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61" r:id="rId6"/>
    <p:sldId id="268" r:id="rId7"/>
    <p:sldId id="267" r:id="rId8"/>
    <p:sldId id="269" r:id="rId9"/>
    <p:sldId id="278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A70D4-4AB4-4226-9A28-965DB8F0CEA3}" v="3197" dt="2018-06-18T11:19:47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c5e45d6806aa375" providerId="LiveId" clId="{A15A70D4-4AB4-4226-9A28-965DB8F0CEA3}"/>
    <pc:docChg chg="undo custSel addSld delSld modSld sldOrd">
      <pc:chgData name="" userId="9c5e45d6806aa375" providerId="LiveId" clId="{A15A70D4-4AB4-4226-9A28-965DB8F0CEA3}" dt="2018-06-18T11:19:47.807" v="3187" actId="20577"/>
      <pc:docMkLst>
        <pc:docMk/>
      </pc:docMkLst>
      <pc:sldChg chg="modSp modNotesTx">
        <pc:chgData name="" userId="9c5e45d6806aa375" providerId="LiveId" clId="{A15A70D4-4AB4-4226-9A28-965DB8F0CEA3}" dt="2018-06-18T11:14:35.558" v="3088" actId="20577"/>
        <pc:sldMkLst>
          <pc:docMk/>
          <pc:sldMk cId="2559479814" sldId="256"/>
        </pc:sldMkLst>
        <pc:spChg chg="mod">
          <ac:chgData name="" userId="9c5e45d6806aa375" providerId="LiveId" clId="{A15A70D4-4AB4-4226-9A28-965DB8F0CEA3}" dt="2018-06-16T08:53:24.693" v="2689" actId="20577"/>
          <ac:spMkLst>
            <pc:docMk/>
            <pc:sldMk cId="2559479814" sldId="256"/>
            <ac:spMk id="2" creationId="{154D2EAC-67BC-4C0A-895E-19B3EC260312}"/>
          </ac:spMkLst>
        </pc:spChg>
        <pc:spChg chg="mod">
          <ac:chgData name="" userId="9c5e45d6806aa375" providerId="LiveId" clId="{A15A70D4-4AB4-4226-9A28-965DB8F0CEA3}" dt="2018-06-09T16:02:44.412" v="1989" actId="20577"/>
          <ac:spMkLst>
            <pc:docMk/>
            <pc:sldMk cId="2559479814" sldId="256"/>
            <ac:spMk id="3" creationId="{E1B6B09D-1A2C-4C82-AFF5-BCFCA83D2175}"/>
          </ac:spMkLst>
        </pc:spChg>
      </pc:sldChg>
      <pc:sldChg chg="modSp">
        <pc:chgData name="" userId="9c5e45d6806aa375" providerId="LiveId" clId="{A15A70D4-4AB4-4226-9A28-965DB8F0CEA3}" dt="2018-06-09T16:10:59.298" v="2458" actId="20577"/>
        <pc:sldMkLst>
          <pc:docMk/>
          <pc:sldMk cId="2510231006" sldId="261"/>
        </pc:sldMkLst>
        <pc:spChg chg="mod">
          <ac:chgData name="" userId="9c5e45d6806aa375" providerId="LiveId" clId="{A15A70D4-4AB4-4226-9A28-965DB8F0CEA3}" dt="2018-06-09T16:08:57.779" v="2446" actId="20577"/>
          <ac:spMkLst>
            <pc:docMk/>
            <pc:sldMk cId="2510231006" sldId="261"/>
            <ac:spMk id="2" creationId="{FAC2D4A7-C7F1-4448-B666-F39783B0AB48}"/>
          </ac:spMkLst>
        </pc:spChg>
        <pc:spChg chg="mod">
          <ac:chgData name="" userId="9c5e45d6806aa375" providerId="LiveId" clId="{A15A70D4-4AB4-4226-9A28-965DB8F0CEA3}" dt="2018-06-09T16:10:59.298" v="2458" actId="20577"/>
          <ac:spMkLst>
            <pc:docMk/>
            <pc:sldMk cId="2510231006" sldId="261"/>
            <ac:spMk id="3" creationId="{528BB57E-9C02-4162-AFEF-CFD3BE97A555}"/>
          </ac:spMkLst>
        </pc:spChg>
      </pc:sldChg>
      <pc:sldChg chg="modSp modNotesTx">
        <pc:chgData name="" userId="9c5e45d6806aa375" providerId="LiveId" clId="{A15A70D4-4AB4-4226-9A28-965DB8F0CEA3}" dt="2018-06-18T11:14:55.242" v="3113" actId="20577"/>
        <pc:sldMkLst>
          <pc:docMk/>
          <pc:sldMk cId="958735983" sldId="264"/>
        </pc:sldMkLst>
        <pc:spChg chg="mod">
          <ac:chgData name="" userId="9c5e45d6806aa375" providerId="LiveId" clId="{A15A70D4-4AB4-4226-9A28-965DB8F0CEA3}" dt="2018-06-16T08:53:32.457" v="2691" actId="20577"/>
          <ac:spMkLst>
            <pc:docMk/>
            <pc:sldMk cId="958735983" sldId="264"/>
            <ac:spMk id="2" creationId="{E7BC9F1D-7F1D-4264-A2AD-E4F7E2C12A27}"/>
          </ac:spMkLst>
        </pc:spChg>
        <pc:spChg chg="mod">
          <ac:chgData name="" userId="9c5e45d6806aa375" providerId="LiveId" clId="{A15A70D4-4AB4-4226-9A28-965DB8F0CEA3}" dt="2018-06-09T16:03:00.711" v="1990" actId="20577"/>
          <ac:spMkLst>
            <pc:docMk/>
            <pc:sldMk cId="958735983" sldId="264"/>
            <ac:spMk id="3" creationId="{BD44E53D-D8F0-4C96-A166-7AFEB9C66B86}"/>
          </ac:spMkLst>
        </pc:spChg>
      </pc:sldChg>
      <pc:sldChg chg="modSp modNotesTx">
        <pc:chgData name="" userId="9c5e45d6806aa375" providerId="LiveId" clId="{A15A70D4-4AB4-4226-9A28-965DB8F0CEA3}" dt="2018-06-18T11:19:47.807" v="3187" actId="20577"/>
        <pc:sldMkLst>
          <pc:docMk/>
          <pc:sldMk cId="1754615335" sldId="265"/>
        </pc:sldMkLst>
        <pc:spChg chg="mod">
          <ac:chgData name="" userId="9c5e45d6806aa375" providerId="LiveId" clId="{A15A70D4-4AB4-4226-9A28-965DB8F0CEA3}" dt="2018-06-16T08:53:37.463" v="2693" actId="20577"/>
          <ac:spMkLst>
            <pc:docMk/>
            <pc:sldMk cId="1754615335" sldId="265"/>
            <ac:spMk id="2" creationId="{EEC9962F-176A-4DE2-96FB-8B559DA74A73}"/>
          </ac:spMkLst>
        </pc:spChg>
        <pc:spChg chg="mod">
          <ac:chgData name="" userId="9c5e45d6806aa375" providerId="LiveId" clId="{A15A70D4-4AB4-4226-9A28-965DB8F0CEA3}" dt="2018-06-09T07:42:20.202" v="1127" actId="20577"/>
          <ac:spMkLst>
            <pc:docMk/>
            <pc:sldMk cId="1754615335" sldId="265"/>
            <ac:spMk id="3" creationId="{60FBCA37-F50A-4E12-9429-490D5A2389A4}"/>
          </ac:spMkLst>
        </pc:spChg>
      </pc:sldChg>
      <pc:sldChg chg="modSp">
        <pc:chgData name="" userId="9c5e45d6806aa375" providerId="LiveId" clId="{A15A70D4-4AB4-4226-9A28-965DB8F0CEA3}" dt="2018-06-16T08:53:42.177" v="2695" actId="20577"/>
        <pc:sldMkLst>
          <pc:docMk/>
          <pc:sldMk cId="2475600280" sldId="266"/>
        </pc:sldMkLst>
        <pc:spChg chg="mod">
          <ac:chgData name="" userId="9c5e45d6806aa375" providerId="LiveId" clId="{A15A70D4-4AB4-4226-9A28-965DB8F0CEA3}" dt="2018-06-16T08:53:42.177" v="2695" actId="20577"/>
          <ac:spMkLst>
            <pc:docMk/>
            <pc:sldMk cId="2475600280" sldId="266"/>
            <ac:spMk id="2" creationId="{9E2989D4-7A68-4866-B095-F5567A4696E6}"/>
          </ac:spMkLst>
        </pc:spChg>
        <pc:picChg chg="mod">
          <ac:chgData name="" userId="9c5e45d6806aa375" providerId="LiveId" clId="{A15A70D4-4AB4-4226-9A28-965DB8F0CEA3}" dt="2018-06-09T07:47:26.785" v="1366" actId="1076"/>
          <ac:picMkLst>
            <pc:docMk/>
            <pc:sldMk cId="2475600280" sldId="266"/>
            <ac:picMk id="4" creationId="{E62CD8F1-ADC3-4D3C-A7F5-7B06B521ED9B}"/>
          </ac:picMkLst>
        </pc:picChg>
      </pc:sldChg>
      <pc:sldChg chg="modSp">
        <pc:chgData name="" userId="9c5e45d6806aa375" providerId="LiveId" clId="{A15A70D4-4AB4-4226-9A28-965DB8F0CEA3}" dt="2018-06-17T08:50:08.403" v="2805" actId="20577"/>
        <pc:sldMkLst>
          <pc:docMk/>
          <pc:sldMk cId="3549867304" sldId="267"/>
        </pc:sldMkLst>
        <pc:spChg chg="mod">
          <ac:chgData name="" userId="9c5e45d6806aa375" providerId="LiveId" clId="{A15A70D4-4AB4-4226-9A28-965DB8F0CEA3}" dt="2018-06-16T08:54:39.152" v="2697" actId="20577"/>
          <ac:spMkLst>
            <pc:docMk/>
            <pc:sldMk cId="3549867304" sldId="267"/>
            <ac:spMk id="2" creationId="{517CE9A7-529E-44CC-8A34-4BE2F292348B}"/>
          </ac:spMkLst>
        </pc:spChg>
        <pc:spChg chg="mod">
          <ac:chgData name="" userId="9c5e45d6806aa375" providerId="LiveId" clId="{A15A70D4-4AB4-4226-9A28-965DB8F0CEA3}" dt="2018-06-17T08:50:08.403" v="2805" actId="20577"/>
          <ac:spMkLst>
            <pc:docMk/>
            <pc:sldMk cId="3549867304" sldId="267"/>
            <ac:spMk id="3" creationId="{49AD097C-076A-424C-A87B-CCD49F963389}"/>
          </ac:spMkLst>
        </pc:spChg>
      </pc:sldChg>
      <pc:sldChg chg="modSp add">
        <pc:chgData name="" userId="9c5e45d6806aa375" providerId="LiveId" clId="{A15A70D4-4AB4-4226-9A28-965DB8F0CEA3}" dt="2018-06-09T16:11:09.590" v="2460" actId="20577"/>
        <pc:sldMkLst>
          <pc:docMk/>
          <pc:sldMk cId="924609996" sldId="268"/>
        </pc:sldMkLst>
        <pc:spChg chg="mod">
          <ac:chgData name="" userId="9c5e45d6806aa375" providerId="LiveId" clId="{A15A70D4-4AB4-4226-9A28-965DB8F0CEA3}" dt="2018-06-09T16:11:09.590" v="2460" actId="20577"/>
          <ac:spMkLst>
            <pc:docMk/>
            <pc:sldMk cId="924609996" sldId="268"/>
            <ac:spMk id="3" creationId="{528BB57E-9C02-4162-AFEF-CFD3BE97A555}"/>
          </ac:spMkLst>
        </pc:spChg>
      </pc:sldChg>
      <pc:sldChg chg="addSp modSp">
        <pc:chgData name="" userId="9c5e45d6806aa375" providerId="LiveId" clId="{A15A70D4-4AB4-4226-9A28-965DB8F0CEA3}" dt="2018-06-17T09:57:34.535" v="3074" actId="1076"/>
        <pc:sldMkLst>
          <pc:docMk/>
          <pc:sldMk cId="2825179706" sldId="269"/>
        </pc:sldMkLst>
        <pc:spChg chg="mod">
          <ac:chgData name="" userId="9c5e45d6806aa375" providerId="LiveId" clId="{A15A70D4-4AB4-4226-9A28-965DB8F0CEA3}" dt="2018-06-17T09:57:34.535" v="3074" actId="1076"/>
          <ac:spMkLst>
            <pc:docMk/>
            <pc:sldMk cId="2825179706" sldId="269"/>
            <ac:spMk id="3" creationId="{78BDD641-E37E-4147-89C4-BF39964FFB2E}"/>
          </ac:spMkLst>
        </pc:spChg>
        <pc:spChg chg="add mod">
          <ac:chgData name="" userId="9c5e45d6806aa375" providerId="LiveId" clId="{A15A70D4-4AB4-4226-9A28-965DB8F0CEA3}" dt="2018-06-17T08:54:25.161" v="2883" actId="20577"/>
          <ac:spMkLst>
            <pc:docMk/>
            <pc:sldMk cId="2825179706" sldId="269"/>
            <ac:spMk id="4" creationId="{F2421BC0-6E62-4429-9841-19176DAAA72F}"/>
          </ac:spMkLst>
        </pc:spChg>
        <pc:spChg chg="mod">
          <ac:chgData name="" userId="9c5e45d6806aa375" providerId="LiveId" clId="{A15A70D4-4AB4-4226-9A28-965DB8F0CEA3}" dt="2018-06-16T09:20:40.109" v="2764" actId="5793"/>
          <ac:spMkLst>
            <pc:docMk/>
            <pc:sldMk cId="2825179706" sldId="269"/>
            <ac:spMk id="6" creationId="{2A3D7042-F294-4EF7-90EC-2CD671A5ACBA}"/>
          </ac:spMkLst>
        </pc:spChg>
      </pc:sldChg>
      <pc:sldChg chg="addSp modSp">
        <pc:chgData name="" userId="9c5e45d6806aa375" providerId="LiveId" clId="{A15A70D4-4AB4-4226-9A28-965DB8F0CEA3}" dt="2018-06-17T09:57:54.127" v="3075" actId="1076"/>
        <pc:sldMkLst>
          <pc:docMk/>
          <pc:sldMk cId="1286936019" sldId="277"/>
        </pc:sldMkLst>
        <pc:spChg chg="mod">
          <ac:chgData name="" userId="9c5e45d6806aa375" providerId="LiveId" clId="{A15A70D4-4AB4-4226-9A28-965DB8F0CEA3}" dt="2018-06-17T08:56:15.870" v="2914" actId="20577"/>
          <ac:spMkLst>
            <pc:docMk/>
            <pc:sldMk cId="1286936019" sldId="277"/>
            <ac:spMk id="2" creationId="{8013F4DC-F3A4-449E-A853-1BD976EA03C7}"/>
          </ac:spMkLst>
        </pc:spChg>
        <pc:spChg chg="mod">
          <ac:chgData name="" userId="9c5e45d6806aa375" providerId="LiveId" clId="{A15A70D4-4AB4-4226-9A28-965DB8F0CEA3}" dt="2018-06-17T09:00:38.102" v="3059" actId="20577"/>
          <ac:spMkLst>
            <pc:docMk/>
            <pc:sldMk cId="1286936019" sldId="277"/>
            <ac:spMk id="3" creationId="{6FC33791-FFF1-4BC9-92BC-8F94972CA2EF}"/>
          </ac:spMkLst>
        </pc:spChg>
        <pc:spChg chg="add mod">
          <ac:chgData name="" userId="9c5e45d6806aa375" providerId="LiveId" clId="{A15A70D4-4AB4-4226-9A28-965DB8F0CEA3}" dt="2018-06-17T09:57:54.127" v="3075" actId="1076"/>
          <ac:spMkLst>
            <pc:docMk/>
            <pc:sldMk cId="1286936019" sldId="277"/>
            <ac:spMk id="4" creationId="{600D6FFC-EA45-4208-810B-4666A82044B4}"/>
          </ac:spMkLst>
        </pc:spChg>
        <pc:spChg chg="mod">
          <ac:chgData name="" userId="9c5e45d6806aa375" providerId="LiveId" clId="{A15A70D4-4AB4-4226-9A28-965DB8F0CEA3}" dt="2018-06-16T09:10:54.079" v="2723" actId="1076"/>
          <ac:spMkLst>
            <pc:docMk/>
            <pc:sldMk cId="1286936019" sldId="277"/>
            <ac:spMk id="6" creationId="{37E8C347-94A4-4032-A420-73B8CE0940B8}"/>
          </ac:spMkLst>
        </pc:spChg>
        <pc:picChg chg="mod">
          <ac:chgData name="" userId="9c5e45d6806aa375" providerId="LiveId" clId="{A15A70D4-4AB4-4226-9A28-965DB8F0CEA3}" dt="2018-06-16T09:21:18.378" v="2769" actId="14100"/>
          <ac:picMkLst>
            <pc:docMk/>
            <pc:sldMk cId="1286936019" sldId="277"/>
            <ac:picMk id="5" creationId="{085217CA-5A68-4EBC-85DC-585C9783B2E2}"/>
          </ac:picMkLst>
        </pc:picChg>
      </pc:sldChg>
      <pc:sldChg chg="modSp">
        <pc:chgData name="" userId="9c5e45d6806aa375" providerId="LiveId" clId="{A15A70D4-4AB4-4226-9A28-965DB8F0CEA3}" dt="2018-06-17T09:57:16.855" v="3072" actId="1076"/>
        <pc:sldMkLst>
          <pc:docMk/>
          <pc:sldMk cId="2329100764" sldId="278"/>
        </pc:sldMkLst>
        <pc:spChg chg="mod">
          <ac:chgData name="" userId="9c5e45d6806aa375" providerId="LiveId" clId="{A15A70D4-4AB4-4226-9A28-965DB8F0CEA3}" dt="2018-06-17T08:55:00.644" v="2901" actId="255"/>
          <ac:spMkLst>
            <pc:docMk/>
            <pc:sldMk cId="2329100764" sldId="278"/>
            <ac:spMk id="2" creationId="{AFBC2FE7-1392-4F1B-8D42-F6F65D2BBCEF}"/>
          </ac:spMkLst>
        </pc:spChg>
        <pc:spChg chg="mod">
          <ac:chgData name="" userId="9c5e45d6806aa375" providerId="LiveId" clId="{A15A70D4-4AB4-4226-9A28-965DB8F0CEA3}" dt="2018-06-17T09:57:16.855" v="3072" actId="1076"/>
          <ac:spMkLst>
            <pc:docMk/>
            <pc:sldMk cId="2329100764" sldId="278"/>
            <ac:spMk id="3" creationId="{18A79056-2CFA-4037-AD94-DD0E53C177E4}"/>
          </ac:spMkLst>
        </pc:spChg>
        <pc:spChg chg="mod">
          <ac:chgData name="" userId="9c5e45d6806aa375" providerId="LiveId" clId="{A15A70D4-4AB4-4226-9A28-965DB8F0CEA3}" dt="2018-06-17T08:53:41.748" v="2864" actId="1076"/>
          <ac:spMkLst>
            <pc:docMk/>
            <pc:sldMk cId="2329100764" sldId="278"/>
            <ac:spMk id="5" creationId="{03A906E9-C8A1-4075-A114-565161C4C3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47869-0EFA-46E1-AFB0-C31AD762594C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E6493-7508-4EAB-AC04-7CDE227157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839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10 GA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6493-7508-4EAB-AC04-7CDE227157B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847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Building opened mid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6493-7508-4EAB-AC04-7CDE227157B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875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Rainfall that people in </a:t>
            </a:r>
            <a:r>
              <a:rPr lang="en-NZ" dirty="0" err="1"/>
              <a:t>capetown</a:t>
            </a:r>
            <a:r>
              <a:rPr lang="en-NZ" dirty="0"/>
              <a:t> would give their eye teeth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6493-7508-4EAB-AC04-7CDE227157B3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395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Iron bottom Sound:  Battle of Guadalcanal 1942-43 Guadalcanal, </a:t>
            </a:r>
            <a:r>
              <a:rPr lang="en-NZ" dirty="0" err="1"/>
              <a:t>Savo</a:t>
            </a:r>
            <a:r>
              <a:rPr lang="en-NZ" dirty="0"/>
              <a:t> and Florida Islands more than 40 major naval vessels sunk</a:t>
            </a:r>
            <a:br>
              <a:rPr lang="en-NZ" dirty="0"/>
            </a:br>
            <a:r>
              <a:rPr lang="en-NZ" dirty="0"/>
              <a:t>Honiara sits at the southern end of the Sound,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6493-7508-4EAB-AC04-7CDE227157B3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194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AF29-F4B0-4314-919F-22C1D286D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86C5A-B129-4EA2-B093-B3FA20DF6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81A02-1279-4AB7-A14B-1D101956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75BCD-BF98-426B-A347-40CA7531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29B52-3D7F-4F7C-ACAB-5C061CBE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692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490B-A144-454C-B4F8-CB6B8B33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782C3-2770-4BFE-B71B-170A6F5BB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3D4F4-0352-41AE-BF77-802C1477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FEC1-222B-4AB1-AB2C-B2E31658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A1CD3-FF77-43A2-8172-95B945A0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75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07F884-F400-42DF-AA07-2BDD9CFDB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2912A-551E-481E-AA71-2EBCD3744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2406B-B043-45A9-852E-98DD1975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FC0E1-C2A0-4AC4-9650-DEDBEE77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81394-4B20-4612-9CD2-41ABE285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259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F1B8-7E94-4BEE-A5D5-8F24748B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4F855-8560-44C0-8D7D-56233142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DD9C9-2F29-4B0D-B847-4BC6E620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D8292-AD8A-437C-9C90-DA8915F6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879A4-FE6E-4051-98F4-3F7DC152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68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2AE7-41C4-4B55-8F85-789ED120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01127-154F-4538-AEB4-4445A924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9661-6423-422C-B7D0-E67ADA99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4E0FE-9594-4E59-B3D6-0DCE952F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37FBB-415C-4C5F-A80D-39108AF3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100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374C-08B3-4D88-932A-6E6C0C37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EC71-2216-448D-B526-A58C5E39B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1A442-AF9C-4949-A748-45994DBC3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AACF8-7098-4D5E-9FC4-8225F4B7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98C98-D939-4C2A-8D5C-2B5E909B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47959-2689-46C8-BB35-A2B21C96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252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78FD-AD9B-422E-8529-5620AD37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08FAB-C90B-41AE-B37B-76C82810B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4BA9D-7E49-4D27-94DB-A65DF68F8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EECAE-4EE9-4939-A040-0B6FBB40E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995F0-9FCE-443C-A4AB-C97ACA065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B8C00-6050-486A-B7FE-A8A6E0C9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E549B-FA5E-4E03-9BE8-7AFCB8E2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5B054-A88B-4899-8AC1-7BA92D2E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486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15FA-D1DF-4265-820C-6061CDD3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22AF4-C8B4-456A-B5C8-576F3465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54707-F0E0-4EF3-BD98-1A656E94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EB2D0-943E-440C-B117-FA2313E4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81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F1A0C-1CF5-4571-B0D7-D7AA52D6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F1358-CB3C-4544-8AB7-39D82BC9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CC02F-02A5-403E-8F9D-D5AD9C64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40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3876-65E1-4607-BF70-7571C9C4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CD2A7-6EB2-4000-9C09-46CBBBC53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90201-2326-4185-A0FD-A2BD62F2D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40E65-DD60-468A-BB1E-F20E6B2A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B5BFA-E41E-4EB0-89DD-219DCE47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7AD13-CE7E-463B-90A9-D6056664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607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F701-E96D-4DBA-947D-477A69CC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9D3CD-C309-441D-A069-CC80ED259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15EE3-B9FF-4A11-9636-DB853C29F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55A86-54D5-48BD-B625-5340702E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10309-FFC4-4871-8C21-04CA9A0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B68A0-83C4-47F7-9716-F825DB16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40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116F5-3650-4111-BF87-DFB5AF9E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9E008-A2D6-4C8F-852F-CC1C772C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D35B3-3220-4EAE-8744-5E7F641E7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ADDC-074B-48EB-AD60-BE9E23C5554D}" type="datetimeFigureOut">
              <a:rPr lang="en-NZ" smtClean="0"/>
              <a:t>18/07/2018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B34B6-F2F2-406E-AAA3-51BF7EE85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4077A-A34D-483E-A940-79EE0AA72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302CE-42B7-4240-AFB4-EE8655CA227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10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caresolar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werupgambia.org/almost-a-decade-for-upgrad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2EAC-67BC-4C0A-895E-19B3EC260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87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NZ" dirty="0"/>
              <a:t>Sustainability</a:t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r>
              <a:rPr lang="en-NZ" dirty="0"/>
              <a:t>eco-infrastructure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6B09D-1A2C-4C82-AFF5-BCFCA83D2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304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NZ" sz="1600" dirty="0"/>
              <a:t>Neil Murray on behalf of the Fred Hollows Foundation NZ</a:t>
            </a:r>
          </a:p>
          <a:p>
            <a:endParaRPr lang="en-NZ" sz="1600" dirty="0"/>
          </a:p>
          <a:p>
            <a:r>
              <a:rPr lang="en-NZ" sz="1600" dirty="0"/>
              <a:t>Acknowledgement: Andrew Bell’s poster presentation at GA10 Durban </a:t>
            </a:r>
          </a:p>
        </p:txBody>
      </p:sp>
    </p:spTree>
    <p:extLst>
      <p:ext uri="{BB962C8B-B14F-4D97-AF65-F5344CB8AC3E}">
        <p14:creationId xmlns:p14="http://schemas.microsoft.com/office/powerpoint/2010/main" val="255947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F4DC-F3A4-449E-A853-1BD976EA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+mn-lt"/>
              </a:rPr>
              <a:t>power storage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3791-FFF1-4BC9-92BC-8F94972CA2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/>
              <a:t>minimise environmental consequences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batteries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store and release power</a:t>
            </a:r>
          </a:p>
          <a:p>
            <a:pPr marL="0" indent="0">
              <a:buNone/>
            </a:pPr>
            <a:r>
              <a:rPr lang="en-GB" dirty="0"/>
              <a:t>disposal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5217CA-5A68-4EBC-85DC-585C9783B2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8473" y="228600"/>
            <a:ext cx="3507059" cy="4951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E8C347-94A4-4032-A420-73B8CE0940B8}"/>
              </a:ext>
            </a:extLst>
          </p:cNvPr>
          <p:cNvSpPr txBox="1"/>
          <p:nvPr/>
        </p:nvSpPr>
        <p:spPr>
          <a:xfrm>
            <a:off x="6281482" y="5326009"/>
            <a:ext cx="4739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“green batteries” salt water technology instead of lead acid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D6FFC-EA45-4208-810B-4666A82044B4}"/>
              </a:ext>
            </a:extLst>
          </p:cNvPr>
          <p:cNvSpPr txBox="1"/>
          <p:nvPr/>
        </p:nvSpPr>
        <p:spPr>
          <a:xfrm>
            <a:off x="295507" y="63119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acknowledgement Hannah Faal</a:t>
            </a:r>
          </a:p>
        </p:txBody>
      </p:sp>
    </p:spTree>
    <p:extLst>
      <p:ext uri="{BB962C8B-B14F-4D97-AF65-F5344CB8AC3E}">
        <p14:creationId xmlns:p14="http://schemas.microsoft.com/office/powerpoint/2010/main" val="128693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C9F1D-7F1D-4264-A2AD-E4F7E2C1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89" y="167615"/>
            <a:ext cx="10515600" cy="1325563"/>
          </a:xfrm>
        </p:spPr>
        <p:txBody>
          <a:bodyPr/>
          <a:lstStyle/>
          <a:p>
            <a:r>
              <a:rPr lang="en-NZ" dirty="0"/>
              <a:t>eco-building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53D-D8F0-4C96-A166-7AFEB9C66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Honiara, Solomon Islands</a:t>
            </a:r>
          </a:p>
          <a:p>
            <a:pPr marL="0" indent="0">
              <a:buNone/>
            </a:pPr>
            <a:r>
              <a:rPr lang="en-NZ" dirty="0"/>
              <a:t>new national eye clinic and day stay theatre complex </a:t>
            </a:r>
          </a:p>
          <a:p>
            <a:pPr marL="0" indent="0">
              <a:buNone/>
            </a:pPr>
            <a:r>
              <a:rPr lang="en-NZ" dirty="0"/>
              <a:t>single storey, roof 800 square metres</a:t>
            </a:r>
          </a:p>
          <a:p>
            <a:pPr marL="0" indent="0">
              <a:buNone/>
            </a:pPr>
            <a:r>
              <a:rPr lang="en-NZ" dirty="0"/>
              <a:t>developed world standard air conditioning</a:t>
            </a:r>
          </a:p>
          <a:p>
            <a:pPr marL="0" indent="0">
              <a:buNone/>
            </a:pPr>
            <a:r>
              <a:rPr lang="en-NZ" dirty="0"/>
              <a:t>positive pressure HEPA filtered in theatre </a:t>
            </a:r>
          </a:p>
        </p:txBody>
      </p:sp>
    </p:spTree>
    <p:extLst>
      <p:ext uri="{BB962C8B-B14F-4D97-AF65-F5344CB8AC3E}">
        <p14:creationId xmlns:p14="http://schemas.microsoft.com/office/powerpoint/2010/main" val="95873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962F-176A-4DE2-96FB-8B559DA7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372440"/>
            <a:ext cx="10515600" cy="2151304"/>
          </a:xfrm>
        </p:spPr>
        <p:txBody>
          <a:bodyPr>
            <a:normAutofit/>
          </a:bodyPr>
          <a:lstStyle/>
          <a:p>
            <a:r>
              <a:rPr lang="en-NZ" dirty="0"/>
              <a:t>eco-building</a:t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r>
              <a:rPr lang="en-NZ" dirty="0"/>
              <a:t>problems: hot and wet with unreliable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CA37-F50A-4E12-9429-490D5A23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6469"/>
            <a:ext cx="10515600" cy="2870493"/>
          </a:xfrm>
        </p:spPr>
        <p:txBody>
          <a:bodyPr/>
          <a:lstStyle/>
          <a:p>
            <a:pPr marL="0" indent="0">
              <a:buNone/>
            </a:pPr>
            <a:r>
              <a:rPr lang="en-NZ" dirty="0">
                <a:solidFill>
                  <a:prstClr val="black"/>
                </a:solidFill>
              </a:rPr>
              <a:t>Power: average 10 power cuts per day, 5 x NZ price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Temperature: average 26.6 degrees centigrade</a:t>
            </a:r>
          </a:p>
          <a:p>
            <a:pPr marL="0" indent="0">
              <a:buNone/>
            </a:pPr>
            <a:r>
              <a:rPr lang="en-NZ" dirty="0"/>
              <a:t>Humidity: average 79%</a:t>
            </a:r>
          </a:p>
          <a:p>
            <a:pPr marL="0" indent="0">
              <a:buNone/>
            </a:pPr>
            <a:r>
              <a:rPr lang="en-NZ" dirty="0"/>
              <a:t>Rainfall: average 2171mm</a:t>
            </a:r>
          </a:p>
        </p:txBody>
      </p:sp>
    </p:spTree>
    <p:extLst>
      <p:ext uri="{BB962C8B-B14F-4D97-AF65-F5344CB8AC3E}">
        <p14:creationId xmlns:p14="http://schemas.microsoft.com/office/powerpoint/2010/main" val="175461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89D4-7A68-4866-B095-F5567A46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96" y="350375"/>
            <a:ext cx="5087112" cy="6072371"/>
          </a:xfrm>
        </p:spPr>
        <p:txBody>
          <a:bodyPr>
            <a:normAutofit fontScale="90000"/>
          </a:bodyPr>
          <a:lstStyle/>
          <a:p>
            <a:r>
              <a:rPr lang="en-NZ" dirty="0"/>
              <a:t>eco-building</a:t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r>
              <a:rPr lang="en-NZ" dirty="0"/>
              <a:t>solution:</a:t>
            </a:r>
            <a:br>
              <a:rPr lang="en-NZ" dirty="0"/>
            </a:br>
            <a:r>
              <a:rPr lang="en-NZ" dirty="0"/>
              <a:t> </a:t>
            </a:r>
            <a:br>
              <a:rPr lang="en-NZ" dirty="0"/>
            </a:br>
            <a:r>
              <a:rPr lang="en-NZ" sz="2700" dirty="0">
                <a:latin typeface="+mn-lt"/>
              </a:rPr>
              <a:t>100KWH solar power system</a:t>
            </a:r>
            <a:br>
              <a:rPr lang="en-NZ" sz="2700" dirty="0">
                <a:latin typeface="+mn-lt"/>
              </a:rPr>
            </a:br>
            <a:r>
              <a:rPr lang="en-NZ" sz="2700" dirty="0">
                <a:latin typeface="+mn-lt"/>
              </a:rPr>
              <a:t> </a:t>
            </a:r>
            <a:br>
              <a:rPr lang="en-NZ" sz="2700" dirty="0">
                <a:latin typeface="+mn-lt"/>
              </a:rPr>
            </a:br>
            <a:r>
              <a:rPr lang="en-NZ" sz="2700" dirty="0">
                <a:latin typeface="+mn-lt"/>
              </a:rPr>
              <a:t>400 roof mounted solar panels</a:t>
            </a:r>
            <a:br>
              <a:rPr lang="en-NZ" sz="2700" dirty="0">
                <a:latin typeface="+mn-lt"/>
              </a:rPr>
            </a:br>
            <a:r>
              <a:rPr lang="en-NZ" sz="2700" dirty="0">
                <a:latin typeface="+mn-lt"/>
              </a:rPr>
              <a:t> </a:t>
            </a:r>
            <a:br>
              <a:rPr lang="en-NZ" sz="2700" dirty="0">
                <a:latin typeface="+mn-lt"/>
              </a:rPr>
            </a:br>
            <a:r>
              <a:rPr lang="en-NZ" sz="2700" dirty="0">
                <a:latin typeface="+mn-lt"/>
              </a:rPr>
              <a:t>delivering 94% of the expected power required by the facility</a:t>
            </a:r>
            <a:br>
              <a:rPr lang="en-NZ" sz="2700" dirty="0">
                <a:latin typeface="+mn-lt"/>
              </a:rPr>
            </a:br>
            <a:r>
              <a:rPr lang="en-NZ" sz="2700" dirty="0">
                <a:latin typeface="+mn-lt"/>
              </a:rPr>
              <a:t/>
            </a:r>
            <a:br>
              <a:rPr lang="en-NZ" sz="2700" dirty="0">
                <a:latin typeface="+mn-lt"/>
              </a:rPr>
            </a:br>
            <a:r>
              <a:rPr lang="en-NZ" sz="2800" dirty="0">
                <a:latin typeface="+mn-lt"/>
              </a:rPr>
              <a:t>capable of producing up to 450kw/day</a:t>
            </a:r>
            <a:br>
              <a:rPr lang="en-NZ" sz="2800" dirty="0">
                <a:latin typeface="+mn-lt"/>
              </a:rPr>
            </a:br>
            <a:r>
              <a:rPr lang="en-NZ" sz="2800" dirty="0">
                <a:latin typeface="+mn-lt"/>
              </a:rPr>
              <a:t/>
            </a:r>
            <a:br>
              <a:rPr lang="en-NZ" sz="2800" dirty="0">
                <a:latin typeface="+mn-lt"/>
              </a:rPr>
            </a:br>
            <a:r>
              <a:rPr lang="en-NZ" sz="2800" dirty="0">
                <a:latin typeface="+mn-lt"/>
              </a:rPr>
              <a:t>roof water tank storage 20,000 litres</a:t>
            </a:r>
            <a:endParaRPr lang="en-NZ" sz="27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2CD8F1-ADC3-4D3C-A7F5-7B06B521E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9396" y="969747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0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D4A7-C7F1-4448-B666-F39783B0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green is actually good and economical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B57E-9C02-4162-AFEF-CFD3BE97A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215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Expected (and delivered) :</a:t>
            </a:r>
          </a:p>
          <a:p>
            <a:pPr marL="0" indent="0">
              <a:buNone/>
            </a:pPr>
            <a:r>
              <a:rPr lang="en-NZ" dirty="0"/>
              <a:t>annual average supply since 2015: 70,000 KWH  </a:t>
            </a:r>
          </a:p>
          <a:p>
            <a:pPr marL="0" indent="0">
              <a:buNone/>
            </a:pPr>
            <a:r>
              <a:rPr lang="en-NZ" dirty="0"/>
              <a:t>more than 96% of power requirements</a:t>
            </a:r>
          </a:p>
          <a:p>
            <a:pPr marL="0" indent="0">
              <a:buNone/>
            </a:pPr>
            <a:r>
              <a:rPr lang="en-NZ" dirty="0"/>
              <a:t>saving US$400/day at current Solomon Island prices</a:t>
            </a:r>
          </a:p>
          <a:p>
            <a:pPr marL="0" indent="0">
              <a:buNone/>
            </a:pPr>
            <a:r>
              <a:rPr lang="en-NZ" dirty="0"/>
              <a:t>pay back investment within 5 years</a:t>
            </a:r>
          </a:p>
          <a:p>
            <a:pPr marL="0" indent="0">
              <a:buNone/>
            </a:pPr>
            <a:r>
              <a:rPr lang="en-NZ" dirty="0"/>
              <a:t>                                                                     </a:t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023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D4A7-C7F1-4448-B666-F39783B0A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green is good and economical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B57E-9C02-4162-AFEF-CFD3BE97A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unexpected (but nice): 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                        no equipment damaged by power fluctuations </a:t>
            </a:r>
          </a:p>
          <a:p>
            <a:pPr marL="0" indent="0">
              <a:buNone/>
            </a:pPr>
            <a:r>
              <a:rPr lang="en-NZ" dirty="0"/>
              <a:t>                        self sufficient for all water needs</a:t>
            </a:r>
          </a:p>
          <a:p>
            <a:pPr marL="0" indent="0">
              <a:buNone/>
            </a:pPr>
            <a:r>
              <a:rPr lang="en-NZ" dirty="0"/>
              <a:t/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460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E9A7-529E-44CC-8A34-4BE2F292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eco-building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097C-076A-424C-A87B-CCD49F96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20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                 hot, wet and unreliable power environment eco-building works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    adequate roof for solar sufficiency then also adequate for water sufficiency 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                                              over engineered is good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          surge free value add: protects sophisticated electronic equipment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4986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E6B71-B1C9-417D-BF35-10000CDD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205345"/>
            <a:ext cx="5929745" cy="4447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BDD641-E37E-4147-89C4-BF39964FFB2E}"/>
              </a:ext>
            </a:extLst>
          </p:cNvPr>
          <p:cNvSpPr txBox="1"/>
          <p:nvPr/>
        </p:nvSpPr>
        <p:spPr>
          <a:xfrm>
            <a:off x="229387" y="5749408"/>
            <a:ext cx="9915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solar suitcase— </a:t>
            </a:r>
            <a:r>
              <a:rPr lang="en-GB" sz="2400" dirty="0">
                <a:hlinkClick r:id="rId3"/>
              </a:rPr>
              <a:t>http://www.wecaresolar.org</a:t>
            </a:r>
            <a:endParaRPr lang="en-GB" sz="2400" dirty="0"/>
          </a:p>
          <a:p>
            <a:endParaRPr lang="en-GB" sz="1600" dirty="0"/>
          </a:p>
          <a:p>
            <a:r>
              <a:rPr lang="en-GB" sz="1600" dirty="0"/>
              <a:t>acknowledgement Hannah Faal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D7042-F294-4EF7-90EC-2CD671A5A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5181600" cy="5110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mobile microgrids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suitcase solar panel for  power at the smallest health facility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solar panels on roof of outreach vehicles  for lighting, etc at outreach points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421BC0-6E62-4429-9841-19176DAAA72F}"/>
              </a:ext>
            </a:extLst>
          </p:cNvPr>
          <p:cNvSpPr txBox="1"/>
          <p:nvPr/>
        </p:nvSpPr>
        <p:spPr>
          <a:xfrm>
            <a:off x="2018370" y="366064"/>
            <a:ext cx="459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power generation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282517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0180120_165801">
            <a:extLst>
              <a:ext uri="{FF2B5EF4-FFF2-40B4-BE49-F238E27FC236}">
                <a16:creationId xmlns:a16="http://schemas.microsoft.com/office/drawing/2014/main" id="{F4530038-24F1-413B-9ACA-07CCF21E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2" y="1496786"/>
            <a:ext cx="6197401" cy="36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A79056-2CFA-4037-AD94-DD0E53C177E4}"/>
              </a:ext>
            </a:extLst>
          </p:cNvPr>
          <p:cNvSpPr txBox="1"/>
          <p:nvPr/>
        </p:nvSpPr>
        <p:spPr>
          <a:xfrm>
            <a:off x="398335" y="5652263"/>
            <a:ext cx="790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3"/>
              </a:rPr>
              <a:t>http://powerupgambia.org/almost-a-decade-for-upgrade</a:t>
            </a:r>
            <a:endParaRPr lang="en-GB" sz="2400" dirty="0"/>
          </a:p>
          <a:p>
            <a:endParaRPr lang="en-GB" dirty="0"/>
          </a:p>
          <a:p>
            <a:r>
              <a:rPr lang="en-GB" dirty="0"/>
              <a:t>acknowledgement Hannah Faal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29B0F-19FD-4414-9987-AF33FAFC557D}"/>
              </a:ext>
            </a:extLst>
          </p:cNvPr>
          <p:cNvSpPr txBox="1"/>
          <p:nvPr/>
        </p:nvSpPr>
        <p:spPr>
          <a:xfrm>
            <a:off x="291440" y="4933231"/>
            <a:ext cx="7785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MICRO grid concept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906E9-C8A1-4075-A114-565161C4C372}"/>
              </a:ext>
            </a:extLst>
          </p:cNvPr>
          <p:cNvSpPr txBox="1"/>
          <p:nvPr/>
        </p:nvSpPr>
        <p:spPr>
          <a:xfrm>
            <a:off x="7251902" y="2690853"/>
            <a:ext cx="4488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solar panel micro grid for a smaller facility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C2FE7-1392-4F1B-8D42-F6F65D2BBCEF}"/>
              </a:ext>
            </a:extLst>
          </p:cNvPr>
          <p:cNvSpPr txBox="1"/>
          <p:nvPr/>
        </p:nvSpPr>
        <p:spPr>
          <a:xfrm>
            <a:off x="1905000" y="597911"/>
            <a:ext cx="489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power generation solutions</a:t>
            </a:r>
          </a:p>
        </p:txBody>
      </p:sp>
    </p:spTree>
    <p:extLst>
      <p:ext uri="{BB962C8B-B14F-4D97-AF65-F5344CB8AC3E}">
        <p14:creationId xmlns:p14="http://schemas.microsoft.com/office/powerpoint/2010/main" val="232910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314</Words>
  <Application>Microsoft Office PowerPoint</Application>
  <PresentationFormat>Widescreen</PresentationFormat>
  <Paragraphs>75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Sustainability  eco-infrastructure</vt:lpstr>
      <vt:lpstr>eco-building</vt:lpstr>
      <vt:lpstr>eco-building  problems: hot and wet with unreliable power</vt:lpstr>
      <vt:lpstr>eco-building  solution:   100KWH solar power system   400 roof mounted solar panels   delivering 94% of the expected power required by the facility  capable of producing up to 450kw/day  roof water tank storage 20,000 litres</vt:lpstr>
      <vt:lpstr>green is actually good and economical</vt:lpstr>
      <vt:lpstr>green is good and economical</vt:lpstr>
      <vt:lpstr>eco-building lessons</vt:lpstr>
      <vt:lpstr>PowerPoint Presentation</vt:lpstr>
      <vt:lpstr>PowerPoint Presentation</vt:lpstr>
      <vt:lpstr>power storage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FRANZCO Fred Hollows NZ &amp; University of Calabar and Teaching Hospital</dc:title>
  <dc:creator>Neil Murray;Hannah Faal</dc:creator>
  <cp:keywords>#renewableenergy;#savinglivessustainably;#iapbewg</cp:keywords>
  <cp:lastModifiedBy>Tanya Harris</cp:lastModifiedBy>
  <cp:revision>7</cp:revision>
  <dcterms:created xsi:type="dcterms:W3CDTF">2018-06-09T06:02:37Z</dcterms:created>
  <dcterms:modified xsi:type="dcterms:W3CDTF">2018-07-18T07:04:26Z</dcterms:modified>
</cp:coreProperties>
</file>