
<file path=[Content_Types].xml><?xml version="1.0" encoding="utf-8"?>
<Types xmlns="http://schemas.openxmlformats.org/package/2006/content-types">
  <Default Extension="png" ContentType="image/png"/>
  <Default Extension="31C5D5F0"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4" r:id="rId2"/>
    <p:sldId id="319" r:id="rId3"/>
    <p:sldId id="318" r:id="rId4"/>
    <p:sldId id="315" r:id="rId5"/>
    <p:sldId id="324" r:id="rId6"/>
    <p:sldId id="320" r:id="rId7"/>
    <p:sldId id="322" r:id="rId8"/>
    <p:sldId id="292" r:id="rId9"/>
    <p:sldId id="325" r:id="rId10"/>
    <p:sldId id="326" r:id="rId11"/>
    <p:sldId id="327" r:id="rId12"/>
    <p:sldId id="328" r:id="rId13"/>
    <p:sldId id="331" r:id="rId14"/>
    <p:sldId id="332" r:id="rId15"/>
    <p:sldId id="329" r:id="rId16"/>
    <p:sldId id="313"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s" id="{5C661DC1-D038-4612-9AFE-4506515A23D4}">
          <p14:sldIdLst>
            <p14:sldId id="274"/>
            <p14:sldId id="319"/>
            <p14:sldId id="318"/>
            <p14:sldId id="315"/>
            <p14:sldId id="324"/>
            <p14:sldId id="320"/>
            <p14:sldId id="322"/>
            <p14:sldId id="292"/>
            <p14:sldId id="325"/>
            <p14:sldId id="326"/>
            <p14:sldId id="327"/>
            <p14:sldId id="328"/>
            <p14:sldId id="331"/>
            <p14:sldId id="332"/>
            <p14:sldId id="329"/>
            <p14:sldId id="313"/>
          </p14:sldIdLst>
        </p14:section>
      </p14:sectionLst>
    </p:ext>
    <p:ext uri="{EFAFB233-063F-42B5-8137-9DF3F51BA10A}">
      <p15:sldGuideLst xmlns:p15="http://schemas.microsoft.com/office/powerpoint/2012/main">
        <p15:guide id="1" orient="horz" pos="601">
          <p15:clr>
            <a:srgbClr val="A4A3A4"/>
          </p15:clr>
        </p15:guide>
        <p15:guide id="2" orient="horz" pos="3997">
          <p15:clr>
            <a:srgbClr val="A4A3A4"/>
          </p15:clr>
        </p15:guide>
        <p15:guide id="3" orient="horz" pos="1111">
          <p15:clr>
            <a:srgbClr val="A4A3A4"/>
          </p15:clr>
        </p15:guide>
        <p15:guide id="4" orient="horz" pos="2529">
          <p15:clr>
            <a:srgbClr val="A4A3A4"/>
          </p15:clr>
        </p15:guide>
        <p15:guide id="5" pos="5435">
          <p15:clr>
            <a:srgbClr val="A4A3A4"/>
          </p15:clr>
        </p15:guide>
        <p15:guide id="6" pos="3257">
          <p15:clr>
            <a:srgbClr val="A4A3A4"/>
          </p15:clr>
        </p15:guide>
        <p15:guide id="7" pos="379">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6600"/>
    <a:srgbClr val="FFCC66"/>
    <a:srgbClr val="FF9900"/>
    <a:srgbClr val="DD622B"/>
    <a:srgbClr val="009900"/>
    <a:srgbClr val="1E497D"/>
    <a:srgbClr val="DDDDDD"/>
    <a:srgbClr val="004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263" autoAdjust="0"/>
  </p:normalViewPr>
  <p:slideViewPr>
    <p:cSldViewPr snapToObjects="1">
      <p:cViewPr varScale="1">
        <p:scale>
          <a:sx n="93" d="100"/>
          <a:sy n="93" d="100"/>
        </p:scale>
        <p:origin x="2022" y="90"/>
      </p:cViewPr>
      <p:guideLst>
        <p:guide orient="horz" pos="601"/>
        <p:guide orient="horz" pos="3997"/>
        <p:guide orient="horz" pos="1111"/>
        <p:guide orient="horz" pos="2529"/>
        <p:guide pos="5435"/>
        <p:guide pos="3257"/>
        <p:guide pos="37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834" y="-9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3316"/>
          </a:xfrm>
          <a:prstGeom prst="rect">
            <a:avLst/>
          </a:prstGeom>
        </p:spPr>
        <p:txBody>
          <a:bodyPr vert="horz" lIns="74691" tIns="74691" rIns="74691" bIns="74691" rtlCol="0" anchor="t" anchorCtr="0"/>
          <a:lstStyle/>
          <a:p>
            <a:endParaRPr lang="en-AU" sz="1100" dirty="0">
              <a:cs typeface="Arial" pitchFamily="34" charset="0"/>
            </a:endParaRPr>
          </a:p>
        </p:txBody>
      </p:sp>
      <p:sp>
        <p:nvSpPr>
          <p:cNvPr id="3" name="Date Placeholder 2"/>
          <p:cNvSpPr>
            <a:spLocks noGrp="1"/>
          </p:cNvSpPr>
          <p:nvPr>
            <p:ph type="dt" sz="quarter" idx="1"/>
          </p:nvPr>
        </p:nvSpPr>
        <p:spPr>
          <a:xfrm>
            <a:off x="3815374" y="0"/>
            <a:ext cx="2918830" cy="493316"/>
          </a:xfrm>
          <a:prstGeom prst="rect">
            <a:avLst/>
          </a:prstGeom>
        </p:spPr>
        <p:txBody>
          <a:bodyPr vert="horz" lIns="74691" tIns="74691" rIns="74691" bIns="74691" rtlCol="0"/>
          <a:lstStyle>
            <a:lvl1pPr algn="r">
              <a:defRPr sz="1200"/>
            </a:lvl1pPr>
          </a:lstStyle>
          <a:p>
            <a:fld id="{4E50C307-5AD1-4F8C-91A0-1FC7219EFB34}" type="datetimeFigureOut">
              <a:rPr lang="en-AU" sz="1100">
                <a:cs typeface="Arial" pitchFamily="34" charset="0"/>
              </a:rPr>
              <a:t>18/07/2018</a:t>
            </a:fld>
            <a:endParaRPr lang="en-AU" sz="1100" dirty="0">
              <a:cs typeface="Arial" pitchFamily="34" charset="0"/>
            </a:endParaRPr>
          </a:p>
        </p:txBody>
      </p:sp>
      <p:sp>
        <p:nvSpPr>
          <p:cNvPr id="4" name="Footer Placeholder 3"/>
          <p:cNvSpPr>
            <a:spLocks noGrp="1"/>
          </p:cNvSpPr>
          <p:nvPr>
            <p:ph type="ftr" sz="quarter" idx="2"/>
          </p:nvPr>
        </p:nvSpPr>
        <p:spPr>
          <a:xfrm>
            <a:off x="1" y="9371285"/>
            <a:ext cx="2918830" cy="493316"/>
          </a:xfrm>
          <a:prstGeom prst="rect">
            <a:avLst/>
          </a:prstGeom>
        </p:spPr>
        <p:txBody>
          <a:bodyPr vert="horz" lIns="74691" tIns="74691" rIns="74691" bIns="74691" rtlCol="0" anchor="b"/>
          <a:lstStyle>
            <a:lvl1pPr algn="l">
              <a:defRPr sz="1200"/>
            </a:lvl1pPr>
          </a:lstStyle>
          <a:p>
            <a:endParaRPr lang="en-AU" sz="1100" dirty="0">
              <a:cs typeface="Arial" pitchFamily="34" charset="0"/>
            </a:endParaRPr>
          </a:p>
        </p:txBody>
      </p:sp>
      <p:sp>
        <p:nvSpPr>
          <p:cNvPr id="5" name="Slide Number Placeholder 4"/>
          <p:cNvSpPr>
            <a:spLocks noGrp="1"/>
          </p:cNvSpPr>
          <p:nvPr>
            <p:ph type="sldNum" sz="quarter" idx="3"/>
          </p:nvPr>
        </p:nvSpPr>
        <p:spPr>
          <a:xfrm>
            <a:off x="5666431" y="9371285"/>
            <a:ext cx="1067776" cy="493316"/>
          </a:xfrm>
          <a:prstGeom prst="rect">
            <a:avLst/>
          </a:prstGeom>
        </p:spPr>
        <p:txBody>
          <a:bodyPr vert="horz" lIns="0" tIns="37346" rIns="94858" bIns="37346" rtlCol="0" anchor="b"/>
          <a:lstStyle>
            <a:lvl1pPr algn="r">
              <a:defRPr sz="1200"/>
            </a:lvl1pPr>
          </a:lstStyle>
          <a:p>
            <a:fld id="{AF84CFB5-B6E9-4915-957C-05CFA717E28F}" type="slidenum">
              <a:rPr lang="en-AU" sz="1100">
                <a:cs typeface="Arial" pitchFamily="34" charset="0"/>
              </a:rPr>
              <a:t>‹#›</a:t>
            </a:fld>
            <a:endParaRPr lang="en-AU" sz="11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4842" y="82220"/>
            <a:ext cx="4928545" cy="411096"/>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02543" y="69886"/>
            <a:ext cx="1392058" cy="411096"/>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18/07/2018</a:t>
            </a:fld>
            <a:endParaRPr lang="en-AU" dirty="0"/>
          </a:p>
        </p:txBody>
      </p:sp>
      <p:sp>
        <p:nvSpPr>
          <p:cNvPr id="4" name="Slide Image Placeholder 3"/>
          <p:cNvSpPr>
            <a:spLocks noGrp="1" noRot="1" noChangeAspect="1"/>
          </p:cNvSpPr>
          <p:nvPr>
            <p:ph type="sldImg" idx="2"/>
          </p:nvPr>
        </p:nvSpPr>
        <p:spPr>
          <a:xfrm>
            <a:off x="393700" y="585788"/>
            <a:ext cx="5940425" cy="4456112"/>
          </a:xfrm>
          <a:prstGeom prst="rect">
            <a:avLst/>
          </a:prstGeom>
          <a:noFill/>
          <a:ln w="3175">
            <a:solidFill>
              <a:prstClr val="black"/>
            </a:solidFill>
          </a:ln>
        </p:spPr>
        <p:txBody>
          <a:bodyPr vert="horz" lIns="94858" tIns="47429" rIns="94858" bIns="47429" rtlCol="0" anchor="ctr"/>
          <a:lstStyle/>
          <a:p>
            <a:endParaRPr lang="en-AU"/>
          </a:p>
        </p:txBody>
      </p:sp>
      <p:sp>
        <p:nvSpPr>
          <p:cNvPr id="5" name="Notes Placeholder 4"/>
          <p:cNvSpPr>
            <a:spLocks noGrp="1"/>
          </p:cNvSpPr>
          <p:nvPr>
            <p:ph type="body" sz="quarter" idx="3"/>
          </p:nvPr>
        </p:nvSpPr>
        <p:spPr>
          <a:xfrm>
            <a:off x="660282" y="5370197"/>
            <a:ext cx="5407754" cy="3756142"/>
          </a:xfrm>
          <a:prstGeom prst="rect">
            <a:avLst/>
          </a:prstGeom>
        </p:spPr>
        <p:txBody>
          <a:bodyPr vert="horz" lIns="0" tIns="0" rIns="0" bIns="0" rtlCol="0">
            <a:normAutofit/>
          </a:bodyPr>
          <a:lstStyle/>
          <a:p>
            <a:pPr lvl="0"/>
            <a:r>
              <a:rPr lang="en-AU" noProof="0" dirty="0" smtClean="0"/>
              <a:t>Click to edit Master text styles</a:t>
            </a:r>
          </a:p>
          <a:p>
            <a:pPr marL="0" lvl="1"/>
            <a:r>
              <a:rPr lang="en-AU" noProof="0" dirty="0" smtClean="0"/>
              <a:t>Second level</a:t>
            </a:r>
          </a:p>
          <a:p>
            <a:pPr marL="149383" lvl="2" indent="-149383">
              <a:buFont typeface="Arial" pitchFamily="34" charset="0"/>
              <a:buChar char="•"/>
            </a:pPr>
            <a:r>
              <a:rPr lang="en-AU" noProof="0" dirty="0" smtClean="0"/>
              <a:t>Third level</a:t>
            </a:r>
          </a:p>
          <a:p>
            <a:pPr marL="298766" lvl="3" indent="-149383">
              <a:buFont typeface="Arial" pitchFamily="34" charset="0"/>
              <a:buChar char="•"/>
            </a:pPr>
            <a:r>
              <a:rPr lang="en-AU" noProof="0" dirty="0" smtClean="0"/>
              <a:t>Fourth level</a:t>
            </a:r>
          </a:p>
        </p:txBody>
      </p:sp>
      <p:sp>
        <p:nvSpPr>
          <p:cNvPr id="6" name="Footer Placeholder 5"/>
          <p:cNvSpPr>
            <a:spLocks noGrp="1"/>
          </p:cNvSpPr>
          <p:nvPr>
            <p:ph type="ftr" sz="quarter" idx="4"/>
          </p:nvPr>
        </p:nvSpPr>
        <p:spPr>
          <a:xfrm>
            <a:off x="74842" y="9371285"/>
            <a:ext cx="4715034" cy="388438"/>
          </a:xfrm>
          <a:prstGeom prst="rect">
            <a:avLst/>
          </a:prstGeom>
        </p:spPr>
        <p:txBody>
          <a:bodyPr vert="horz" lIns="94858" tIns="47429" rIns="94858" bIns="47429"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751593" y="9371285"/>
            <a:ext cx="971385" cy="388438"/>
          </a:xfrm>
          <a:prstGeom prst="rect">
            <a:avLst/>
          </a:prstGeom>
        </p:spPr>
        <p:txBody>
          <a:bodyPr vert="horz" lIns="94858" tIns="47429" rIns="94858" bIns="47429"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Arial" pitchFamily="34" charset="0"/>
              </a:rPr>
              <a:t>Chances are, social and environmental responsibility is not the key driver for your organisation. You know it exists, but you</a:t>
            </a:r>
            <a:r>
              <a:rPr lang="en-US" sz="1200" b="1" i="0" kern="1200" baseline="0" dirty="0" smtClean="0">
                <a:solidFill>
                  <a:schemeClr val="tx1"/>
                </a:solidFill>
                <a:effectLst/>
                <a:latin typeface="+mn-lt"/>
                <a:ea typeface="+mn-ea"/>
                <a:cs typeface="Arial" pitchFamily="34" charset="0"/>
              </a:rPr>
              <a:t> are</a:t>
            </a:r>
            <a:r>
              <a:rPr lang="en-US" sz="1200" b="1" i="0" kern="1200" dirty="0" smtClean="0">
                <a:solidFill>
                  <a:schemeClr val="tx1"/>
                </a:solidFill>
                <a:effectLst/>
                <a:latin typeface="+mn-lt"/>
                <a:ea typeface="+mn-ea"/>
                <a:cs typeface="Arial" pitchFamily="34" charset="0"/>
              </a:rPr>
              <a:t> more likely to be focused on delivering</a:t>
            </a:r>
            <a:r>
              <a:rPr lang="en-US" sz="1200" b="1" i="0" kern="1200" baseline="0" dirty="0" smtClean="0">
                <a:solidFill>
                  <a:schemeClr val="tx1"/>
                </a:solidFill>
                <a:effectLst/>
                <a:latin typeface="+mn-lt"/>
                <a:ea typeface="+mn-ea"/>
                <a:cs typeface="Arial" pitchFamily="34" charset="0"/>
              </a:rPr>
              <a:t> medical interventions to the highest quality possible</a:t>
            </a:r>
            <a:r>
              <a:rPr lang="en-US" sz="1200" b="1" i="0" kern="1200" dirty="0" smtClean="0">
                <a:solidFill>
                  <a:schemeClr val="tx1"/>
                </a:solidFill>
                <a:effectLst/>
                <a:latin typeface="+mn-lt"/>
                <a:ea typeface="+mn-ea"/>
                <a:cs typeface="Arial" pitchFamily="34" charset="0"/>
              </a:rPr>
              <a:t>.</a:t>
            </a:r>
          </a:p>
          <a:p>
            <a:pPr fontAlgn="base"/>
            <a:endParaRPr lang="en-US" sz="1200" b="1" i="0" kern="1200" dirty="0" smtClean="0">
              <a:solidFill>
                <a:schemeClr val="tx1"/>
              </a:solidFill>
              <a:effectLst/>
              <a:latin typeface="+mn-lt"/>
              <a:ea typeface="+mn-ea"/>
              <a:cs typeface="Arial" pitchFamily="34" charset="0"/>
            </a:endParaRPr>
          </a:p>
          <a:p>
            <a:pPr fontAlgn="base"/>
            <a:r>
              <a:rPr lang="en-AU" b="1" dirty="0" smtClean="0"/>
              <a:t>As a contributor</a:t>
            </a:r>
            <a:r>
              <a:rPr lang="en-AU" b="1" baseline="0" dirty="0" smtClean="0"/>
              <a:t> to the Sustainable Procurement ISO </a:t>
            </a:r>
            <a:r>
              <a:rPr lang="en-AU" baseline="0" dirty="0" smtClean="0"/>
              <a:t>20400:2017 and the Global Manager of Procurement for The Fred Hollows Foundation, supporting eye health in 25 countries, I would like to show you how YOU can leverage sustainable procurement to Do No Harm in a broader context than eye interventions</a:t>
            </a:r>
          </a:p>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172454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10</a:t>
            </a:fld>
            <a:endParaRPr lang="en-AU"/>
          </a:p>
        </p:txBody>
      </p:sp>
    </p:spTree>
    <p:extLst>
      <p:ext uri="{BB962C8B-B14F-4D97-AF65-F5344CB8AC3E}">
        <p14:creationId xmlns:p14="http://schemas.microsoft.com/office/powerpoint/2010/main" val="56985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AU" dirty="0" smtClean="0"/>
              <a:t>In Fred’s footsteps: The </a:t>
            </a:r>
            <a:r>
              <a:rPr lang="en-AU" dirty="0" err="1" smtClean="0"/>
              <a:t>arclight</a:t>
            </a:r>
            <a:r>
              <a:rPr lang="en-AU" dirty="0" smtClean="0"/>
              <a:t>. n</a:t>
            </a:r>
            <a:r>
              <a:rPr lang="en-US" dirty="0" err="1" smtClean="0"/>
              <a:t>ormal</a:t>
            </a:r>
            <a:r>
              <a:rPr lang="en-US" dirty="0" smtClean="0"/>
              <a:t> </a:t>
            </a:r>
            <a:r>
              <a:rPr lang="en-AU" dirty="0" smtClean="0"/>
              <a:t>ophthalmoscopes </a:t>
            </a:r>
            <a:r>
              <a:rPr lang="en-AU" dirty="0" err="1" smtClean="0"/>
              <a:t>approx</a:t>
            </a:r>
            <a:r>
              <a:rPr lang="en-AU" dirty="0" smtClean="0"/>
              <a:t> AUD$800 </a:t>
            </a:r>
            <a:r>
              <a:rPr lang="en-US" dirty="0" smtClean="0"/>
              <a:t>Arclight – an effective low cost model from AUD$10 </a:t>
            </a:r>
            <a:r>
              <a:rPr lang="en-AU" dirty="0" smtClean="0"/>
              <a:t>Solar &amp; USB charging</a:t>
            </a:r>
          </a:p>
          <a:p>
            <a:pPr lvl="1"/>
            <a:r>
              <a:rPr lang="en-AU" dirty="0" smtClean="0"/>
              <a:t>Applying the principles of Sustainable Procurement ISO 20400 ethical manufacturing supply chain, Sustainable product design, Renewable technology a core feature, Improved patient experience</a:t>
            </a:r>
          </a:p>
          <a:p>
            <a:pPr lvl="1"/>
            <a:endParaRPr lang="en-AU" dirty="0" smtClean="0"/>
          </a:p>
          <a:p>
            <a:pPr lvl="1"/>
            <a:r>
              <a:rPr lang="en-AU" dirty="0" smtClean="0"/>
              <a:t>Boost</a:t>
            </a:r>
            <a:r>
              <a:rPr lang="en-AU" baseline="0" dirty="0" smtClean="0"/>
              <a:t> was launched yesterday here at WOC….</a:t>
            </a:r>
            <a:endParaRPr lang="en-AU" dirty="0" smtClean="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11</a:t>
            </a:fld>
            <a:endParaRPr lang="en-AU"/>
          </a:p>
        </p:txBody>
      </p:sp>
    </p:spTree>
    <p:extLst>
      <p:ext uri="{BB962C8B-B14F-4D97-AF65-F5344CB8AC3E}">
        <p14:creationId xmlns:p14="http://schemas.microsoft.com/office/powerpoint/2010/main" val="277569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12</a:t>
            </a:fld>
            <a:endParaRPr lang="en-AU"/>
          </a:p>
        </p:txBody>
      </p:sp>
    </p:spTree>
    <p:extLst>
      <p:ext uri="{BB962C8B-B14F-4D97-AF65-F5344CB8AC3E}">
        <p14:creationId xmlns:p14="http://schemas.microsoft.com/office/powerpoint/2010/main" val="298532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660282" y="5370197"/>
            <a:ext cx="5407754" cy="400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spcBef>
                <a:spcPct val="0"/>
              </a:spcBef>
              <a:buFontTx/>
              <a:buNone/>
            </a:pPr>
            <a:r>
              <a:rPr lang="en-AU" sz="1600" dirty="0" smtClean="0">
                <a:solidFill>
                  <a:srgbClr val="FF5500"/>
                </a:solidFill>
              </a:rPr>
              <a:t>So how do you or you procurement teams navigate the</a:t>
            </a:r>
            <a:r>
              <a:rPr lang="en-AU" sz="1600" baseline="0" dirty="0" smtClean="0">
                <a:solidFill>
                  <a:srgbClr val="FF5500"/>
                </a:solidFill>
              </a:rPr>
              <a:t> imperatives of transparency and sustainable choices? The sustainable procurement ISO community covers many.</a:t>
            </a:r>
          </a:p>
          <a:p>
            <a:pPr>
              <a:spcBef>
                <a:spcPct val="0"/>
              </a:spcBef>
              <a:buFontTx/>
              <a:buNone/>
            </a:pPr>
            <a:endParaRPr lang="en-AU" sz="1600" baseline="0" dirty="0" smtClean="0">
              <a:solidFill>
                <a:srgbClr val="FF5500"/>
              </a:solidFill>
            </a:endParaRPr>
          </a:p>
          <a:p>
            <a:pPr>
              <a:spcBef>
                <a:spcPct val="0"/>
              </a:spcBef>
              <a:buFontTx/>
              <a:buNone/>
            </a:pPr>
            <a:r>
              <a:rPr lang="en-AU" sz="1600" dirty="0" smtClean="0">
                <a:solidFill>
                  <a:srgbClr val="FF5500"/>
                </a:solidFill>
              </a:rPr>
              <a:t>Country </a:t>
            </a:r>
            <a:r>
              <a:rPr lang="en-AU" sz="1600" dirty="0">
                <a:solidFill>
                  <a:srgbClr val="FF5500"/>
                </a:solidFill>
              </a:rPr>
              <a:t>Representation: </a:t>
            </a:r>
            <a:r>
              <a:rPr lang="en-GB" altLang="nl-NL" sz="1600" dirty="0"/>
              <a:t>Argentina (IRAM), Brazil (ABNT), </a:t>
            </a:r>
            <a:r>
              <a:rPr lang="es-ES" altLang="nl-NL" sz="1600" dirty="0"/>
              <a:t>Chile (INN), Colombia (ICONTEC), Costa Rica (INTECO), </a:t>
            </a:r>
            <a:r>
              <a:rPr lang="es-ES" altLang="nl-NL" sz="1600" dirty="0" err="1"/>
              <a:t>Mexico</a:t>
            </a:r>
            <a:r>
              <a:rPr lang="es-ES" altLang="nl-NL" sz="1600" dirty="0"/>
              <a:t> (DGN), Australia (SA), Barbados (BNSI), </a:t>
            </a:r>
            <a:r>
              <a:rPr lang="es-ES" altLang="nl-NL" sz="1600" dirty="0" err="1"/>
              <a:t>Canada</a:t>
            </a:r>
            <a:r>
              <a:rPr lang="es-ES" altLang="nl-NL" sz="1600" dirty="0"/>
              <a:t> (SCC), </a:t>
            </a:r>
            <a:r>
              <a:rPr lang="en-GB" altLang="nl-NL" sz="1600" dirty="0"/>
              <a:t>United States (ANSI), China (SAC), India (BIS), Japan (JISC), Singapore (SPRING SG), Côte d'Ivoire (CODINORM), </a:t>
            </a:r>
            <a:r>
              <a:rPr lang="es-ES" altLang="nl-NL" sz="1600" dirty="0" err="1"/>
              <a:t>Egypt</a:t>
            </a:r>
            <a:r>
              <a:rPr lang="es-ES" altLang="nl-NL" sz="1600" dirty="0"/>
              <a:t> (EOS), Nigeria (SON), </a:t>
            </a:r>
            <a:r>
              <a:rPr lang="es-ES" altLang="nl-NL" sz="1600" dirty="0" err="1"/>
              <a:t>Rwanda</a:t>
            </a:r>
            <a:r>
              <a:rPr lang="es-ES" altLang="nl-NL" sz="1600" dirty="0"/>
              <a:t> (RSB), Israel (SII), </a:t>
            </a:r>
            <a:r>
              <a:rPr lang="es-ES" altLang="nl-NL" sz="1600" dirty="0" err="1"/>
              <a:t>Saudi</a:t>
            </a:r>
            <a:r>
              <a:rPr lang="es-ES" altLang="nl-NL" sz="1600" dirty="0"/>
              <a:t> Arabia (SASO), </a:t>
            </a:r>
            <a:r>
              <a:rPr lang="en-GB" altLang="nl-NL" sz="1600" dirty="0"/>
              <a:t>Austria (ASI), Belgium (NBN), Croatia (HZN), Denmark (DS), France (AFNOR), Ireland (NSAI), Italy (UNI), Netherlands (NEN), Norway (SN), Portugal (IPQ), Serbia (ISS), Sweden (SIS), Switzerland (SNV), Ukraine (DSTU), United Kingdom (BSI)</a:t>
            </a:r>
          </a:p>
          <a:p>
            <a:pPr>
              <a:spcBef>
                <a:spcPct val="0"/>
              </a:spcBef>
              <a:buFontTx/>
              <a:buNone/>
            </a:pPr>
            <a:endParaRPr lang="en-GB" altLang="nl-NL" sz="1600" dirty="0"/>
          </a:p>
          <a:p>
            <a:pPr defTabSz="875721">
              <a:spcBef>
                <a:spcPct val="0"/>
              </a:spcBef>
              <a:defRPr/>
            </a:pPr>
            <a:r>
              <a:rPr lang="en-GB" altLang="en-US" sz="1600" dirty="0"/>
              <a:t>Observing: </a:t>
            </a:r>
            <a:r>
              <a:rPr lang="en-GB" altLang="nl-NL" sz="1600" dirty="0"/>
              <a:t>Armenia (SARM ), Congo (OCC ), Czech Republic (UNMZ ), Finland (SFS), Gabon (ANTT), Germany (DIN ), Hong Kong (ITCHKSAR), Iraq (COSQC), Korea, Republic of (KATS ), Lithuania (LST ), </a:t>
            </a:r>
            <a:r>
              <a:rPr lang="es-ES" altLang="nl-NL" sz="1600" dirty="0" err="1"/>
              <a:t>Poland</a:t>
            </a:r>
            <a:r>
              <a:rPr lang="es-ES" altLang="nl-NL" sz="1600" dirty="0"/>
              <a:t> (PKN), </a:t>
            </a:r>
            <a:r>
              <a:rPr lang="es-ES" altLang="nl-NL" sz="1600" dirty="0" err="1"/>
              <a:t>Spain</a:t>
            </a:r>
            <a:r>
              <a:rPr lang="es-ES" altLang="nl-NL" sz="1600" dirty="0"/>
              <a:t> (AENOR ), </a:t>
            </a:r>
            <a:r>
              <a:rPr lang="en-GB" altLang="nl-NL" sz="1600" dirty="0"/>
              <a:t>Thailand (TISI)</a:t>
            </a: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13</a:t>
            </a:fld>
            <a:endParaRPr lang="en-AU"/>
          </a:p>
        </p:txBody>
      </p:sp>
    </p:spTree>
    <p:extLst>
      <p:ext uri="{BB962C8B-B14F-4D97-AF65-F5344CB8AC3E}">
        <p14:creationId xmlns:p14="http://schemas.microsoft.com/office/powerpoint/2010/main" val="108024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800" dirty="0" smtClean="0"/>
              <a:t>You could reach out to any of these inter-governmental</a:t>
            </a:r>
            <a:r>
              <a:rPr lang="en-AU" sz="800" baseline="0" dirty="0" smtClean="0"/>
              <a:t> agencies who have endorsed or were involved in the development of Sustainable Procurement ISO 20400</a:t>
            </a:r>
          </a:p>
          <a:p>
            <a:endParaRPr lang="en-AU" sz="800" baseline="0" dirty="0" smtClean="0"/>
          </a:p>
          <a:p>
            <a:r>
              <a:rPr lang="en-AU" sz="800" baseline="0" dirty="0" smtClean="0"/>
              <a:t>European Commission, </a:t>
            </a:r>
            <a:r>
              <a:rPr lang="en-AU" sz="1200" b="1" i="0" kern="1200" dirty="0" smtClean="0">
                <a:solidFill>
                  <a:schemeClr val="tx1"/>
                </a:solidFill>
                <a:effectLst/>
                <a:latin typeface="+mn-lt"/>
                <a:ea typeface="+mn-ea"/>
                <a:cs typeface="Arial" pitchFamily="34" charset="0"/>
              </a:rPr>
              <a:t>International Air Transport Association, </a:t>
            </a:r>
            <a:r>
              <a:rPr lang="en-US" sz="1200" b="1" i="0" kern="1200" dirty="0" smtClean="0">
                <a:solidFill>
                  <a:schemeClr val="tx1"/>
                </a:solidFill>
                <a:effectLst/>
                <a:latin typeface="+mn-lt"/>
                <a:ea typeface="+mn-ea"/>
                <a:cs typeface="Arial" pitchFamily="34" charset="0"/>
              </a:rPr>
              <a:t>International Federation of Purchasing and Supply Management</a:t>
            </a:r>
            <a:r>
              <a:rPr lang="en-US" sz="1200" b="0" i="0" kern="1200" dirty="0" smtClean="0">
                <a:solidFill>
                  <a:schemeClr val="tx1"/>
                </a:solidFill>
                <a:effectLst/>
                <a:latin typeface="+mn-lt"/>
                <a:ea typeface="+mn-ea"/>
                <a:cs typeface="Arial" pitchFamily="34" charset="0"/>
              </a:rPr>
              <a:t> , </a:t>
            </a:r>
            <a:r>
              <a:rPr lang="en-US" sz="1200" b="1" i="0" kern="1200" dirty="0" smtClean="0">
                <a:solidFill>
                  <a:schemeClr val="tx1"/>
                </a:solidFill>
                <a:effectLst/>
                <a:latin typeface="+mn-lt"/>
                <a:ea typeface="+mn-ea"/>
                <a:cs typeface="Arial" pitchFamily="34" charset="0"/>
              </a:rPr>
              <a:t>I</a:t>
            </a:r>
            <a:r>
              <a:rPr lang="en-AU" sz="1200" b="1" i="0" kern="1200" dirty="0" err="1" smtClean="0">
                <a:solidFill>
                  <a:schemeClr val="tx1"/>
                </a:solidFill>
                <a:effectLst/>
                <a:latin typeface="+mn-lt"/>
                <a:ea typeface="+mn-ea"/>
                <a:cs typeface="Arial" pitchFamily="34" charset="0"/>
              </a:rPr>
              <a:t>ndependent</a:t>
            </a:r>
            <a:r>
              <a:rPr lang="en-AU" sz="1200" b="1" i="0" kern="1200" dirty="0" smtClean="0">
                <a:solidFill>
                  <a:schemeClr val="tx1"/>
                </a:solidFill>
                <a:effectLst/>
                <a:latin typeface="+mn-lt"/>
                <a:ea typeface="+mn-ea"/>
                <a:cs typeface="Arial" pitchFamily="34" charset="0"/>
              </a:rPr>
              <a:t> International Organisation for Certification, International Trade Union Confederation, </a:t>
            </a:r>
            <a:r>
              <a:rPr lang="en-US" sz="1200" b="1" i="0" kern="1200" dirty="0" smtClean="0">
                <a:solidFill>
                  <a:schemeClr val="tx1"/>
                </a:solidFill>
                <a:effectLst/>
                <a:latin typeface="+mn-lt"/>
                <a:ea typeface="+mn-ea"/>
                <a:cs typeface="Arial" pitchFamily="34" charset="0"/>
              </a:rPr>
              <a:t>Organisation for Economic Co-operation and Development, United</a:t>
            </a:r>
            <a:r>
              <a:rPr lang="en-US" sz="1200" b="1" i="0" kern="1200" baseline="0" dirty="0" smtClean="0">
                <a:solidFill>
                  <a:schemeClr val="tx1"/>
                </a:solidFill>
                <a:effectLst/>
                <a:latin typeface="+mn-lt"/>
                <a:ea typeface="+mn-ea"/>
                <a:cs typeface="Arial" pitchFamily="34" charset="0"/>
              </a:rPr>
              <a:t> Nations Human Rights Council, Sustainable Purchasing Leadership Council, United Nations Global Compact, United Nations Environment Programme, United Nations </a:t>
            </a:r>
            <a:r>
              <a:rPr lang="en-AU" sz="1200" b="1" i="0" kern="1200" dirty="0" smtClean="0">
                <a:solidFill>
                  <a:schemeClr val="tx1"/>
                </a:solidFill>
                <a:effectLst/>
                <a:latin typeface="+mn-lt"/>
                <a:ea typeface="+mn-ea"/>
                <a:cs typeface="Arial" pitchFamily="34" charset="0"/>
              </a:rPr>
              <a:t>Office for Project Services, various International Organization for Standardization groups</a:t>
            </a:r>
            <a:endParaRPr lang="en-AU" sz="800" b="1"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14</a:t>
            </a:fld>
            <a:endParaRPr lang="en-AU"/>
          </a:p>
        </p:txBody>
      </p:sp>
    </p:spTree>
    <p:extLst>
      <p:ext uri="{BB962C8B-B14F-4D97-AF65-F5344CB8AC3E}">
        <p14:creationId xmlns:p14="http://schemas.microsoft.com/office/powerpoint/2010/main" val="63794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Or</a:t>
            </a:r>
            <a:r>
              <a:rPr lang="en-AU" baseline="0" dirty="0" smtClean="0"/>
              <a:t> the current global initiatives that are focused on improving the sustainability outcomes of our the Healthcare sector:</a:t>
            </a:r>
          </a:p>
          <a:p>
            <a:endParaRPr lang="en-AU" baseline="0" dirty="0" smtClean="0"/>
          </a:p>
          <a:p>
            <a:r>
              <a:rPr lang="en-US" sz="1200" b="1" i="0" kern="1200" dirty="0" smtClean="0">
                <a:solidFill>
                  <a:schemeClr val="tx1"/>
                </a:solidFill>
                <a:effectLst/>
                <a:latin typeface="+mn-lt"/>
                <a:ea typeface="+mn-ea"/>
                <a:cs typeface="Arial" pitchFamily="34" charset="0"/>
              </a:rPr>
              <a:t>Healthcare Without</a:t>
            </a:r>
            <a:r>
              <a:rPr lang="en-US" sz="1200" b="1" i="0" kern="1200" baseline="0" dirty="0" smtClean="0">
                <a:solidFill>
                  <a:schemeClr val="tx1"/>
                </a:solidFill>
                <a:effectLst/>
                <a:latin typeface="+mn-lt"/>
                <a:ea typeface="+mn-ea"/>
                <a:cs typeface="Arial" pitchFamily="34" charset="0"/>
              </a:rPr>
              <a:t> Harm working with the </a:t>
            </a:r>
            <a:r>
              <a:rPr lang="en-US" sz="1200" b="1" i="0" kern="1200" dirty="0" smtClean="0">
                <a:solidFill>
                  <a:schemeClr val="tx1"/>
                </a:solidFill>
                <a:effectLst/>
                <a:latin typeface="+mn-lt"/>
                <a:ea typeface="+mn-ea"/>
                <a:cs typeface="Arial" pitchFamily="34" charset="0"/>
              </a:rPr>
              <a:t>United Nations Informal Interagency Task Team on Sustainable Procurement in the Health Sector (SPHS)/Saving Lives Sustainably</a:t>
            </a:r>
            <a:r>
              <a:rPr lang="en-US" sz="1200" b="1" i="0" kern="1200" baseline="0" dirty="0" smtClean="0">
                <a:solidFill>
                  <a:schemeClr val="tx1"/>
                </a:solidFill>
                <a:effectLst/>
                <a:latin typeface="+mn-lt"/>
                <a:ea typeface="+mn-ea"/>
                <a:cs typeface="Arial" pitchFamily="34" charset="0"/>
              </a:rPr>
              <a:t> project.</a:t>
            </a:r>
            <a:endParaRPr lang="en-US" sz="1200" b="1" i="0" kern="1200" dirty="0" smtClean="0">
              <a:solidFill>
                <a:schemeClr val="tx1"/>
              </a:solidFill>
              <a:effectLst/>
              <a:latin typeface="+mn-lt"/>
              <a:ea typeface="+mn-ea"/>
              <a:cs typeface="Arial" pitchFamily="34" charset="0"/>
            </a:endParaRPr>
          </a:p>
          <a:p>
            <a:endParaRPr lang="en-US" sz="1200" b="1" i="0" kern="1200" baseline="0" dirty="0" smtClean="0">
              <a:solidFill>
                <a:schemeClr val="tx1"/>
              </a:solidFill>
              <a:effectLst/>
              <a:latin typeface="+mn-lt"/>
              <a:ea typeface="+mn-ea"/>
              <a:cs typeface="Arial" pitchFamily="34" charset="0"/>
            </a:endParaRPr>
          </a:p>
          <a:p>
            <a:r>
              <a:rPr lang="en-US" sz="1200" b="1" i="0" kern="1200" baseline="0" dirty="0" smtClean="0">
                <a:solidFill>
                  <a:schemeClr val="tx1"/>
                </a:solidFill>
                <a:effectLst/>
                <a:latin typeface="+mn-lt"/>
                <a:ea typeface="+mn-ea"/>
                <a:cs typeface="Arial" pitchFamily="34" charset="0"/>
              </a:rPr>
              <a:t>The www.iso20400.org not-for-profit site to contact the global community of Sustainable Procurement ISO experts</a:t>
            </a:r>
          </a:p>
          <a:p>
            <a:endParaRPr lang="en-US" sz="1200" b="1" i="0" kern="1200" baseline="0" dirty="0" smtClean="0">
              <a:solidFill>
                <a:schemeClr val="tx1"/>
              </a:solidFill>
              <a:effectLst/>
              <a:latin typeface="+mn-lt"/>
              <a:ea typeface="+mn-ea"/>
              <a:cs typeface="Arial" pitchFamily="34" charset="0"/>
            </a:endParaRPr>
          </a:p>
          <a:p>
            <a:r>
              <a:rPr lang="en-US" sz="1200" b="1" i="0" kern="1200" baseline="0" dirty="0" smtClean="0">
                <a:solidFill>
                  <a:schemeClr val="tx1"/>
                </a:solidFill>
                <a:effectLst/>
                <a:latin typeface="+mn-lt"/>
                <a:ea typeface="+mn-ea"/>
                <a:cs typeface="Arial" pitchFamily="34" charset="0"/>
              </a:rPr>
              <a:t>And under the umbrella of the International Agency for the Prevention of Blindness: the Environmental Working Group </a:t>
            </a:r>
            <a:endParaRPr lang="en-AU" b="1"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169133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last but not least of course – The Fred Hollows Foundation</a:t>
            </a: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242288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1" i="0" kern="1200" dirty="0" smtClean="0">
                <a:solidFill>
                  <a:schemeClr val="tx1"/>
                </a:solidFill>
                <a:effectLst/>
                <a:latin typeface="+mn-lt"/>
                <a:ea typeface="+mn-ea"/>
                <a:cs typeface="Arial" pitchFamily="34" charset="0"/>
              </a:rPr>
              <a:t>“research had calculated that healthcare activities emit 8 percent of the nation’s (USA) greenhouse gas emissions……..direct and indirect emissions from healthcare caused 12 percent of acid rain, 10 percent of smog formation and 9 percent of respiratory disease from particulate matter in 2013.”</a:t>
            </a:r>
            <a:endParaRPr lang="en-AU" sz="800" b="1" dirty="0" smtClean="0"/>
          </a:p>
          <a:p>
            <a:endParaRPr lang="en-AU" sz="1200" b="0" i="0" u="none" strike="noStrike" kern="1200" baseline="0" dirty="0" smtClean="0">
              <a:solidFill>
                <a:schemeClr val="tx1"/>
              </a:solidFill>
              <a:latin typeface="+mn-lt"/>
              <a:ea typeface="+mn-ea"/>
              <a:cs typeface="Arial" pitchFamily="34" charset="0"/>
            </a:endParaRPr>
          </a:p>
          <a:p>
            <a:r>
              <a:rPr lang="en-US" sz="1200" b="0" i="0" u="none" strike="noStrike" kern="1200" baseline="0" dirty="0" smtClean="0">
                <a:solidFill>
                  <a:schemeClr val="tx1"/>
                </a:solidFill>
                <a:latin typeface="+mn-lt"/>
                <a:ea typeface="+mn-ea"/>
                <a:cs typeface="Arial" pitchFamily="34" charset="0"/>
              </a:rPr>
              <a:t>Retrieved 17/06/2018, from </a:t>
            </a:r>
            <a:r>
              <a:rPr lang="en-AU" sz="800" b="0" dirty="0" smtClean="0"/>
              <a:t>https://www.reuters.com/article/us-health-hospitals-pollution/hidden-harm-us-healthcare-emits-more-greenhouse-gas-than-entire-uk-idUSKCN0Z82FR </a:t>
            </a:r>
            <a:endParaRPr lang="en-AU" sz="800" b="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2</a:t>
            </a:fld>
            <a:endParaRPr lang="en-AU"/>
          </a:p>
        </p:txBody>
      </p:sp>
    </p:spTree>
    <p:extLst>
      <p:ext uri="{BB962C8B-B14F-4D97-AF65-F5344CB8AC3E}">
        <p14:creationId xmlns:p14="http://schemas.microsoft.com/office/powerpoint/2010/main" val="174773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800" dirty="0" smtClean="0"/>
              <a:t>Surgical</a:t>
            </a:r>
            <a:r>
              <a:rPr lang="en-AU" sz="800" baseline="0" dirty="0" smtClean="0"/>
              <a:t> gloves – </a:t>
            </a:r>
            <a:r>
              <a:rPr lang="en-AU" sz="800" dirty="0" smtClean="0"/>
              <a:t>Deforestation and degradation of the environment to make healthcare</a:t>
            </a:r>
            <a:r>
              <a:rPr lang="en-AU" sz="800" baseline="0" dirty="0" smtClean="0"/>
              <a:t> supplies</a:t>
            </a:r>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3</a:t>
            </a:fld>
            <a:endParaRPr lang="en-AU"/>
          </a:p>
        </p:txBody>
      </p:sp>
    </p:spTree>
    <p:extLst>
      <p:ext uri="{BB962C8B-B14F-4D97-AF65-F5344CB8AC3E}">
        <p14:creationId xmlns:p14="http://schemas.microsoft.com/office/powerpoint/2010/main" val="429193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800" dirty="0" smtClean="0"/>
              <a:t>Conflict minerals in</a:t>
            </a:r>
            <a:r>
              <a:rPr lang="en-AU" sz="800" baseline="0" dirty="0" smtClean="0"/>
              <a:t> high tech equipment and surgical instruments, slave or forced labour, unfair working conditions. Do you know how your supplies were made?</a:t>
            </a:r>
          </a:p>
          <a:p>
            <a:endParaRPr lang="en-AU" sz="800" baseline="0" dirty="0" smtClean="0"/>
          </a:p>
          <a:p>
            <a:r>
              <a:rPr lang="en-AU" sz="800" baseline="0" dirty="0" smtClean="0"/>
              <a:t>Retrieved on the 19 June 2018: https://i.guim.co.uk/img/media/0bce2c46660131d21dd80b98dee6a5cd5023e9f5/0_0_6000_4000/master/6000.jpg?w=620&amp;q=55&amp;auto=format&amp;usm=12&amp;fit=max&amp;s=867a4dc72b65bc6c0e425cfde4fd4610</a:t>
            </a:r>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4</a:t>
            </a:fld>
            <a:endParaRPr lang="en-AU"/>
          </a:p>
        </p:txBody>
      </p:sp>
    </p:spTree>
    <p:extLst>
      <p:ext uri="{BB962C8B-B14F-4D97-AF65-F5344CB8AC3E}">
        <p14:creationId xmlns:p14="http://schemas.microsoft.com/office/powerpoint/2010/main" val="415502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AU" sz="800" dirty="0" smtClean="0"/>
              <a:t>Through</a:t>
            </a:r>
            <a:r>
              <a:rPr lang="en-AU" sz="800" baseline="0" dirty="0" smtClean="0"/>
              <a:t> the award of contracts, construction of hospitals and healthcare clinics, undue supplier influence on medical practitioners, un-informed consent</a:t>
            </a:r>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5</a:t>
            </a:fld>
            <a:endParaRPr lang="en-AU"/>
          </a:p>
        </p:txBody>
      </p:sp>
    </p:spTree>
    <p:extLst>
      <p:ext uri="{BB962C8B-B14F-4D97-AF65-F5344CB8AC3E}">
        <p14:creationId xmlns:p14="http://schemas.microsoft.com/office/powerpoint/2010/main" val="207754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800" dirty="0" smtClean="0"/>
              <a:t>Supply</a:t>
            </a:r>
            <a:r>
              <a:rPr lang="en-AU" sz="800" baseline="0" dirty="0" smtClean="0"/>
              <a:t> Chain Reporting Acts in the EU, UK, USA and incoming to Australia, w</a:t>
            </a:r>
            <a:r>
              <a:rPr lang="en-AU" sz="800" dirty="0" smtClean="0"/>
              <a:t>aste</a:t>
            </a:r>
            <a:r>
              <a:rPr lang="en-AU" sz="800" baseline="0" dirty="0" smtClean="0"/>
              <a:t> practices, organisation policies on the use of medicines, reputational damage, extensive punitive consequences to individuals and organisations  </a:t>
            </a:r>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6</a:t>
            </a:fld>
            <a:endParaRPr lang="en-AU"/>
          </a:p>
        </p:txBody>
      </p:sp>
    </p:spTree>
    <p:extLst>
      <p:ext uri="{BB962C8B-B14F-4D97-AF65-F5344CB8AC3E}">
        <p14:creationId xmlns:p14="http://schemas.microsoft.com/office/powerpoint/2010/main" val="301618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Procurement is much more complex than</a:t>
            </a:r>
            <a:r>
              <a:rPr lang="en-AU" baseline="0" dirty="0" smtClean="0"/>
              <a:t> just buying ‘stuff’. </a:t>
            </a:r>
          </a:p>
          <a:p>
            <a:endParaRPr lang="en-AU" baseline="0" dirty="0" smtClean="0"/>
          </a:p>
          <a:p>
            <a:r>
              <a:rPr lang="en-AU" baseline="0" dirty="0" smtClean="0"/>
              <a:t>Sustainable Procurement is </a:t>
            </a:r>
            <a:r>
              <a:rPr lang="en-US" sz="1200" b="1" i="0" u="none" strike="noStrike" kern="1200" baseline="0" dirty="0" smtClean="0">
                <a:solidFill>
                  <a:schemeClr val="tx1"/>
                </a:solidFill>
                <a:latin typeface="+mn-lt"/>
                <a:ea typeface="+mn-ea"/>
                <a:cs typeface="Arial" pitchFamily="34" charset="0"/>
              </a:rPr>
              <a:t>the process of making purchasing decisions that meet an organization’s needs for goods and services in a way that benefits not only the organization but society as a whole, while minimizing its impact on the environment. Making the most POSITIVE impact across environment, social and economic pillars</a:t>
            </a:r>
            <a:endParaRPr lang="en-AU" b="1"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29659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smtClean="0"/>
              <a:t>The decisions that YOU make are critical for your procurement team to achieve</a:t>
            </a:r>
            <a:r>
              <a:rPr lang="en-AU" sz="800" baseline="0" dirty="0" smtClean="0"/>
              <a:t> sustainable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aseline="0" dirty="0" smtClean="0"/>
          </a:p>
          <a:p>
            <a:r>
              <a:rPr lang="en-AU" sz="800" dirty="0" smtClean="0"/>
              <a:t>You hold the budget, you make the calls,</a:t>
            </a:r>
            <a:r>
              <a:rPr lang="en-AU" sz="800" baseline="0" dirty="0" smtClean="0"/>
              <a:t> your choices matter</a:t>
            </a:r>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8</a:t>
            </a:fld>
            <a:endParaRPr lang="en-AU"/>
          </a:p>
        </p:txBody>
      </p:sp>
    </p:spTree>
    <p:extLst>
      <p:ext uri="{BB962C8B-B14F-4D97-AF65-F5344CB8AC3E}">
        <p14:creationId xmlns:p14="http://schemas.microsoft.com/office/powerpoint/2010/main" val="377221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smtClean="0"/>
              <a:t>Meet your colleagues, collaborate with your peers. Talk about what you and/or they are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smtClean="0">
                <a:solidFill>
                  <a:schemeClr val="tx2"/>
                </a:solidFill>
                <a:latin typeface="Segoe UI" panose="020B0502040204020203" pitchFamily="34" charset="0"/>
                <a:cs typeface="Segoe UI" panose="020B0502040204020203" pitchFamily="34" charset="0"/>
              </a:rPr>
              <a:t>Do you have a public commitment to sustainability principles in your decision making for purchasing? If you do not, you are</a:t>
            </a:r>
            <a:r>
              <a:rPr lang="en-AU" sz="800" b="1" baseline="0" dirty="0" smtClean="0">
                <a:solidFill>
                  <a:schemeClr val="tx2"/>
                </a:solidFill>
                <a:latin typeface="Segoe UI" panose="020B0502040204020203" pitchFamily="34" charset="0"/>
                <a:cs typeface="Segoe UI" panose="020B0502040204020203" pitchFamily="34" charset="0"/>
              </a:rPr>
              <a:t> empowered to have those policies and minimum standards created. You can choose to only work with brands or award contracts to suppliers that credibly demonstrate they do have those commitments AND ARE DELIVERING ON THEM</a:t>
            </a:r>
            <a:endParaRPr lang="en-AU" sz="800" b="1" dirty="0" smtClean="0">
              <a:solidFill>
                <a:schemeClr val="tx2"/>
              </a:solidFill>
              <a:latin typeface="Segoe UI" panose="020B0502040204020203" pitchFamily="34" charset="0"/>
              <a:cs typeface="Segoe UI" panose="020B0502040204020203" pitchFamily="34" charset="0"/>
            </a:endParaRPr>
          </a:p>
          <a:p>
            <a:endParaRPr lang="en-AU" sz="800" dirty="0" smtClean="0"/>
          </a:p>
          <a:p>
            <a:r>
              <a:rPr lang="en-AU" sz="800" dirty="0" smtClean="0"/>
              <a:t>Meet</a:t>
            </a:r>
            <a:r>
              <a:rPr lang="en-AU" sz="800" baseline="0" dirty="0" smtClean="0"/>
              <a:t> your procurement team, ask them: </a:t>
            </a:r>
          </a:p>
          <a:p>
            <a:endParaRPr lang="en-AU" sz="800" baseline="0" dirty="0" smtClean="0"/>
          </a:p>
          <a:p>
            <a:pPr marL="171450" indent="-171450">
              <a:buFont typeface="Arial" panose="020B0604020202020204" pitchFamily="34" charset="0"/>
              <a:buChar char="•"/>
            </a:pPr>
            <a:r>
              <a:rPr lang="en-US" sz="800" baseline="0" dirty="0" smtClean="0"/>
              <a:t>WHO you are buying from – what's their track record? How do they treat their employees? Who are your suppliers </a:t>
            </a:r>
            <a:r>
              <a:rPr lang="en-US" sz="800" baseline="0" dirty="0" err="1" smtClean="0"/>
              <a:t>suppliers</a:t>
            </a:r>
            <a:r>
              <a:rPr lang="en-US" sz="800" baseline="0" dirty="0" smtClean="0"/>
              <a:t>? What due diligence with sustainability criteria has been conducted?</a:t>
            </a:r>
          </a:p>
          <a:p>
            <a:endParaRPr lang="en-US" sz="800" baseline="0" dirty="0" smtClean="0"/>
          </a:p>
          <a:p>
            <a:pPr marL="171450" indent="-171450">
              <a:buFont typeface="Arial" panose="020B0604020202020204" pitchFamily="34" charset="0"/>
              <a:buChar char="•"/>
            </a:pPr>
            <a:r>
              <a:rPr lang="en-US" sz="800" baseline="0" dirty="0" smtClean="0"/>
              <a:t>WHAT you are buying, what is in the products you are using? Where did it come from? What is the energy efficiency? What kind of sustainability certification has it achieved?</a:t>
            </a:r>
          </a:p>
          <a:p>
            <a:endParaRPr lang="en-US" sz="800" baseline="0" dirty="0" smtClean="0"/>
          </a:p>
          <a:p>
            <a:pPr marL="171450" indent="-171450">
              <a:buFont typeface="Arial" panose="020B0604020202020204" pitchFamily="34" charset="0"/>
              <a:buChar char="•"/>
            </a:pPr>
            <a:r>
              <a:rPr lang="en-US" sz="800" baseline="0" dirty="0" smtClean="0"/>
              <a:t>WHY: think strategically - single use instruments, are they really needed?</a:t>
            </a:r>
          </a:p>
          <a:p>
            <a:endParaRPr lang="en-AU" sz="800" dirty="0"/>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1523" indent="-273663" eaLnBrk="0" hangingPunct="0">
              <a:defRPr>
                <a:solidFill>
                  <a:schemeClr val="tx1"/>
                </a:solidFill>
                <a:latin typeface="Arial" charset="0"/>
                <a:ea typeface="ＭＳ Ｐゴシック" pitchFamily="34" charset="-128"/>
              </a:defRPr>
            </a:lvl2pPr>
            <a:lvl3pPr marL="1094651" indent="-218930" eaLnBrk="0" hangingPunct="0">
              <a:defRPr>
                <a:solidFill>
                  <a:schemeClr val="tx1"/>
                </a:solidFill>
                <a:latin typeface="Arial" charset="0"/>
                <a:ea typeface="ＭＳ Ｐゴシック" pitchFamily="34" charset="-128"/>
              </a:defRPr>
            </a:lvl3pPr>
            <a:lvl4pPr marL="1532512" indent="-218930" eaLnBrk="0" hangingPunct="0">
              <a:defRPr>
                <a:solidFill>
                  <a:schemeClr val="tx1"/>
                </a:solidFill>
                <a:latin typeface="Arial" charset="0"/>
                <a:ea typeface="ＭＳ Ｐゴシック" pitchFamily="34" charset="-128"/>
              </a:defRPr>
            </a:lvl4pPr>
            <a:lvl5pPr marL="1970372" indent="-218930" eaLnBrk="0" hangingPunct="0">
              <a:defRPr>
                <a:solidFill>
                  <a:schemeClr val="tx1"/>
                </a:solidFill>
                <a:latin typeface="Arial" charset="0"/>
                <a:ea typeface="ＭＳ Ｐゴシック" pitchFamily="34" charset="-128"/>
              </a:defRPr>
            </a:lvl5pPr>
            <a:lvl6pPr marL="2408232" indent="-218930" algn="ctr" eaLnBrk="0" fontAlgn="base" hangingPunct="0">
              <a:spcBef>
                <a:spcPct val="10000"/>
              </a:spcBef>
              <a:spcAft>
                <a:spcPct val="0"/>
              </a:spcAft>
              <a:defRPr>
                <a:solidFill>
                  <a:schemeClr val="tx1"/>
                </a:solidFill>
                <a:latin typeface="Arial" charset="0"/>
                <a:ea typeface="ＭＳ Ｐゴシック" pitchFamily="34" charset="-128"/>
              </a:defRPr>
            </a:lvl6pPr>
            <a:lvl7pPr marL="2846093" indent="-218930" algn="ctr" eaLnBrk="0" fontAlgn="base" hangingPunct="0">
              <a:spcBef>
                <a:spcPct val="10000"/>
              </a:spcBef>
              <a:spcAft>
                <a:spcPct val="0"/>
              </a:spcAft>
              <a:defRPr>
                <a:solidFill>
                  <a:schemeClr val="tx1"/>
                </a:solidFill>
                <a:latin typeface="Arial" charset="0"/>
                <a:ea typeface="ＭＳ Ｐゴシック" pitchFamily="34" charset="-128"/>
              </a:defRPr>
            </a:lvl7pPr>
            <a:lvl8pPr marL="3283953" indent="-218930" algn="ctr" eaLnBrk="0" fontAlgn="base" hangingPunct="0">
              <a:spcBef>
                <a:spcPct val="10000"/>
              </a:spcBef>
              <a:spcAft>
                <a:spcPct val="0"/>
              </a:spcAft>
              <a:defRPr>
                <a:solidFill>
                  <a:schemeClr val="tx1"/>
                </a:solidFill>
                <a:latin typeface="Arial" charset="0"/>
                <a:ea typeface="ＭＳ Ｐゴシック" pitchFamily="34" charset="-128"/>
              </a:defRPr>
            </a:lvl8pPr>
            <a:lvl9pPr marL="3721814" indent="-218930" algn="ctr" eaLnBrk="0" fontAlgn="base" hangingPunct="0">
              <a:spcBef>
                <a:spcPct val="10000"/>
              </a:spcBef>
              <a:spcAft>
                <a:spcPct val="0"/>
              </a:spcAft>
              <a:defRPr>
                <a:solidFill>
                  <a:schemeClr val="tx1"/>
                </a:solidFill>
                <a:latin typeface="Arial" charset="0"/>
                <a:ea typeface="ＭＳ Ｐゴシック" pitchFamily="34" charset="-128"/>
              </a:defRPr>
            </a:lvl9pPr>
          </a:lstStyle>
          <a:p>
            <a:pPr eaLnBrk="1" hangingPunct="1">
              <a:defRPr/>
            </a:pPr>
            <a:fld id="{43B19717-0FE0-4F23-B121-E7CB07CAA408}" type="slidenum">
              <a:rPr lang="en-AU" smtClean="0"/>
              <a:pPr eaLnBrk="1" hangingPunct="1">
                <a:defRPr/>
              </a:pPr>
              <a:t>9</a:t>
            </a:fld>
            <a:endParaRPr lang="en-AU"/>
          </a:p>
        </p:txBody>
      </p:sp>
    </p:spTree>
    <p:extLst>
      <p:ext uri="{BB962C8B-B14F-4D97-AF65-F5344CB8AC3E}">
        <p14:creationId xmlns:p14="http://schemas.microsoft.com/office/powerpoint/2010/main" val="1082015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 1">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5839130" cy="6221566"/>
          </a:xfrm>
          <a:custGeom>
            <a:avLst/>
            <a:gdLst>
              <a:gd name="connsiteX0" fmla="*/ 0 w 7740000"/>
              <a:gd name="connsiteY0" fmla="*/ 0 h 6231835"/>
              <a:gd name="connsiteX1" fmla="*/ 3870000 w 7740000"/>
              <a:gd name="connsiteY1" fmla="*/ 0 h 6231835"/>
              <a:gd name="connsiteX2" fmla="*/ 7740000 w 7740000"/>
              <a:gd name="connsiteY2" fmla="*/ 3115918 h 6231835"/>
              <a:gd name="connsiteX3" fmla="*/ 3870000 w 7740000"/>
              <a:gd name="connsiteY3" fmla="*/ 6231836 h 6231835"/>
              <a:gd name="connsiteX4" fmla="*/ 0 w 7740000"/>
              <a:gd name="connsiteY4" fmla="*/ 6231835 h 6231835"/>
              <a:gd name="connsiteX5" fmla="*/ 0 w 7740000"/>
              <a:gd name="connsiteY5" fmla="*/ 0 h 6231835"/>
              <a:gd name="connsiteX0" fmla="*/ 3870000 w 7740000"/>
              <a:gd name="connsiteY0" fmla="*/ 0 h 6231836"/>
              <a:gd name="connsiteX1" fmla="*/ 7740000 w 7740000"/>
              <a:gd name="connsiteY1" fmla="*/ 3115918 h 6231836"/>
              <a:gd name="connsiteX2" fmla="*/ 3870000 w 7740000"/>
              <a:gd name="connsiteY2" fmla="*/ 6231836 h 6231836"/>
              <a:gd name="connsiteX3" fmla="*/ 0 w 7740000"/>
              <a:gd name="connsiteY3" fmla="*/ 6231835 h 6231836"/>
              <a:gd name="connsiteX4" fmla="*/ 0 w 7740000"/>
              <a:gd name="connsiteY4" fmla="*/ 0 h 6231836"/>
              <a:gd name="connsiteX5" fmla="*/ 3961440 w 7740000"/>
              <a:gd name="connsiteY5" fmla="*/ 91440 h 6231836"/>
              <a:gd name="connsiteX0" fmla="*/ 5743623 w 7860803"/>
              <a:gd name="connsiteY0" fmla="*/ 206189 h 6231836"/>
              <a:gd name="connsiteX1" fmla="*/ 7740000 w 7860803"/>
              <a:gd name="connsiteY1" fmla="*/ 3115918 h 6231836"/>
              <a:gd name="connsiteX2" fmla="*/ 3870000 w 7860803"/>
              <a:gd name="connsiteY2" fmla="*/ 6231836 h 6231836"/>
              <a:gd name="connsiteX3" fmla="*/ 0 w 7860803"/>
              <a:gd name="connsiteY3" fmla="*/ 6231835 h 6231836"/>
              <a:gd name="connsiteX4" fmla="*/ 0 w 7860803"/>
              <a:gd name="connsiteY4" fmla="*/ 0 h 6231836"/>
              <a:gd name="connsiteX5" fmla="*/ 3961440 w 7860803"/>
              <a:gd name="connsiteY5" fmla="*/ 91440 h 6231836"/>
              <a:gd name="connsiteX0" fmla="*/ 5743623 w 7860803"/>
              <a:gd name="connsiteY0" fmla="*/ 206189 h 6231836"/>
              <a:gd name="connsiteX1" fmla="*/ 7740000 w 7860803"/>
              <a:gd name="connsiteY1" fmla="*/ 3115918 h 6231836"/>
              <a:gd name="connsiteX2" fmla="*/ 3870000 w 7860803"/>
              <a:gd name="connsiteY2" fmla="*/ 6231836 h 6231836"/>
              <a:gd name="connsiteX3" fmla="*/ 0 w 7860803"/>
              <a:gd name="connsiteY3" fmla="*/ 6231835 h 6231836"/>
              <a:gd name="connsiteX4" fmla="*/ 0 w 7860803"/>
              <a:gd name="connsiteY4" fmla="*/ 0 h 6231836"/>
              <a:gd name="connsiteX5" fmla="*/ 5368899 w 7860803"/>
              <a:gd name="connsiteY5" fmla="*/ 1793 h 6231836"/>
              <a:gd name="connsiteX0" fmla="*/ 5376070 w 7800745"/>
              <a:gd name="connsiteY0" fmla="*/ 8965 h 6231836"/>
              <a:gd name="connsiteX1" fmla="*/ 7740000 w 7800745"/>
              <a:gd name="connsiteY1" fmla="*/ 3115918 h 6231836"/>
              <a:gd name="connsiteX2" fmla="*/ 3870000 w 7800745"/>
              <a:gd name="connsiteY2" fmla="*/ 6231836 h 6231836"/>
              <a:gd name="connsiteX3" fmla="*/ 0 w 7800745"/>
              <a:gd name="connsiteY3" fmla="*/ 6231835 h 6231836"/>
              <a:gd name="connsiteX4" fmla="*/ 0 w 7800745"/>
              <a:gd name="connsiteY4" fmla="*/ 0 h 6231836"/>
              <a:gd name="connsiteX5" fmla="*/ 5368899 w 7800745"/>
              <a:gd name="connsiteY5" fmla="*/ 1793 h 6231836"/>
              <a:gd name="connsiteX0" fmla="*/ 5376070 w 7758723"/>
              <a:gd name="connsiteY0" fmla="*/ 8965 h 6231836"/>
              <a:gd name="connsiteX1" fmla="*/ 7740000 w 7758723"/>
              <a:gd name="connsiteY1" fmla="*/ 3115918 h 6231836"/>
              <a:gd name="connsiteX2" fmla="*/ 3870000 w 7758723"/>
              <a:gd name="connsiteY2" fmla="*/ 6231836 h 6231836"/>
              <a:gd name="connsiteX3" fmla="*/ 0 w 7758723"/>
              <a:gd name="connsiteY3" fmla="*/ 6231835 h 6231836"/>
              <a:gd name="connsiteX4" fmla="*/ 0 w 7758723"/>
              <a:gd name="connsiteY4" fmla="*/ 0 h 6231836"/>
              <a:gd name="connsiteX5" fmla="*/ 5368899 w 7758723"/>
              <a:gd name="connsiteY5" fmla="*/ 1793 h 6231836"/>
              <a:gd name="connsiteX0" fmla="*/ 5376070 w 5881317"/>
              <a:gd name="connsiteY0" fmla="*/ 8965 h 6231836"/>
              <a:gd name="connsiteX1" fmla="*/ 5803624 w 5881317"/>
              <a:gd name="connsiteY1" fmla="*/ 2622859 h 6231836"/>
              <a:gd name="connsiteX2" fmla="*/ 3870000 w 5881317"/>
              <a:gd name="connsiteY2" fmla="*/ 6231836 h 6231836"/>
              <a:gd name="connsiteX3" fmla="*/ 0 w 5881317"/>
              <a:gd name="connsiteY3" fmla="*/ 6231835 h 6231836"/>
              <a:gd name="connsiteX4" fmla="*/ 0 w 5881317"/>
              <a:gd name="connsiteY4" fmla="*/ 0 h 6231836"/>
              <a:gd name="connsiteX5" fmla="*/ 5368899 w 5881317"/>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84908"/>
              <a:gd name="connsiteY0" fmla="*/ 8965 h 6231836"/>
              <a:gd name="connsiteX1" fmla="*/ 5803624 w 5884908"/>
              <a:gd name="connsiteY1" fmla="*/ 2622859 h 6231836"/>
              <a:gd name="connsiteX2" fmla="*/ 3870000 w 5884908"/>
              <a:gd name="connsiteY2" fmla="*/ 6231836 h 6231836"/>
              <a:gd name="connsiteX3" fmla="*/ 0 w 5884908"/>
              <a:gd name="connsiteY3" fmla="*/ 6231835 h 6231836"/>
              <a:gd name="connsiteX4" fmla="*/ 0 w 5884908"/>
              <a:gd name="connsiteY4" fmla="*/ 0 h 6231836"/>
              <a:gd name="connsiteX5" fmla="*/ 5368899 w 5884908"/>
              <a:gd name="connsiteY5" fmla="*/ 1793 h 6231836"/>
              <a:gd name="connsiteX0" fmla="*/ 5376070 w 5846693"/>
              <a:gd name="connsiteY0" fmla="*/ 8965 h 6231836"/>
              <a:gd name="connsiteX1" fmla="*/ 5803624 w 5846693"/>
              <a:gd name="connsiteY1" fmla="*/ 2622859 h 6231836"/>
              <a:gd name="connsiteX2" fmla="*/ 3870000 w 5846693"/>
              <a:gd name="connsiteY2" fmla="*/ 6231836 h 6231836"/>
              <a:gd name="connsiteX3" fmla="*/ 0 w 5846693"/>
              <a:gd name="connsiteY3" fmla="*/ 6231835 h 6231836"/>
              <a:gd name="connsiteX4" fmla="*/ 0 w 5846693"/>
              <a:gd name="connsiteY4" fmla="*/ 0 h 6231836"/>
              <a:gd name="connsiteX5" fmla="*/ 5368899 w 5846693"/>
              <a:gd name="connsiteY5" fmla="*/ 1793 h 6231836"/>
              <a:gd name="connsiteX0" fmla="*/ 5376070 w 5899430"/>
              <a:gd name="connsiteY0" fmla="*/ 8965 h 6231836"/>
              <a:gd name="connsiteX1" fmla="*/ 5803624 w 5899430"/>
              <a:gd name="connsiteY1" fmla="*/ 2622859 h 6231836"/>
              <a:gd name="connsiteX2" fmla="*/ 3870000 w 5899430"/>
              <a:gd name="connsiteY2" fmla="*/ 6231836 h 6231836"/>
              <a:gd name="connsiteX3" fmla="*/ 0 w 5899430"/>
              <a:gd name="connsiteY3" fmla="*/ 6231835 h 6231836"/>
              <a:gd name="connsiteX4" fmla="*/ 0 w 5899430"/>
              <a:gd name="connsiteY4" fmla="*/ 0 h 6231836"/>
              <a:gd name="connsiteX5" fmla="*/ 5368899 w 5899430"/>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53382"/>
              <a:gd name="connsiteY0" fmla="*/ 8965 h 6231836"/>
              <a:gd name="connsiteX1" fmla="*/ 5803624 w 5853382"/>
              <a:gd name="connsiteY1" fmla="*/ 2622859 h 6231836"/>
              <a:gd name="connsiteX2" fmla="*/ 3870000 w 5853382"/>
              <a:gd name="connsiteY2" fmla="*/ 6231836 h 6231836"/>
              <a:gd name="connsiteX3" fmla="*/ 0 w 5853382"/>
              <a:gd name="connsiteY3" fmla="*/ 6231835 h 6231836"/>
              <a:gd name="connsiteX4" fmla="*/ 0 w 5853382"/>
              <a:gd name="connsiteY4" fmla="*/ 0 h 6231836"/>
              <a:gd name="connsiteX5" fmla="*/ 5368899 w 5853382"/>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6231835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5900141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5900141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5369859 w 5850019"/>
              <a:gd name="connsiteY2" fmla="*/ 5405718 h 6231836"/>
              <a:gd name="connsiteX3" fmla="*/ 3870000 w 5850019"/>
              <a:gd name="connsiteY3" fmla="*/ 6231836 h 6231836"/>
              <a:gd name="connsiteX4" fmla="*/ 0 w 5850019"/>
              <a:gd name="connsiteY4" fmla="*/ 5900141 h 6231836"/>
              <a:gd name="connsiteX5" fmla="*/ 0 w 5850019"/>
              <a:gd name="connsiteY5" fmla="*/ 0 h 6231836"/>
              <a:gd name="connsiteX6" fmla="*/ 5368899 w 5850019"/>
              <a:gd name="connsiteY6" fmla="*/ 1793 h 6231836"/>
              <a:gd name="connsiteX0" fmla="*/ 5376070 w 5817387"/>
              <a:gd name="connsiteY0" fmla="*/ 8965 h 6231836"/>
              <a:gd name="connsiteX1" fmla="*/ 5803624 w 5817387"/>
              <a:gd name="connsiteY1" fmla="*/ 2622859 h 6231836"/>
              <a:gd name="connsiteX2" fmla="*/ 4930588 w 5817387"/>
              <a:gd name="connsiteY2" fmla="*/ 4706471 h 6231836"/>
              <a:gd name="connsiteX3" fmla="*/ 3870000 w 5817387"/>
              <a:gd name="connsiteY3" fmla="*/ 6231836 h 6231836"/>
              <a:gd name="connsiteX4" fmla="*/ 0 w 5817387"/>
              <a:gd name="connsiteY4" fmla="*/ 5900141 h 6231836"/>
              <a:gd name="connsiteX5" fmla="*/ 0 w 5817387"/>
              <a:gd name="connsiteY5" fmla="*/ 0 h 6231836"/>
              <a:gd name="connsiteX6" fmla="*/ 5368899 w 5817387"/>
              <a:gd name="connsiteY6" fmla="*/ 1793 h 6231836"/>
              <a:gd name="connsiteX0" fmla="*/ 5376070 w 5817387"/>
              <a:gd name="connsiteY0" fmla="*/ 8965 h 6231836"/>
              <a:gd name="connsiteX1" fmla="*/ 5803624 w 5817387"/>
              <a:gd name="connsiteY1" fmla="*/ 2622859 h 6231836"/>
              <a:gd name="connsiteX2" fmla="*/ 4930588 w 5817387"/>
              <a:gd name="connsiteY2" fmla="*/ 4706471 h 6231836"/>
              <a:gd name="connsiteX3" fmla="*/ 3870000 w 5817387"/>
              <a:gd name="connsiteY3" fmla="*/ 6231836 h 6231836"/>
              <a:gd name="connsiteX4" fmla="*/ 0 w 5817387"/>
              <a:gd name="connsiteY4" fmla="*/ 5900141 h 6231836"/>
              <a:gd name="connsiteX5" fmla="*/ 0 w 5817387"/>
              <a:gd name="connsiteY5" fmla="*/ 0 h 6231836"/>
              <a:gd name="connsiteX6" fmla="*/ 5368899 w 5817387"/>
              <a:gd name="connsiteY6" fmla="*/ 1793 h 6231836"/>
              <a:gd name="connsiteX0" fmla="*/ 5376070 w 5857744"/>
              <a:gd name="connsiteY0" fmla="*/ 8965 h 6231836"/>
              <a:gd name="connsiteX1" fmla="*/ 5803624 w 5857744"/>
              <a:gd name="connsiteY1" fmla="*/ 2622859 h 6231836"/>
              <a:gd name="connsiteX2" fmla="*/ 4930588 w 5857744"/>
              <a:gd name="connsiteY2" fmla="*/ 4706471 h 6231836"/>
              <a:gd name="connsiteX3" fmla="*/ 3870000 w 5857744"/>
              <a:gd name="connsiteY3" fmla="*/ 6231836 h 6231836"/>
              <a:gd name="connsiteX4" fmla="*/ 0 w 5857744"/>
              <a:gd name="connsiteY4" fmla="*/ 5900141 h 6231836"/>
              <a:gd name="connsiteX5" fmla="*/ 0 w 5857744"/>
              <a:gd name="connsiteY5" fmla="*/ 0 h 6231836"/>
              <a:gd name="connsiteX6" fmla="*/ 5368899 w 5857744"/>
              <a:gd name="connsiteY6" fmla="*/ 1793 h 6231836"/>
              <a:gd name="connsiteX0" fmla="*/ 5376070 w 5885924"/>
              <a:gd name="connsiteY0" fmla="*/ 8965 h 6231836"/>
              <a:gd name="connsiteX1" fmla="*/ 5803624 w 5885924"/>
              <a:gd name="connsiteY1" fmla="*/ 2622859 h 6231836"/>
              <a:gd name="connsiteX2" fmla="*/ 4930588 w 5885924"/>
              <a:gd name="connsiteY2" fmla="*/ 4706471 h 6231836"/>
              <a:gd name="connsiteX3" fmla="*/ 3870000 w 5885924"/>
              <a:gd name="connsiteY3" fmla="*/ 6231836 h 6231836"/>
              <a:gd name="connsiteX4" fmla="*/ 0 w 5885924"/>
              <a:gd name="connsiteY4" fmla="*/ 5900141 h 6231836"/>
              <a:gd name="connsiteX5" fmla="*/ 0 w 5885924"/>
              <a:gd name="connsiteY5" fmla="*/ 0 h 6231836"/>
              <a:gd name="connsiteX6" fmla="*/ 5368899 w 5885924"/>
              <a:gd name="connsiteY6" fmla="*/ 1793 h 6231836"/>
              <a:gd name="connsiteX0" fmla="*/ 5376070 w 5831634"/>
              <a:gd name="connsiteY0" fmla="*/ 8965 h 6231836"/>
              <a:gd name="connsiteX1" fmla="*/ 5803624 w 5831634"/>
              <a:gd name="connsiteY1" fmla="*/ 2622859 h 6231836"/>
              <a:gd name="connsiteX2" fmla="*/ 4930588 w 5831634"/>
              <a:gd name="connsiteY2" fmla="*/ 4706471 h 6231836"/>
              <a:gd name="connsiteX3" fmla="*/ 3870000 w 5831634"/>
              <a:gd name="connsiteY3" fmla="*/ 6231836 h 6231836"/>
              <a:gd name="connsiteX4" fmla="*/ 0 w 5831634"/>
              <a:gd name="connsiteY4" fmla="*/ 5900141 h 6231836"/>
              <a:gd name="connsiteX5" fmla="*/ 0 w 5831634"/>
              <a:gd name="connsiteY5" fmla="*/ 0 h 6231836"/>
              <a:gd name="connsiteX6" fmla="*/ 5368899 w 5831634"/>
              <a:gd name="connsiteY6" fmla="*/ 1793 h 6231836"/>
              <a:gd name="connsiteX0" fmla="*/ 5376070 w 5873618"/>
              <a:gd name="connsiteY0" fmla="*/ 8965 h 6231836"/>
              <a:gd name="connsiteX1" fmla="*/ 5848447 w 5873618"/>
              <a:gd name="connsiteY1" fmla="*/ 2067047 h 6231836"/>
              <a:gd name="connsiteX2" fmla="*/ 4930588 w 5873618"/>
              <a:gd name="connsiteY2" fmla="*/ 4706471 h 6231836"/>
              <a:gd name="connsiteX3" fmla="*/ 3870000 w 5873618"/>
              <a:gd name="connsiteY3" fmla="*/ 6231836 h 6231836"/>
              <a:gd name="connsiteX4" fmla="*/ 0 w 5873618"/>
              <a:gd name="connsiteY4" fmla="*/ 5900141 h 6231836"/>
              <a:gd name="connsiteX5" fmla="*/ 0 w 5873618"/>
              <a:gd name="connsiteY5" fmla="*/ 0 h 6231836"/>
              <a:gd name="connsiteX6" fmla="*/ 5368899 w 5873618"/>
              <a:gd name="connsiteY6" fmla="*/ 1793 h 6231836"/>
              <a:gd name="connsiteX0" fmla="*/ 5376070 w 5862899"/>
              <a:gd name="connsiteY0" fmla="*/ 8965 h 6231836"/>
              <a:gd name="connsiteX1" fmla="*/ 5848447 w 5862899"/>
              <a:gd name="connsiteY1" fmla="*/ 2067047 h 6231836"/>
              <a:gd name="connsiteX2" fmla="*/ 4930588 w 5862899"/>
              <a:gd name="connsiteY2" fmla="*/ 4706471 h 6231836"/>
              <a:gd name="connsiteX3" fmla="*/ 3870000 w 5862899"/>
              <a:gd name="connsiteY3" fmla="*/ 6231836 h 6231836"/>
              <a:gd name="connsiteX4" fmla="*/ 0 w 5862899"/>
              <a:gd name="connsiteY4" fmla="*/ 5900141 h 6231836"/>
              <a:gd name="connsiteX5" fmla="*/ 0 w 5862899"/>
              <a:gd name="connsiteY5" fmla="*/ 0 h 6231836"/>
              <a:gd name="connsiteX6" fmla="*/ 5368899 w 5862899"/>
              <a:gd name="connsiteY6" fmla="*/ 1793 h 6231836"/>
              <a:gd name="connsiteX0" fmla="*/ 5376070 w 5865431"/>
              <a:gd name="connsiteY0" fmla="*/ 8965 h 6231836"/>
              <a:gd name="connsiteX1" fmla="*/ 5848447 w 5865431"/>
              <a:gd name="connsiteY1" fmla="*/ 2067047 h 6231836"/>
              <a:gd name="connsiteX2" fmla="*/ 4930588 w 5865431"/>
              <a:gd name="connsiteY2" fmla="*/ 4706471 h 6231836"/>
              <a:gd name="connsiteX3" fmla="*/ 3870000 w 5865431"/>
              <a:gd name="connsiteY3" fmla="*/ 6231836 h 6231836"/>
              <a:gd name="connsiteX4" fmla="*/ 0 w 5865431"/>
              <a:gd name="connsiteY4" fmla="*/ 5900141 h 6231836"/>
              <a:gd name="connsiteX5" fmla="*/ 0 w 5865431"/>
              <a:gd name="connsiteY5" fmla="*/ 0 h 6231836"/>
              <a:gd name="connsiteX6" fmla="*/ 5368899 w 5865431"/>
              <a:gd name="connsiteY6" fmla="*/ 1793 h 6231836"/>
              <a:gd name="connsiteX0" fmla="*/ 5376070 w 5879468"/>
              <a:gd name="connsiteY0" fmla="*/ 8965 h 6231836"/>
              <a:gd name="connsiteX1" fmla="*/ 5848447 w 5879468"/>
              <a:gd name="connsiteY1" fmla="*/ 2067047 h 6231836"/>
              <a:gd name="connsiteX2" fmla="*/ 4930588 w 5879468"/>
              <a:gd name="connsiteY2" fmla="*/ 4706471 h 6231836"/>
              <a:gd name="connsiteX3" fmla="*/ 3870000 w 5879468"/>
              <a:gd name="connsiteY3" fmla="*/ 6231836 h 6231836"/>
              <a:gd name="connsiteX4" fmla="*/ 0 w 5879468"/>
              <a:gd name="connsiteY4" fmla="*/ 5900141 h 6231836"/>
              <a:gd name="connsiteX5" fmla="*/ 0 w 5879468"/>
              <a:gd name="connsiteY5" fmla="*/ 0 h 6231836"/>
              <a:gd name="connsiteX6" fmla="*/ 5368899 w 5879468"/>
              <a:gd name="connsiteY6" fmla="*/ 1793 h 6231836"/>
              <a:gd name="connsiteX0" fmla="*/ 5376070 w 5849113"/>
              <a:gd name="connsiteY0" fmla="*/ 8965 h 6231836"/>
              <a:gd name="connsiteX1" fmla="*/ 5848447 w 5849113"/>
              <a:gd name="connsiteY1" fmla="*/ 2067047 h 6231836"/>
              <a:gd name="connsiteX2" fmla="*/ 5459506 w 5849113"/>
              <a:gd name="connsiteY2" fmla="*/ 3720354 h 6231836"/>
              <a:gd name="connsiteX3" fmla="*/ 3870000 w 5849113"/>
              <a:gd name="connsiteY3" fmla="*/ 6231836 h 6231836"/>
              <a:gd name="connsiteX4" fmla="*/ 0 w 5849113"/>
              <a:gd name="connsiteY4" fmla="*/ 5900141 h 6231836"/>
              <a:gd name="connsiteX5" fmla="*/ 0 w 5849113"/>
              <a:gd name="connsiteY5" fmla="*/ 0 h 6231836"/>
              <a:gd name="connsiteX6" fmla="*/ 5368899 w 5849113"/>
              <a:gd name="connsiteY6" fmla="*/ 1793 h 6231836"/>
              <a:gd name="connsiteX0" fmla="*/ 5376070 w 5849113"/>
              <a:gd name="connsiteY0" fmla="*/ 8965 h 6213907"/>
              <a:gd name="connsiteX1" fmla="*/ 5848447 w 5849113"/>
              <a:gd name="connsiteY1" fmla="*/ 2067047 h 6213907"/>
              <a:gd name="connsiteX2" fmla="*/ 5459506 w 5849113"/>
              <a:gd name="connsiteY2" fmla="*/ 3720354 h 6213907"/>
              <a:gd name="connsiteX3" fmla="*/ 3932752 w 5849113"/>
              <a:gd name="connsiteY3" fmla="*/ 6213907 h 6213907"/>
              <a:gd name="connsiteX4" fmla="*/ 0 w 5849113"/>
              <a:gd name="connsiteY4" fmla="*/ 5900141 h 6213907"/>
              <a:gd name="connsiteX5" fmla="*/ 0 w 5849113"/>
              <a:gd name="connsiteY5" fmla="*/ 0 h 6213907"/>
              <a:gd name="connsiteX6" fmla="*/ 5368899 w 5849113"/>
              <a:gd name="connsiteY6" fmla="*/ 1793 h 6213907"/>
              <a:gd name="connsiteX0" fmla="*/ 5376070 w 5849113"/>
              <a:gd name="connsiteY0" fmla="*/ 8965 h 6276660"/>
              <a:gd name="connsiteX1" fmla="*/ 5848447 w 5849113"/>
              <a:gd name="connsiteY1" fmla="*/ 2067047 h 6276660"/>
              <a:gd name="connsiteX2" fmla="*/ 5459506 w 5849113"/>
              <a:gd name="connsiteY2" fmla="*/ 3720354 h 6276660"/>
              <a:gd name="connsiteX3" fmla="*/ 3896893 w 5849113"/>
              <a:gd name="connsiteY3" fmla="*/ 6276660 h 6276660"/>
              <a:gd name="connsiteX4" fmla="*/ 0 w 5849113"/>
              <a:gd name="connsiteY4" fmla="*/ 5900141 h 6276660"/>
              <a:gd name="connsiteX5" fmla="*/ 0 w 5849113"/>
              <a:gd name="connsiteY5" fmla="*/ 0 h 6276660"/>
              <a:gd name="connsiteX6" fmla="*/ 5368899 w 5849113"/>
              <a:gd name="connsiteY6" fmla="*/ 1793 h 6276660"/>
              <a:gd name="connsiteX0" fmla="*/ 5376070 w 5849113"/>
              <a:gd name="connsiteY0" fmla="*/ 8965 h 6276660"/>
              <a:gd name="connsiteX1" fmla="*/ 5848447 w 5849113"/>
              <a:gd name="connsiteY1" fmla="*/ 2067047 h 6276660"/>
              <a:gd name="connsiteX2" fmla="*/ 5459506 w 5849113"/>
              <a:gd name="connsiteY2" fmla="*/ 3720354 h 6276660"/>
              <a:gd name="connsiteX3" fmla="*/ 3896893 w 5849113"/>
              <a:gd name="connsiteY3" fmla="*/ 6276660 h 6276660"/>
              <a:gd name="connsiteX4" fmla="*/ 0 w 5849113"/>
              <a:gd name="connsiteY4" fmla="*/ 5900141 h 6276660"/>
              <a:gd name="connsiteX5" fmla="*/ 0 w 5849113"/>
              <a:gd name="connsiteY5" fmla="*/ 0 h 6276660"/>
              <a:gd name="connsiteX6" fmla="*/ 5368899 w 5849113"/>
              <a:gd name="connsiteY6" fmla="*/ 1793 h 6276660"/>
              <a:gd name="connsiteX0" fmla="*/ 5376070 w 5849113"/>
              <a:gd name="connsiteY0" fmla="*/ 8965 h 6280935"/>
              <a:gd name="connsiteX1" fmla="*/ 5848447 w 5849113"/>
              <a:gd name="connsiteY1" fmla="*/ 2067047 h 6280935"/>
              <a:gd name="connsiteX2" fmla="*/ 5459506 w 5849113"/>
              <a:gd name="connsiteY2" fmla="*/ 3720354 h 6280935"/>
              <a:gd name="connsiteX3" fmla="*/ 3896893 w 5849113"/>
              <a:gd name="connsiteY3" fmla="*/ 6276660 h 6280935"/>
              <a:gd name="connsiteX4" fmla="*/ 0 w 5849113"/>
              <a:gd name="connsiteY4" fmla="*/ 5900141 h 6280935"/>
              <a:gd name="connsiteX5" fmla="*/ 0 w 5849113"/>
              <a:gd name="connsiteY5" fmla="*/ 0 h 6280935"/>
              <a:gd name="connsiteX6" fmla="*/ 5368899 w 5849113"/>
              <a:gd name="connsiteY6" fmla="*/ 1793 h 6280935"/>
              <a:gd name="connsiteX0" fmla="*/ 5376070 w 5849113"/>
              <a:gd name="connsiteY0" fmla="*/ 8965 h 6660500"/>
              <a:gd name="connsiteX1" fmla="*/ 5848447 w 5849113"/>
              <a:gd name="connsiteY1" fmla="*/ 2067047 h 6660500"/>
              <a:gd name="connsiteX2" fmla="*/ 5459506 w 5849113"/>
              <a:gd name="connsiteY2" fmla="*/ 3720354 h 6660500"/>
              <a:gd name="connsiteX3" fmla="*/ 3896893 w 5849113"/>
              <a:gd name="connsiteY3" fmla="*/ 6276660 h 6660500"/>
              <a:gd name="connsiteX4" fmla="*/ 0 w 5849113"/>
              <a:gd name="connsiteY4" fmla="*/ 5900141 h 6660500"/>
              <a:gd name="connsiteX5" fmla="*/ 0 w 5849113"/>
              <a:gd name="connsiteY5" fmla="*/ 0 h 6660500"/>
              <a:gd name="connsiteX6" fmla="*/ 5368899 w 5849113"/>
              <a:gd name="connsiteY6" fmla="*/ 1793 h 6660500"/>
              <a:gd name="connsiteX0" fmla="*/ 5376070 w 5849113"/>
              <a:gd name="connsiteY0" fmla="*/ 8965 h 6231463"/>
              <a:gd name="connsiteX1" fmla="*/ 5848447 w 5849113"/>
              <a:gd name="connsiteY1" fmla="*/ 2067047 h 6231463"/>
              <a:gd name="connsiteX2" fmla="*/ 5459506 w 5849113"/>
              <a:gd name="connsiteY2" fmla="*/ 3720354 h 6231463"/>
              <a:gd name="connsiteX3" fmla="*/ 3914822 w 5849113"/>
              <a:gd name="connsiteY3" fmla="*/ 5550519 h 6231463"/>
              <a:gd name="connsiteX4" fmla="*/ 0 w 5849113"/>
              <a:gd name="connsiteY4" fmla="*/ 5900141 h 6231463"/>
              <a:gd name="connsiteX5" fmla="*/ 0 w 5849113"/>
              <a:gd name="connsiteY5" fmla="*/ 0 h 6231463"/>
              <a:gd name="connsiteX6" fmla="*/ 5368899 w 5849113"/>
              <a:gd name="connsiteY6" fmla="*/ 1793 h 6231463"/>
              <a:gd name="connsiteX0" fmla="*/ 5376070 w 5849113"/>
              <a:gd name="connsiteY0" fmla="*/ 8965 h 6217452"/>
              <a:gd name="connsiteX1" fmla="*/ 5848447 w 5849113"/>
              <a:gd name="connsiteY1" fmla="*/ 2067047 h 6217452"/>
              <a:gd name="connsiteX2" fmla="*/ 5459506 w 5849113"/>
              <a:gd name="connsiteY2" fmla="*/ 3720354 h 6217452"/>
              <a:gd name="connsiteX3" fmla="*/ 3986540 w 5849113"/>
              <a:gd name="connsiteY3" fmla="*/ 5514660 h 6217452"/>
              <a:gd name="connsiteX4" fmla="*/ 0 w 5849113"/>
              <a:gd name="connsiteY4" fmla="*/ 5900141 h 6217452"/>
              <a:gd name="connsiteX5" fmla="*/ 0 w 5849113"/>
              <a:gd name="connsiteY5" fmla="*/ 0 h 6217452"/>
              <a:gd name="connsiteX6" fmla="*/ 5368899 w 5849113"/>
              <a:gd name="connsiteY6" fmla="*/ 1793 h 6217452"/>
              <a:gd name="connsiteX0" fmla="*/ 5376070 w 5849113"/>
              <a:gd name="connsiteY0" fmla="*/ 8965 h 6266644"/>
              <a:gd name="connsiteX1" fmla="*/ 5848447 w 5849113"/>
              <a:gd name="connsiteY1" fmla="*/ 2067047 h 6266644"/>
              <a:gd name="connsiteX2" fmla="*/ 5459506 w 5849113"/>
              <a:gd name="connsiteY2" fmla="*/ 3720354 h 6266644"/>
              <a:gd name="connsiteX3" fmla="*/ 3986540 w 5849113"/>
              <a:gd name="connsiteY3" fmla="*/ 5514660 h 6266644"/>
              <a:gd name="connsiteX4" fmla="*/ 0 w 5849113"/>
              <a:gd name="connsiteY4" fmla="*/ 5900141 h 6266644"/>
              <a:gd name="connsiteX5" fmla="*/ 0 w 5849113"/>
              <a:gd name="connsiteY5" fmla="*/ 0 h 6266644"/>
              <a:gd name="connsiteX6" fmla="*/ 5368899 w 5849113"/>
              <a:gd name="connsiteY6" fmla="*/ 1793 h 6266644"/>
              <a:gd name="connsiteX0" fmla="*/ 5376070 w 5849113"/>
              <a:gd name="connsiteY0" fmla="*/ 8965 h 6196054"/>
              <a:gd name="connsiteX1" fmla="*/ 5848447 w 5849113"/>
              <a:gd name="connsiteY1" fmla="*/ 2067047 h 6196054"/>
              <a:gd name="connsiteX2" fmla="*/ 5459506 w 5849113"/>
              <a:gd name="connsiteY2" fmla="*/ 3720354 h 6196054"/>
              <a:gd name="connsiteX3" fmla="*/ 3986540 w 5849113"/>
              <a:gd name="connsiteY3" fmla="*/ 5514660 h 6196054"/>
              <a:gd name="connsiteX4" fmla="*/ 0 w 5849113"/>
              <a:gd name="connsiteY4" fmla="*/ 5900141 h 6196054"/>
              <a:gd name="connsiteX5" fmla="*/ 0 w 5849113"/>
              <a:gd name="connsiteY5" fmla="*/ 0 h 6196054"/>
              <a:gd name="connsiteX6" fmla="*/ 5368899 w 5849113"/>
              <a:gd name="connsiteY6" fmla="*/ 1793 h 6196054"/>
              <a:gd name="connsiteX0" fmla="*/ 5376070 w 5849113"/>
              <a:gd name="connsiteY0" fmla="*/ 8965 h 6196054"/>
              <a:gd name="connsiteX1" fmla="*/ 5848447 w 5849113"/>
              <a:gd name="connsiteY1" fmla="*/ 2067047 h 6196054"/>
              <a:gd name="connsiteX2" fmla="*/ 5459506 w 5849113"/>
              <a:gd name="connsiteY2" fmla="*/ 3720354 h 6196054"/>
              <a:gd name="connsiteX3" fmla="*/ 3977575 w 5849113"/>
              <a:gd name="connsiteY3" fmla="*/ 5514660 h 6196054"/>
              <a:gd name="connsiteX4" fmla="*/ 0 w 5849113"/>
              <a:gd name="connsiteY4" fmla="*/ 5900141 h 6196054"/>
              <a:gd name="connsiteX5" fmla="*/ 0 w 5849113"/>
              <a:gd name="connsiteY5" fmla="*/ 0 h 6196054"/>
              <a:gd name="connsiteX6" fmla="*/ 5368899 w 5849113"/>
              <a:gd name="connsiteY6" fmla="*/ 1793 h 6196054"/>
              <a:gd name="connsiteX0" fmla="*/ 5376070 w 5849113"/>
              <a:gd name="connsiteY0" fmla="*/ 8965 h 6190899"/>
              <a:gd name="connsiteX1" fmla="*/ 5848447 w 5849113"/>
              <a:gd name="connsiteY1" fmla="*/ 2067047 h 6190899"/>
              <a:gd name="connsiteX2" fmla="*/ 5459506 w 5849113"/>
              <a:gd name="connsiteY2" fmla="*/ 3720354 h 6190899"/>
              <a:gd name="connsiteX3" fmla="*/ 3977575 w 5849113"/>
              <a:gd name="connsiteY3" fmla="*/ 5514660 h 6190899"/>
              <a:gd name="connsiteX4" fmla="*/ 0 w 5849113"/>
              <a:gd name="connsiteY4" fmla="*/ 5900141 h 6190899"/>
              <a:gd name="connsiteX5" fmla="*/ 0 w 5849113"/>
              <a:gd name="connsiteY5" fmla="*/ 0 h 6190899"/>
              <a:gd name="connsiteX6" fmla="*/ 5368899 w 5849113"/>
              <a:gd name="connsiteY6" fmla="*/ 1793 h 6190899"/>
              <a:gd name="connsiteX0" fmla="*/ 5376070 w 5849113"/>
              <a:gd name="connsiteY0" fmla="*/ 8965 h 6217452"/>
              <a:gd name="connsiteX1" fmla="*/ 5848447 w 5849113"/>
              <a:gd name="connsiteY1" fmla="*/ 2067047 h 6217452"/>
              <a:gd name="connsiteX2" fmla="*/ 5459506 w 5849113"/>
              <a:gd name="connsiteY2" fmla="*/ 3720354 h 6217452"/>
              <a:gd name="connsiteX3" fmla="*/ 3977575 w 5849113"/>
              <a:gd name="connsiteY3" fmla="*/ 5514660 h 6217452"/>
              <a:gd name="connsiteX4" fmla="*/ 0 w 5849113"/>
              <a:gd name="connsiteY4" fmla="*/ 5900141 h 6217452"/>
              <a:gd name="connsiteX5" fmla="*/ 0 w 5849113"/>
              <a:gd name="connsiteY5" fmla="*/ 0 h 6217452"/>
              <a:gd name="connsiteX6" fmla="*/ 5368899 w 5849113"/>
              <a:gd name="connsiteY6" fmla="*/ 1793 h 6217452"/>
              <a:gd name="connsiteX0" fmla="*/ 5376070 w 5849113"/>
              <a:gd name="connsiteY0" fmla="*/ 8965 h 6204155"/>
              <a:gd name="connsiteX1" fmla="*/ 5848447 w 5849113"/>
              <a:gd name="connsiteY1" fmla="*/ 2067047 h 6204155"/>
              <a:gd name="connsiteX2" fmla="*/ 5459506 w 5849113"/>
              <a:gd name="connsiteY2" fmla="*/ 3720354 h 6204155"/>
              <a:gd name="connsiteX3" fmla="*/ 3771387 w 5849113"/>
              <a:gd name="connsiteY3" fmla="*/ 5478801 h 6204155"/>
              <a:gd name="connsiteX4" fmla="*/ 0 w 5849113"/>
              <a:gd name="connsiteY4" fmla="*/ 5900141 h 6204155"/>
              <a:gd name="connsiteX5" fmla="*/ 0 w 5849113"/>
              <a:gd name="connsiteY5" fmla="*/ 0 h 6204155"/>
              <a:gd name="connsiteX6" fmla="*/ 5368899 w 5849113"/>
              <a:gd name="connsiteY6" fmla="*/ 1793 h 6204155"/>
              <a:gd name="connsiteX0" fmla="*/ 5376070 w 5849113"/>
              <a:gd name="connsiteY0" fmla="*/ 8965 h 6096535"/>
              <a:gd name="connsiteX1" fmla="*/ 5848447 w 5849113"/>
              <a:gd name="connsiteY1" fmla="*/ 2067047 h 6096535"/>
              <a:gd name="connsiteX2" fmla="*/ 5459506 w 5849113"/>
              <a:gd name="connsiteY2" fmla="*/ 3720354 h 6096535"/>
              <a:gd name="connsiteX3" fmla="*/ 3771387 w 5849113"/>
              <a:gd name="connsiteY3" fmla="*/ 5478801 h 6096535"/>
              <a:gd name="connsiteX4" fmla="*/ 0 w 5849113"/>
              <a:gd name="connsiteY4" fmla="*/ 5900141 h 6096535"/>
              <a:gd name="connsiteX5" fmla="*/ 0 w 5849113"/>
              <a:gd name="connsiteY5" fmla="*/ 0 h 6096535"/>
              <a:gd name="connsiteX6" fmla="*/ 5368899 w 5849113"/>
              <a:gd name="connsiteY6" fmla="*/ 1793 h 6096535"/>
              <a:gd name="connsiteX0" fmla="*/ 5376070 w 5849113"/>
              <a:gd name="connsiteY0" fmla="*/ 8965 h 6129591"/>
              <a:gd name="connsiteX1" fmla="*/ 5848447 w 5849113"/>
              <a:gd name="connsiteY1" fmla="*/ 2067047 h 6129591"/>
              <a:gd name="connsiteX2" fmla="*/ 5459506 w 5849113"/>
              <a:gd name="connsiteY2" fmla="*/ 3720354 h 6129591"/>
              <a:gd name="connsiteX3" fmla="*/ 3735528 w 5849113"/>
              <a:gd name="connsiteY3" fmla="*/ 5622236 h 6129591"/>
              <a:gd name="connsiteX4" fmla="*/ 0 w 5849113"/>
              <a:gd name="connsiteY4" fmla="*/ 5900141 h 6129591"/>
              <a:gd name="connsiteX5" fmla="*/ 0 w 5849113"/>
              <a:gd name="connsiteY5" fmla="*/ 0 h 6129591"/>
              <a:gd name="connsiteX6" fmla="*/ 5368899 w 5849113"/>
              <a:gd name="connsiteY6" fmla="*/ 1793 h 6129591"/>
              <a:gd name="connsiteX0" fmla="*/ 5376070 w 5849113"/>
              <a:gd name="connsiteY0" fmla="*/ 8965 h 6234586"/>
              <a:gd name="connsiteX1" fmla="*/ 5848447 w 5849113"/>
              <a:gd name="connsiteY1" fmla="*/ 2067047 h 6234586"/>
              <a:gd name="connsiteX2" fmla="*/ 5459506 w 5849113"/>
              <a:gd name="connsiteY2" fmla="*/ 3720354 h 6234586"/>
              <a:gd name="connsiteX3" fmla="*/ 3735528 w 5849113"/>
              <a:gd name="connsiteY3" fmla="*/ 5622236 h 6234586"/>
              <a:gd name="connsiteX4" fmla="*/ 0 w 5849113"/>
              <a:gd name="connsiteY4" fmla="*/ 5900141 h 6234586"/>
              <a:gd name="connsiteX5" fmla="*/ 0 w 5849113"/>
              <a:gd name="connsiteY5" fmla="*/ 0 h 6234586"/>
              <a:gd name="connsiteX6" fmla="*/ 5368899 w 5849113"/>
              <a:gd name="connsiteY6" fmla="*/ 1793 h 6234586"/>
              <a:gd name="connsiteX0" fmla="*/ 5376070 w 5849113"/>
              <a:gd name="connsiteY0" fmla="*/ 8965 h 6141388"/>
              <a:gd name="connsiteX1" fmla="*/ 5848447 w 5849113"/>
              <a:gd name="connsiteY1" fmla="*/ 2067047 h 6141388"/>
              <a:gd name="connsiteX2" fmla="*/ 5459506 w 5849113"/>
              <a:gd name="connsiteY2" fmla="*/ 3720354 h 6141388"/>
              <a:gd name="connsiteX3" fmla="*/ 3735528 w 5849113"/>
              <a:gd name="connsiteY3" fmla="*/ 5622236 h 6141388"/>
              <a:gd name="connsiteX4" fmla="*/ 0 w 5849113"/>
              <a:gd name="connsiteY4" fmla="*/ 5920643 h 6141388"/>
              <a:gd name="connsiteX5" fmla="*/ 0 w 5849113"/>
              <a:gd name="connsiteY5" fmla="*/ 0 h 6141388"/>
              <a:gd name="connsiteX6" fmla="*/ 5368899 w 5849113"/>
              <a:gd name="connsiteY6" fmla="*/ 1793 h 6141388"/>
              <a:gd name="connsiteX0" fmla="*/ 5376070 w 5849113"/>
              <a:gd name="connsiteY0" fmla="*/ 8965 h 6106783"/>
              <a:gd name="connsiteX1" fmla="*/ 5848447 w 5849113"/>
              <a:gd name="connsiteY1" fmla="*/ 2067047 h 6106783"/>
              <a:gd name="connsiteX2" fmla="*/ 5459506 w 5849113"/>
              <a:gd name="connsiteY2" fmla="*/ 3720354 h 6106783"/>
              <a:gd name="connsiteX3" fmla="*/ 3735528 w 5849113"/>
              <a:gd name="connsiteY3" fmla="*/ 5622236 h 6106783"/>
              <a:gd name="connsiteX4" fmla="*/ 0 w 5849113"/>
              <a:gd name="connsiteY4" fmla="*/ 5920643 h 6106783"/>
              <a:gd name="connsiteX5" fmla="*/ 0 w 5849113"/>
              <a:gd name="connsiteY5" fmla="*/ 0 h 6106783"/>
              <a:gd name="connsiteX6" fmla="*/ 5368899 w 5849113"/>
              <a:gd name="connsiteY6" fmla="*/ 1793 h 6106783"/>
              <a:gd name="connsiteX0" fmla="*/ 5376070 w 5849113"/>
              <a:gd name="connsiteY0" fmla="*/ 8965 h 6127246"/>
              <a:gd name="connsiteX1" fmla="*/ 5848447 w 5849113"/>
              <a:gd name="connsiteY1" fmla="*/ 2067047 h 6127246"/>
              <a:gd name="connsiteX2" fmla="*/ 5459506 w 5849113"/>
              <a:gd name="connsiteY2" fmla="*/ 3720354 h 6127246"/>
              <a:gd name="connsiteX3" fmla="*/ 3735528 w 5849113"/>
              <a:gd name="connsiteY3" fmla="*/ 5622236 h 6127246"/>
              <a:gd name="connsiteX4" fmla="*/ 0 w 5849113"/>
              <a:gd name="connsiteY4" fmla="*/ 5920643 h 6127246"/>
              <a:gd name="connsiteX5" fmla="*/ 0 w 5849113"/>
              <a:gd name="connsiteY5" fmla="*/ 0 h 6127246"/>
              <a:gd name="connsiteX6" fmla="*/ 5368899 w 5849113"/>
              <a:gd name="connsiteY6" fmla="*/ 1793 h 6127246"/>
              <a:gd name="connsiteX0" fmla="*/ 5376070 w 5849113"/>
              <a:gd name="connsiteY0" fmla="*/ 8965 h 6151508"/>
              <a:gd name="connsiteX1" fmla="*/ 5848447 w 5849113"/>
              <a:gd name="connsiteY1" fmla="*/ 2067047 h 6151508"/>
              <a:gd name="connsiteX2" fmla="*/ 5459506 w 5849113"/>
              <a:gd name="connsiteY2" fmla="*/ 3720354 h 6151508"/>
              <a:gd name="connsiteX3" fmla="*/ 3821638 w 5849113"/>
              <a:gd name="connsiteY3" fmla="*/ 5700144 h 6151508"/>
              <a:gd name="connsiteX4" fmla="*/ 0 w 5849113"/>
              <a:gd name="connsiteY4" fmla="*/ 5920643 h 6151508"/>
              <a:gd name="connsiteX5" fmla="*/ 0 w 5849113"/>
              <a:gd name="connsiteY5" fmla="*/ 0 h 6151508"/>
              <a:gd name="connsiteX6" fmla="*/ 5368899 w 5849113"/>
              <a:gd name="connsiteY6" fmla="*/ 1793 h 6151508"/>
              <a:gd name="connsiteX0" fmla="*/ 5376070 w 5849113"/>
              <a:gd name="connsiteY0" fmla="*/ 8965 h 6115985"/>
              <a:gd name="connsiteX1" fmla="*/ 5848447 w 5849113"/>
              <a:gd name="connsiteY1" fmla="*/ 2067047 h 6115985"/>
              <a:gd name="connsiteX2" fmla="*/ 5459506 w 5849113"/>
              <a:gd name="connsiteY2" fmla="*/ 3720354 h 6115985"/>
              <a:gd name="connsiteX3" fmla="*/ 3821638 w 5849113"/>
              <a:gd name="connsiteY3" fmla="*/ 5700144 h 6115985"/>
              <a:gd name="connsiteX4" fmla="*/ 0 w 5849113"/>
              <a:gd name="connsiteY4" fmla="*/ 5920643 h 6115985"/>
              <a:gd name="connsiteX5" fmla="*/ 0 w 5849113"/>
              <a:gd name="connsiteY5" fmla="*/ 0 h 6115985"/>
              <a:gd name="connsiteX6" fmla="*/ 5368899 w 5849113"/>
              <a:gd name="connsiteY6" fmla="*/ 1793 h 6115985"/>
              <a:gd name="connsiteX0" fmla="*/ 5376070 w 5849113"/>
              <a:gd name="connsiteY0" fmla="*/ 8965 h 6096988"/>
              <a:gd name="connsiteX1" fmla="*/ 5848447 w 5849113"/>
              <a:gd name="connsiteY1" fmla="*/ 2067047 h 6096988"/>
              <a:gd name="connsiteX2" fmla="*/ 5459506 w 5849113"/>
              <a:gd name="connsiteY2" fmla="*/ 3720354 h 6096988"/>
              <a:gd name="connsiteX3" fmla="*/ 3793717 w 5849113"/>
              <a:gd name="connsiteY3" fmla="*/ 5623362 h 6096988"/>
              <a:gd name="connsiteX4" fmla="*/ 0 w 5849113"/>
              <a:gd name="connsiteY4" fmla="*/ 5920643 h 6096988"/>
              <a:gd name="connsiteX5" fmla="*/ 0 w 5849113"/>
              <a:gd name="connsiteY5" fmla="*/ 0 h 6096988"/>
              <a:gd name="connsiteX6" fmla="*/ 5368899 w 5849113"/>
              <a:gd name="connsiteY6" fmla="*/ 1793 h 6096988"/>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66560"/>
              <a:gd name="connsiteX1" fmla="*/ 5848447 w 5849113"/>
              <a:gd name="connsiteY1" fmla="*/ 2067047 h 6466560"/>
              <a:gd name="connsiteX2" fmla="*/ 5459506 w 5849113"/>
              <a:gd name="connsiteY2" fmla="*/ 3720354 h 6466560"/>
              <a:gd name="connsiteX3" fmla="*/ 3793717 w 5849113"/>
              <a:gd name="connsiteY3" fmla="*/ 5623362 h 6466560"/>
              <a:gd name="connsiteX4" fmla="*/ 2087065 w 5849113"/>
              <a:gd name="connsiteY4" fmla="*/ 6191396 h 6466560"/>
              <a:gd name="connsiteX5" fmla="*/ 0 w 5849113"/>
              <a:gd name="connsiteY5" fmla="*/ 5920643 h 6466560"/>
              <a:gd name="connsiteX6" fmla="*/ 0 w 5849113"/>
              <a:gd name="connsiteY6" fmla="*/ 0 h 6466560"/>
              <a:gd name="connsiteX7" fmla="*/ 5368899 w 5849113"/>
              <a:gd name="connsiteY7" fmla="*/ 1793 h 6466560"/>
              <a:gd name="connsiteX0" fmla="*/ 5376070 w 5849113"/>
              <a:gd name="connsiteY0" fmla="*/ 8965 h 6374155"/>
              <a:gd name="connsiteX1" fmla="*/ 5848447 w 5849113"/>
              <a:gd name="connsiteY1" fmla="*/ 2067047 h 6374155"/>
              <a:gd name="connsiteX2" fmla="*/ 5459506 w 5849113"/>
              <a:gd name="connsiteY2" fmla="*/ 3720354 h 6374155"/>
              <a:gd name="connsiteX3" fmla="*/ 3793717 w 5849113"/>
              <a:gd name="connsiteY3" fmla="*/ 5623362 h 6374155"/>
              <a:gd name="connsiteX4" fmla="*/ 2233648 w 5849113"/>
              <a:gd name="connsiteY4" fmla="*/ 5898230 h 6374155"/>
              <a:gd name="connsiteX5" fmla="*/ 0 w 5849113"/>
              <a:gd name="connsiteY5" fmla="*/ 5920643 h 6374155"/>
              <a:gd name="connsiteX6" fmla="*/ 0 w 5849113"/>
              <a:gd name="connsiteY6" fmla="*/ 0 h 6374155"/>
              <a:gd name="connsiteX7" fmla="*/ 5368899 w 5849113"/>
              <a:gd name="connsiteY7" fmla="*/ 1793 h 6374155"/>
              <a:gd name="connsiteX0" fmla="*/ 5376070 w 5849113"/>
              <a:gd name="connsiteY0" fmla="*/ 8965 h 6461357"/>
              <a:gd name="connsiteX1" fmla="*/ 5848447 w 5849113"/>
              <a:gd name="connsiteY1" fmla="*/ 2067047 h 6461357"/>
              <a:gd name="connsiteX2" fmla="*/ 5459506 w 5849113"/>
              <a:gd name="connsiteY2" fmla="*/ 3720354 h 6461357"/>
              <a:gd name="connsiteX3" fmla="*/ 3793717 w 5849113"/>
              <a:gd name="connsiteY3" fmla="*/ 5623362 h 6461357"/>
              <a:gd name="connsiteX4" fmla="*/ 1891621 w 5849113"/>
              <a:gd name="connsiteY4" fmla="*/ 6177437 h 6461357"/>
              <a:gd name="connsiteX5" fmla="*/ 0 w 5849113"/>
              <a:gd name="connsiteY5" fmla="*/ 5920643 h 6461357"/>
              <a:gd name="connsiteX6" fmla="*/ 0 w 5849113"/>
              <a:gd name="connsiteY6" fmla="*/ 0 h 6461357"/>
              <a:gd name="connsiteX7" fmla="*/ 5368899 w 5849113"/>
              <a:gd name="connsiteY7" fmla="*/ 1793 h 6461357"/>
              <a:gd name="connsiteX0" fmla="*/ 5376070 w 5849113"/>
              <a:gd name="connsiteY0" fmla="*/ 8965 h 6201311"/>
              <a:gd name="connsiteX1" fmla="*/ 5848447 w 5849113"/>
              <a:gd name="connsiteY1" fmla="*/ 2067047 h 6201311"/>
              <a:gd name="connsiteX2" fmla="*/ 5459506 w 5849113"/>
              <a:gd name="connsiteY2" fmla="*/ 3720354 h 6201311"/>
              <a:gd name="connsiteX3" fmla="*/ 3793717 w 5849113"/>
              <a:gd name="connsiteY3" fmla="*/ 5623362 h 6201311"/>
              <a:gd name="connsiteX4" fmla="*/ 1891621 w 5849113"/>
              <a:gd name="connsiteY4" fmla="*/ 6177437 h 6201311"/>
              <a:gd name="connsiteX5" fmla="*/ 0 w 5849113"/>
              <a:gd name="connsiteY5" fmla="*/ 5920643 h 6201311"/>
              <a:gd name="connsiteX6" fmla="*/ 0 w 5849113"/>
              <a:gd name="connsiteY6" fmla="*/ 0 h 6201311"/>
              <a:gd name="connsiteX7" fmla="*/ 5368899 w 5849113"/>
              <a:gd name="connsiteY7" fmla="*/ 1793 h 6201311"/>
              <a:gd name="connsiteX0" fmla="*/ 5376070 w 5849113"/>
              <a:gd name="connsiteY0" fmla="*/ 8965 h 6201311"/>
              <a:gd name="connsiteX1" fmla="*/ 5848447 w 5849113"/>
              <a:gd name="connsiteY1" fmla="*/ 2067047 h 6201311"/>
              <a:gd name="connsiteX2" fmla="*/ 5459506 w 5849113"/>
              <a:gd name="connsiteY2" fmla="*/ 3720354 h 6201311"/>
              <a:gd name="connsiteX3" fmla="*/ 3793717 w 5849113"/>
              <a:gd name="connsiteY3" fmla="*/ 5623362 h 6201311"/>
              <a:gd name="connsiteX4" fmla="*/ 1891621 w 5849113"/>
              <a:gd name="connsiteY4" fmla="*/ 6177437 h 6201311"/>
              <a:gd name="connsiteX5" fmla="*/ 0 w 5849113"/>
              <a:gd name="connsiteY5" fmla="*/ 5920643 h 6201311"/>
              <a:gd name="connsiteX6" fmla="*/ 0 w 5849113"/>
              <a:gd name="connsiteY6" fmla="*/ 0 h 6201311"/>
              <a:gd name="connsiteX7" fmla="*/ 5368899 w 5849113"/>
              <a:gd name="connsiteY7" fmla="*/ 1793 h 6201311"/>
              <a:gd name="connsiteX0" fmla="*/ 5376070 w 5849113"/>
              <a:gd name="connsiteY0" fmla="*/ 8965 h 6204870"/>
              <a:gd name="connsiteX1" fmla="*/ 5848447 w 5849113"/>
              <a:gd name="connsiteY1" fmla="*/ 2067047 h 6204870"/>
              <a:gd name="connsiteX2" fmla="*/ 5459506 w 5849113"/>
              <a:gd name="connsiteY2" fmla="*/ 3720354 h 6204870"/>
              <a:gd name="connsiteX3" fmla="*/ 3807678 w 5849113"/>
              <a:gd name="connsiteY3" fmla="*/ 5574501 h 6204870"/>
              <a:gd name="connsiteX4" fmla="*/ 1891621 w 5849113"/>
              <a:gd name="connsiteY4" fmla="*/ 6177437 h 6204870"/>
              <a:gd name="connsiteX5" fmla="*/ 0 w 5849113"/>
              <a:gd name="connsiteY5" fmla="*/ 5920643 h 6204870"/>
              <a:gd name="connsiteX6" fmla="*/ 0 w 5849113"/>
              <a:gd name="connsiteY6" fmla="*/ 0 h 6204870"/>
              <a:gd name="connsiteX7" fmla="*/ 5368899 w 5849113"/>
              <a:gd name="connsiteY7" fmla="*/ 1793 h 6204870"/>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8614"/>
              <a:gd name="connsiteY0" fmla="*/ 8965 h 6192712"/>
              <a:gd name="connsiteX1" fmla="*/ 5848447 w 5848614"/>
              <a:gd name="connsiteY1" fmla="*/ 2067047 h 6192712"/>
              <a:gd name="connsiteX2" fmla="*/ 5459506 w 5848614"/>
              <a:gd name="connsiteY2" fmla="*/ 3699413 h 6192712"/>
              <a:gd name="connsiteX3" fmla="*/ 3807678 w 5848614"/>
              <a:gd name="connsiteY3" fmla="*/ 5574501 h 6192712"/>
              <a:gd name="connsiteX4" fmla="*/ 1891621 w 5848614"/>
              <a:gd name="connsiteY4" fmla="*/ 6177437 h 6192712"/>
              <a:gd name="connsiteX5" fmla="*/ 0 w 5848614"/>
              <a:gd name="connsiteY5" fmla="*/ 5920643 h 6192712"/>
              <a:gd name="connsiteX6" fmla="*/ 0 w 5848614"/>
              <a:gd name="connsiteY6" fmla="*/ 0 h 6192712"/>
              <a:gd name="connsiteX7" fmla="*/ 5368899 w 5848614"/>
              <a:gd name="connsiteY7" fmla="*/ 1793 h 6192712"/>
              <a:gd name="connsiteX0" fmla="*/ 5376070 w 5851803"/>
              <a:gd name="connsiteY0" fmla="*/ 8965 h 6192712"/>
              <a:gd name="connsiteX1" fmla="*/ 5848447 w 5851803"/>
              <a:gd name="connsiteY1" fmla="*/ 2067047 h 6192712"/>
              <a:gd name="connsiteX2" fmla="*/ 5459506 w 5851803"/>
              <a:gd name="connsiteY2" fmla="*/ 3699413 h 6192712"/>
              <a:gd name="connsiteX3" fmla="*/ 3807678 w 5851803"/>
              <a:gd name="connsiteY3" fmla="*/ 5574501 h 6192712"/>
              <a:gd name="connsiteX4" fmla="*/ 1891621 w 5851803"/>
              <a:gd name="connsiteY4" fmla="*/ 6177437 h 6192712"/>
              <a:gd name="connsiteX5" fmla="*/ 0 w 5851803"/>
              <a:gd name="connsiteY5" fmla="*/ 5920643 h 6192712"/>
              <a:gd name="connsiteX6" fmla="*/ 0 w 5851803"/>
              <a:gd name="connsiteY6" fmla="*/ 0 h 6192712"/>
              <a:gd name="connsiteX7" fmla="*/ 5368899 w 5851803"/>
              <a:gd name="connsiteY7" fmla="*/ 1793 h 6192712"/>
              <a:gd name="connsiteX0" fmla="*/ 5376070 w 5841054"/>
              <a:gd name="connsiteY0" fmla="*/ 8965 h 6192712"/>
              <a:gd name="connsiteX1" fmla="*/ 5837562 w 5841054"/>
              <a:gd name="connsiteY1" fmla="*/ 2059822 h 6192712"/>
              <a:gd name="connsiteX2" fmla="*/ 5459506 w 5841054"/>
              <a:gd name="connsiteY2" fmla="*/ 3699413 h 6192712"/>
              <a:gd name="connsiteX3" fmla="*/ 3807678 w 5841054"/>
              <a:gd name="connsiteY3" fmla="*/ 5574501 h 6192712"/>
              <a:gd name="connsiteX4" fmla="*/ 1891621 w 5841054"/>
              <a:gd name="connsiteY4" fmla="*/ 6177437 h 6192712"/>
              <a:gd name="connsiteX5" fmla="*/ 0 w 5841054"/>
              <a:gd name="connsiteY5" fmla="*/ 5920643 h 6192712"/>
              <a:gd name="connsiteX6" fmla="*/ 0 w 5841054"/>
              <a:gd name="connsiteY6" fmla="*/ 0 h 6192712"/>
              <a:gd name="connsiteX7" fmla="*/ 5368899 w 5841054"/>
              <a:gd name="connsiteY7" fmla="*/ 1793 h 6192712"/>
              <a:gd name="connsiteX0" fmla="*/ 5376070 w 5841054"/>
              <a:gd name="connsiteY0" fmla="*/ 8965 h 6204870"/>
              <a:gd name="connsiteX1" fmla="*/ 5837562 w 5841054"/>
              <a:gd name="connsiteY1" fmla="*/ 2059822 h 6204870"/>
              <a:gd name="connsiteX2" fmla="*/ 5459506 w 5841054"/>
              <a:gd name="connsiteY2" fmla="*/ 3699413 h 6204870"/>
              <a:gd name="connsiteX3" fmla="*/ 3793163 w 5841054"/>
              <a:gd name="connsiteY3" fmla="*/ 5574501 h 6204870"/>
              <a:gd name="connsiteX4" fmla="*/ 1891621 w 5841054"/>
              <a:gd name="connsiteY4" fmla="*/ 6177437 h 6204870"/>
              <a:gd name="connsiteX5" fmla="*/ 0 w 5841054"/>
              <a:gd name="connsiteY5" fmla="*/ 5920643 h 6204870"/>
              <a:gd name="connsiteX6" fmla="*/ 0 w 5841054"/>
              <a:gd name="connsiteY6" fmla="*/ 0 h 6204870"/>
              <a:gd name="connsiteX7" fmla="*/ 5368899 w 5841054"/>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7627"/>
              <a:gd name="connsiteY0" fmla="*/ 8965 h 6204870"/>
              <a:gd name="connsiteX1" fmla="*/ 5837562 w 5837627"/>
              <a:gd name="connsiteY1" fmla="*/ 2059822 h 6204870"/>
              <a:gd name="connsiteX2" fmla="*/ 5459506 w 5837627"/>
              <a:gd name="connsiteY2" fmla="*/ 3681351 h 6204870"/>
              <a:gd name="connsiteX3" fmla="*/ 3793163 w 5837627"/>
              <a:gd name="connsiteY3" fmla="*/ 5574501 h 6204870"/>
              <a:gd name="connsiteX4" fmla="*/ 1891621 w 5837627"/>
              <a:gd name="connsiteY4" fmla="*/ 6177437 h 6204870"/>
              <a:gd name="connsiteX5" fmla="*/ 0 w 5837627"/>
              <a:gd name="connsiteY5" fmla="*/ 5920643 h 6204870"/>
              <a:gd name="connsiteX6" fmla="*/ 0 w 5837627"/>
              <a:gd name="connsiteY6" fmla="*/ 0 h 6204870"/>
              <a:gd name="connsiteX7" fmla="*/ 5368899 w 5837627"/>
              <a:gd name="connsiteY7" fmla="*/ 1793 h 6204870"/>
              <a:gd name="connsiteX0" fmla="*/ 5376070 w 5842081"/>
              <a:gd name="connsiteY0" fmla="*/ 8965 h 6204870"/>
              <a:gd name="connsiteX1" fmla="*/ 5837562 w 5842081"/>
              <a:gd name="connsiteY1" fmla="*/ 2059822 h 6204870"/>
              <a:gd name="connsiteX2" fmla="*/ 5459506 w 5842081"/>
              <a:gd name="connsiteY2" fmla="*/ 3681351 h 6204870"/>
              <a:gd name="connsiteX3" fmla="*/ 3793163 w 5842081"/>
              <a:gd name="connsiteY3" fmla="*/ 5574501 h 6204870"/>
              <a:gd name="connsiteX4" fmla="*/ 1891621 w 5842081"/>
              <a:gd name="connsiteY4" fmla="*/ 6177437 h 6204870"/>
              <a:gd name="connsiteX5" fmla="*/ 0 w 5842081"/>
              <a:gd name="connsiteY5" fmla="*/ 5920643 h 6204870"/>
              <a:gd name="connsiteX6" fmla="*/ 0 w 5842081"/>
              <a:gd name="connsiteY6" fmla="*/ 0 h 6204870"/>
              <a:gd name="connsiteX7" fmla="*/ 5368899 w 5842081"/>
              <a:gd name="connsiteY7" fmla="*/ 1793 h 6204870"/>
              <a:gd name="connsiteX0" fmla="*/ 5376070 w 5839130"/>
              <a:gd name="connsiteY0" fmla="*/ 8965 h 6204870"/>
              <a:gd name="connsiteX1" fmla="*/ 5837562 w 5839130"/>
              <a:gd name="connsiteY1" fmla="*/ 2059822 h 6204870"/>
              <a:gd name="connsiteX2" fmla="*/ 5459506 w 5839130"/>
              <a:gd name="connsiteY2" fmla="*/ 3681351 h 6204870"/>
              <a:gd name="connsiteX3" fmla="*/ 3793163 w 5839130"/>
              <a:gd name="connsiteY3" fmla="*/ 5574501 h 6204870"/>
              <a:gd name="connsiteX4" fmla="*/ 1891621 w 5839130"/>
              <a:gd name="connsiteY4" fmla="*/ 6177437 h 6204870"/>
              <a:gd name="connsiteX5" fmla="*/ 0 w 5839130"/>
              <a:gd name="connsiteY5" fmla="*/ 5920643 h 6204870"/>
              <a:gd name="connsiteX6" fmla="*/ 0 w 5839130"/>
              <a:gd name="connsiteY6" fmla="*/ 0 h 6204870"/>
              <a:gd name="connsiteX7" fmla="*/ 5368899 w 5839130"/>
              <a:gd name="connsiteY7" fmla="*/ 1793 h 6204870"/>
              <a:gd name="connsiteX0" fmla="*/ 5376070 w 5839130"/>
              <a:gd name="connsiteY0" fmla="*/ 8965 h 6204870"/>
              <a:gd name="connsiteX1" fmla="*/ 5837562 w 5839130"/>
              <a:gd name="connsiteY1" fmla="*/ 2059822 h 6204870"/>
              <a:gd name="connsiteX2" fmla="*/ 5459506 w 5839130"/>
              <a:gd name="connsiteY2" fmla="*/ 3681351 h 6204870"/>
              <a:gd name="connsiteX3" fmla="*/ 3793163 w 5839130"/>
              <a:gd name="connsiteY3" fmla="*/ 5574501 h 6204870"/>
              <a:gd name="connsiteX4" fmla="*/ 1891621 w 5839130"/>
              <a:gd name="connsiteY4" fmla="*/ 6177437 h 6204870"/>
              <a:gd name="connsiteX5" fmla="*/ 0 w 5839130"/>
              <a:gd name="connsiteY5" fmla="*/ 5920643 h 6204870"/>
              <a:gd name="connsiteX6" fmla="*/ 0 w 5839130"/>
              <a:gd name="connsiteY6" fmla="*/ 0 h 6204870"/>
              <a:gd name="connsiteX7" fmla="*/ 5368899 w 5839130"/>
              <a:gd name="connsiteY7" fmla="*/ 1793 h 6204870"/>
              <a:gd name="connsiteX0" fmla="*/ 5376070 w 5839130"/>
              <a:gd name="connsiteY0" fmla="*/ 8965 h 6205896"/>
              <a:gd name="connsiteX1" fmla="*/ 5837562 w 5839130"/>
              <a:gd name="connsiteY1" fmla="*/ 2059822 h 6205896"/>
              <a:gd name="connsiteX2" fmla="*/ 5459506 w 5839130"/>
              <a:gd name="connsiteY2" fmla="*/ 3681351 h 6205896"/>
              <a:gd name="connsiteX3" fmla="*/ 3807285 w 5839130"/>
              <a:gd name="connsiteY3" fmla="*/ 5560443 h 6205896"/>
              <a:gd name="connsiteX4" fmla="*/ 1891621 w 5839130"/>
              <a:gd name="connsiteY4" fmla="*/ 6177437 h 6205896"/>
              <a:gd name="connsiteX5" fmla="*/ 0 w 5839130"/>
              <a:gd name="connsiteY5" fmla="*/ 5920643 h 6205896"/>
              <a:gd name="connsiteX6" fmla="*/ 0 w 5839130"/>
              <a:gd name="connsiteY6" fmla="*/ 0 h 6205896"/>
              <a:gd name="connsiteX7" fmla="*/ 5368899 w 5839130"/>
              <a:gd name="connsiteY7" fmla="*/ 1793 h 6205896"/>
              <a:gd name="connsiteX0" fmla="*/ 5376070 w 5839130"/>
              <a:gd name="connsiteY0" fmla="*/ 8965 h 6193641"/>
              <a:gd name="connsiteX1" fmla="*/ 5837562 w 5839130"/>
              <a:gd name="connsiteY1" fmla="*/ 2059822 h 6193641"/>
              <a:gd name="connsiteX2" fmla="*/ 5459506 w 5839130"/>
              <a:gd name="connsiteY2" fmla="*/ 3681351 h 6193641"/>
              <a:gd name="connsiteX3" fmla="*/ 3807285 w 5839130"/>
              <a:gd name="connsiteY3" fmla="*/ 5560443 h 6193641"/>
              <a:gd name="connsiteX4" fmla="*/ 1891621 w 5839130"/>
              <a:gd name="connsiteY4" fmla="*/ 6177437 h 6193641"/>
              <a:gd name="connsiteX5" fmla="*/ 0 w 5839130"/>
              <a:gd name="connsiteY5" fmla="*/ 5920643 h 6193641"/>
              <a:gd name="connsiteX6" fmla="*/ 0 w 5839130"/>
              <a:gd name="connsiteY6" fmla="*/ 0 h 6193641"/>
              <a:gd name="connsiteX7" fmla="*/ 5368899 w 5839130"/>
              <a:gd name="connsiteY7" fmla="*/ 1793 h 6193641"/>
              <a:gd name="connsiteX0" fmla="*/ 5376070 w 5839130"/>
              <a:gd name="connsiteY0" fmla="*/ 8965 h 6193641"/>
              <a:gd name="connsiteX1" fmla="*/ 5837562 w 5839130"/>
              <a:gd name="connsiteY1" fmla="*/ 2059822 h 6193641"/>
              <a:gd name="connsiteX2" fmla="*/ 5459506 w 5839130"/>
              <a:gd name="connsiteY2" fmla="*/ 3681351 h 6193641"/>
              <a:gd name="connsiteX3" fmla="*/ 3807285 w 5839130"/>
              <a:gd name="connsiteY3" fmla="*/ 5560443 h 6193641"/>
              <a:gd name="connsiteX4" fmla="*/ 1891621 w 5839130"/>
              <a:gd name="connsiteY4" fmla="*/ 6177437 h 6193641"/>
              <a:gd name="connsiteX5" fmla="*/ 0 w 5839130"/>
              <a:gd name="connsiteY5" fmla="*/ 5920643 h 6193641"/>
              <a:gd name="connsiteX6" fmla="*/ 0 w 5839130"/>
              <a:gd name="connsiteY6" fmla="*/ 0 h 6193641"/>
              <a:gd name="connsiteX7" fmla="*/ 5368899 w 5839130"/>
              <a:gd name="connsiteY7" fmla="*/ 1793 h 6193641"/>
              <a:gd name="connsiteX8" fmla="*/ 5376070 w 5839130"/>
              <a:gd name="connsiteY8" fmla="*/ 8965 h 619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130" h="6193641">
                <a:moveTo>
                  <a:pt x="5376070" y="8965"/>
                </a:moveTo>
                <a:cubicBezTo>
                  <a:pt x="5639788" y="519953"/>
                  <a:pt x="5859941" y="1411633"/>
                  <a:pt x="5837562" y="2059822"/>
                </a:cubicBezTo>
                <a:cubicBezTo>
                  <a:pt x="5815183" y="2708011"/>
                  <a:pt x="5656271" y="3217131"/>
                  <a:pt x="5459506" y="3681351"/>
                </a:cubicBezTo>
                <a:cubicBezTo>
                  <a:pt x="5160043" y="4444471"/>
                  <a:pt x="4420076" y="5180553"/>
                  <a:pt x="3807285" y="5560443"/>
                </a:cubicBezTo>
                <a:cubicBezTo>
                  <a:pt x="3194494" y="5940333"/>
                  <a:pt x="2480272" y="6145521"/>
                  <a:pt x="1891621" y="6177437"/>
                </a:cubicBezTo>
                <a:cubicBezTo>
                  <a:pt x="1302970" y="6209353"/>
                  <a:pt x="993509" y="6224280"/>
                  <a:pt x="0" y="5920643"/>
                </a:cubicBezTo>
                <a:lnTo>
                  <a:pt x="0" y="0"/>
                </a:lnTo>
                <a:lnTo>
                  <a:pt x="5368899" y="1793"/>
                </a:lnTo>
                <a:lnTo>
                  <a:pt x="5376070" y="8965"/>
                </a:lnTo>
                <a:close/>
              </a:path>
            </a:pathLst>
          </a:custGeom>
          <a:solidFill>
            <a:schemeClr val="accent1"/>
          </a:solidFill>
        </p:spPr>
        <p:txBody>
          <a:bodyPr lIns="702000" tIns="882000" rIns="360000" anchor="t"/>
          <a:lstStyle>
            <a:lvl1pPr>
              <a:lnSpc>
                <a:spcPts val="4000"/>
              </a:lnSpc>
              <a:defRPr sz="3800">
                <a:latin typeface="+mj-lt"/>
              </a:defRPr>
            </a:lvl1pPr>
          </a:lstStyle>
          <a:p>
            <a:r>
              <a:rPr lang="en-US" noProof="0" smtClean="0"/>
              <a:t>Click to edit Master title style</a:t>
            </a:r>
            <a:endParaRPr lang="en-AU" noProof="0" dirty="0"/>
          </a:p>
        </p:txBody>
      </p:sp>
      <p:cxnSp>
        <p:nvCxnSpPr>
          <p:cNvPr id="10" name="Straight Connector 9"/>
          <p:cNvCxnSpPr/>
          <p:nvPr userDrawn="1"/>
        </p:nvCxnSpPr>
        <p:spPr>
          <a:xfrm>
            <a:off x="716786" y="2667550"/>
            <a:ext cx="4323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p:nvPr>
        </p:nvSpPr>
        <p:spPr>
          <a:xfrm>
            <a:off x="716786" y="2959494"/>
            <a:ext cx="3495174" cy="964561"/>
          </a:xfrm>
        </p:spPr>
        <p:txBody>
          <a:bodyPr/>
          <a:lstStyle>
            <a:lvl1pPr>
              <a:lnSpc>
                <a:spcPts val="2400"/>
              </a:lnSpc>
              <a:spcAft>
                <a:spcPts val="0"/>
              </a:spcAft>
              <a:defRPr sz="20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17" name="Text Placeholder 7"/>
          <p:cNvSpPr>
            <a:spLocks noGrp="1"/>
          </p:cNvSpPr>
          <p:nvPr>
            <p:ph type="body" sz="quarter" idx="12"/>
          </p:nvPr>
        </p:nvSpPr>
        <p:spPr>
          <a:xfrm>
            <a:off x="718554" y="4409383"/>
            <a:ext cx="3493405" cy="639798"/>
          </a:xfrm>
        </p:spPr>
        <p:txBody>
          <a:bodyPr/>
          <a:lstStyle>
            <a:lvl1pPr>
              <a:lnSpc>
                <a:spcPts val="1800"/>
              </a:lnSpc>
              <a:spcAft>
                <a:spcPts val="567"/>
              </a:spcAft>
              <a:defRPr sz="14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8573" y="5928085"/>
            <a:ext cx="2755398" cy="454153"/>
          </a:xfrm>
          <a:prstGeom prst="rect">
            <a:avLst/>
          </a:prstGeom>
        </p:spPr>
      </p:pic>
      <p:sp>
        <p:nvSpPr>
          <p:cNvPr id="19"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6" name="Picture Placeholder 5"/>
          <p:cNvSpPr>
            <a:spLocks noGrp="1"/>
          </p:cNvSpPr>
          <p:nvPr>
            <p:ph type="pic" sz="quarter" idx="10" hasCustomPrompt="1"/>
          </p:nvPr>
        </p:nvSpPr>
        <p:spPr>
          <a:xfrm>
            <a:off x="0" y="0"/>
            <a:ext cx="9144000" cy="5454650"/>
          </a:xfrm>
          <a:solidFill>
            <a:schemeClr val="bg1">
              <a:lumMod val="95000"/>
            </a:schemeClr>
          </a:solidFill>
          <a:ln>
            <a:noFill/>
          </a:ln>
        </p:spPr>
        <p:txBody>
          <a:bodyPr anchor="ctr"/>
          <a:lstStyle>
            <a:lvl1pPr algn="ctr">
              <a:defRPr baseline="0"/>
            </a:lvl1pPr>
          </a:lstStyle>
          <a:p>
            <a:r>
              <a:rPr lang="en-AU" dirty="0" smtClean="0"/>
              <a:t>Click in the middle icon to insert picture. </a:t>
            </a:r>
            <a:br>
              <a:rPr lang="en-AU" dirty="0" smtClean="0"/>
            </a:br>
            <a:r>
              <a:rPr lang="en-AU" dirty="0" smtClean="0"/>
              <a:t>Then right click and send to back to see all the elements.</a:t>
            </a:r>
            <a:endParaRPr lang="en-AU" dirty="0"/>
          </a:p>
        </p:txBody>
      </p:sp>
    </p:spTree>
    <p:extLst>
      <p:ext uri="{BB962C8B-B14F-4D97-AF65-F5344CB8AC3E}">
        <p14:creationId xmlns:p14="http://schemas.microsoft.com/office/powerpoint/2010/main" val="36852114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AU" noProof="0" dirty="0"/>
          </a:p>
        </p:txBody>
      </p:sp>
      <p:sp>
        <p:nvSpPr>
          <p:cNvPr id="3" name="Content Placeholder 2"/>
          <p:cNvSpPr>
            <a:spLocks noGrp="1"/>
          </p:cNvSpPr>
          <p:nvPr>
            <p:ph idx="1" hasCustomPrompt="1"/>
          </p:nvPr>
        </p:nvSpPr>
        <p:spPr/>
        <p:txBody>
          <a:bodyPr/>
          <a:lstStyle>
            <a:lvl5pPr>
              <a:defRPr baseline="0"/>
            </a:lvl5p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
        <p:nvSpPr>
          <p:cNvPr id="5" name="Slide Number Placeholder 4"/>
          <p:cNvSpPr>
            <a:spLocks noGrp="1"/>
          </p:cNvSpPr>
          <p:nvPr>
            <p:ph type="sldNum" sz="quarter" idx="11"/>
          </p:nvPr>
        </p:nvSpPr>
        <p:spPr/>
        <p:txBody>
          <a:bodyPr/>
          <a:lstStyle/>
          <a:p>
            <a:fld id="{CE1B70CE-F4BC-4B6F-A663-B479B5E51611}" type="slidenum">
              <a:rPr lang="en-AU" smtClean="0"/>
              <a:pPr/>
              <a:t>‹#›</a:t>
            </a:fld>
            <a:endParaRPr lang="en-AU" dirty="0"/>
          </a:p>
        </p:txBody>
      </p:sp>
    </p:spTree>
    <p:extLst>
      <p:ext uri="{BB962C8B-B14F-4D97-AF65-F5344CB8AC3E}">
        <p14:creationId xmlns:p14="http://schemas.microsoft.com/office/powerpoint/2010/main" val="30200542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AU" noProof="0" dirty="0"/>
          </a:p>
        </p:txBody>
      </p:sp>
      <p:sp>
        <p:nvSpPr>
          <p:cNvPr id="3" name="Content Placeholder 2"/>
          <p:cNvSpPr>
            <a:spLocks noGrp="1"/>
          </p:cNvSpPr>
          <p:nvPr>
            <p:ph idx="1" hasCustomPrompt="1"/>
          </p:nvPr>
        </p:nvSpPr>
        <p:spPr>
          <a:xfrm>
            <a:off x="558350" y="1390417"/>
            <a:ext cx="3877200" cy="4507200"/>
          </a:xfrm>
        </p:spPr>
        <p:txBody>
          <a:bodyPr/>
          <a:lstStyle>
            <a:lvl5pPr>
              <a:defRPr baseline="0"/>
            </a:lvl5p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
        <p:nvSpPr>
          <p:cNvPr id="5" name="Slide Number Placeholder 4"/>
          <p:cNvSpPr>
            <a:spLocks noGrp="1"/>
          </p:cNvSpPr>
          <p:nvPr>
            <p:ph type="sldNum" sz="quarter" idx="11"/>
          </p:nvPr>
        </p:nvSpPr>
        <p:spPr/>
        <p:txBody>
          <a:bodyPr/>
          <a:lstStyle/>
          <a:p>
            <a:fld id="{CE1B70CE-F4BC-4B6F-A663-B479B5E51611}" type="slidenum">
              <a:rPr lang="en-AU" smtClean="0"/>
              <a:pPr/>
              <a:t>‹#›</a:t>
            </a:fld>
            <a:endParaRPr lang="en-AU" dirty="0"/>
          </a:p>
        </p:txBody>
      </p:sp>
      <p:sp>
        <p:nvSpPr>
          <p:cNvPr id="6" name="Content Placeholder 2"/>
          <p:cNvSpPr>
            <a:spLocks noGrp="1"/>
          </p:cNvSpPr>
          <p:nvPr>
            <p:ph idx="12" hasCustomPrompt="1"/>
          </p:nvPr>
        </p:nvSpPr>
        <p:spPr>
          <a:xfrm>
            <a:off x="4740105" y="1390417"/>
            <a:ext cx="3877200" cy="4507200"/>
          </a:xfrm>
        </p:spPr>
        <p:txBody>
          <a:bodyPr/>
          <a:lstStyle>
            <a:lvl5pPr>
              <a:defRPr baseline="0"/>
            </a:lvl5p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Tree>
    <p:extLst>
      <p:ext uri="{BB962C8B-B14F-4D97-AF65-F5344CB8AC3E}">
        <p14:creationId xmlns:p14="http://schemas.microsoft.com/office/powerpoint/2010/main" val="26312771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AU" noProof="0" dirty="0"/>
          </a:p>
        </p:txBody>
      </p:sp>
      <p:sp>
        <p:nvSpPr>
          <p:cNvPr id="3" name="Content Placeholder 2"/>
          <p:cNvSpPr>
            <a:spLocks noGrp="1"/>
          </p:cNvSpPr>
          <p:nvPr>
            <p:ph idx="1" hasCustomPrompt="1"/>
          </p:nvPr>
        </p:nvSpPr>
        <p:spPr>
          <a:xfrm>
            <a:off x="558350" y="1390416"/>
            <a:ext cx="3878635" cy="4508678"/>
          </a:xfrm>
        </p:spPr>
        <p:txBody>
          <a:bodyPr/>
          <a:lstStyle>
            <a:lvl5pPr>
              <a:defRPr baseline="0"/>
            </a:lvl5p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
        <p:nvSpPr>
          <p:cNvPr id="5" name="Slide Number Placeholder 4"/>
          <p:cNvSpPr>
            <a:spLocks noGrp="1"/>
          </p:cNvSpPr>
          <p:nvPr>
            <p:ph type="sldNum" sz="quarter" idx="11"/>
          </p:nvPr>
        </p:nvSpPr>
        <p:spPr/>
        <p:txBody>
          <a:bodyPr/>
          <a:lstStyle/>
          <a:p>
            <a:fld id="{CE1B70CE-F4BC-4B6F-A663-B479B5E51611}" type="slidenum">
              <a:rPr lang="en-AU" smtClean="0"/>
              <a:pPr/>
              <a:t>‹#›</a:t>
            </a:fld>
            <a:endParaRPr lang="en-AU" dirty="0"/>
          </a:p>
        </p:txBody>
      </p:sp>
      <p:sp>
        <p:nvSpPr>
          <p:cNvPr id="7" name="Picture Placeholder 6"/>
          <p:cNvSpPr>
            <a:spLocks noGrp="1"/>
          </p:cNvSpPr>
          <p:nvPr>
            <p:ph type="pic" sz="quarter" idx="12" hasCustomPrompt="1"/>
          </p:nvPr>
        </p:nvSpPr>
        <p:spPr>
          <a:xfrm>
            <a:off x="4751043" y="1449388"/>
            <a:ext cx="3855827" cy="4449762"/>
          </a:xfrm>
          <a:solidFill>
            <a:schemeClr val="bg1">
              <a:lumMod val="95000"/>
            </a:schemeClr>
          </a:solidFill>
        </p:spPr>
        <p:txBody>
          <a:bodyPr anchor="ctr"/>
          <a:lstStyle>
            <a:lvl1pPr algn="ctr">
              <a:defRPr baseline="0"/>
            </a:lvl1pPr>
          </a:lstStyle>
          <a:p>
            <a:r>
              <a:rPr lang="en-AU" dirty="0" smtClean="0"/>
              <a:t>Click in the middle icon to insert picture</a:t>
            </a:r>
            <a:endParaRPr lang="en-AU" dirty="0"/>
          </a:p>
        </p:txBody>
      </p:sp>
      <p:sp>
        <p:nvSpPr>
          <p:cNvPr id="9" name="Text Placeholder 8"/>
          <p:cNvSpPr>
            <a:spLocks noGrp="1"/>
          </p:cNvSpPr>
          <p:nvPr>
            <p:ph type="body" sz="quarter" idx="13"/>
          </p:nvPr>
        </p:nvSpPr>
        <p:spPr>
          <a:xfrm>
            <a:off x="4751042" y="6011703"/>
            <a:ext cx="3855600" cy="215900"/>
          </a:xfrm>
        </p:spPr>
        <p:txBody>
          <a:bodyPr/>
          <a:lstStyle>
            <a:lvl1pPr>
              <a:lnSpc>
                <a:spcPts val="1100"/>
              </a:lnSpc>
              <a:spcAft>
                <a:spcPts val="0"/>
              </a:spcAft>
              <a:defRPr sz="900" b="0">
                <a:solidFill>
                  <a:schemeClr val="tx2"/>
                </a:solidFill>
              </a:defRPr>
            </a:lvl1pPr>
            <a:lvl2pPr>
              <a:lnSpc>
                <a:spcPts val="1100"/>
              </a:lnSpc>
              <a:spcAft>
                <a:spcPts val="0"/>
              </a:spcAft>
              <a:defRPr sz="900" b="0">
                <a:solidFill>
                  <a:schemeClr val="tx2"/>
                </a:solidFill>
              </a:defRPr>
            </a:lvl2pPr>
            <a:lvl3pPr>
              <a:lnSpc>
                <a:spcPts val="1100"/>
              </a:lnSpc>
              <a:spcAft>
                <a:spcPts val="0"/>
              </a:spcAft>
              <a:defRPr sz="900" b="0">
                <a:solidFill>
                  <a:schemeClr val="tx2"/>
                </a:solidFill>
              </a:defRPr>
            </a:lvl3pPr>
            <a:lvl4pPr>
              <a:lnSpc>
                <a:spcPts val="1100"/>
              </a:lnSpc>
              <a:spcAft>
                <a:spcPts val="0"/>
              </a:spcAft>
              <a:defRPr sz="900" b="0">
                <a:solidFill>
                  <a:schemeClr val="tx2"/>
                </a:solidFill>
              </a:defRPr>
            </a:lvl4pPr>
            <a:lvl5pPr>
              <a:lnSpc>
                <a:spcPts val="1100"/>
              </a:lnSpc>
              <a:spcAft>
                <a:spcPts val="0"/>
              </a:spcAft>
              <a:defRPr sz="900" b="0">
                <a:solidFill>
                  <a:schemeClr val="tx2"/>
                </a:solidFill>
              </a:defRPr>
            </a:lvl5pPr>
          </a:lstStyle>
          <a:p>
            <a:pPr lvl="0"/>
            <a:r>
              <a:rPr lang="en-US" smtClean="0"/>
              <a:t>Edit Master text styles</a:t>
            </a:r>
          </a:p>
        </p:txBody>
      </p:sp>
    </p:spTree>
    <p:extLst>
      <p:ext uri="{BB962C8B-B14F-4D97-AF65-F5344CB8AC3E}">
        <p14:creationId xmlns:p14="http://schemas.microsoft.com/office/powerpoint/2010/main" val="2505680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ture_Revers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noProof="0" smtClean="0"/>
              <a:t>Click to edit Master title style</a:t>
            </a:r>
            <a:endParaRPr lang="en-AU" noProof="0" dirty="0"/>
          </a:p>
        </p:txBody>
      </p:sp>
      <p:sp>
        <p:nvSpPr>
          <p:cNvPr id="5" name="Slide Number Placeholder 4"/>
          <p:cNvSpPr>
            <a:spLocks noGrp="1"/>
          </p:cNvSpPr>
          <p:nvPr>
            <p:ph type="sldNum" sz="quarter" idx="11"/>
          </p:nvPr>
        </p:nvSpPr>
        <p:spPr/>
        <p:txBody>
          <a:bodyPr/>
          <a:lstStyle/>
          <a:p>
            <a:fld id="{CE1B70CE-F4BC-4B6F-A663-B479B5E51611}" type="slidenum">
              <a:rPr lang="en-AU" smtClean="0"/>
              <a:pPr/>
              <a:t>‹#›</a:t>
            </a:fld>
            <a:endParaRPr lang="en-AU" dirty="0"/>
          </a:p>
        </p:txBody>
      </p:sp>
      <p:sp>
        <p:nvSpPr>
          <p:cNvPr id="7" name="Picture Placeholder 6"/>
          <p:cNvSpPr>
            <a:spLocks noGrp="1"/>
          </p:cNvSpPr>
          <p:nvPr>
            <p:ph type="pic" sz="quarter" idx="12" hasCustomPrompt="1"/>
          </p:nvPr>
        </p:nvSpPr>
        <p:spPr>
          <a:xfrm>
            <a:off x="426716" y="1449388"/>
            <a:ext cx="3855827" cy="4229862"/>
          </a:xfrm>
          <a:solidFill>
            <a:schemeClr val="bg1">
              <a:lumMod val="95000"/>
            </a:schemeClr>
          </a:solidFill>
        </p:spPr>
        <p:txBody>
          <a:bodyPr anchor="ctr"/>
          <a:lstStyle>
            <a:lvl1pPr algn="ctr">
              <a:defRPr baseline="0"/>
            </a:lvl1pPr>
          </a:lstStyle>
          <a:p>
            <a:r>
              <a:rPr lang="en-AU" dirty="0" smtClean="0"/>
              <a:t>Click in the middle icon to insert picture</a:t>
            </a:r>
            <a:endParaRPr lang="en-AU" dirty="0"/>
          </a:p>
        </p:txBody>
      </p:sp>
      <p:sp>
        <p:nvSpPr>
          <p:cNvPr id="9" name="Text Placeholder 8"/>
          <p:cNvSpPr>
            <a:spLocks noGrp="1"/>
          </p:cNvSpPr>
          <p:nvPr>
            <p:ph type="body" sz="quarter" idx="13"/>
          </p:nvPr>
        </p:nvSpPr>
        <p:spPr>
          <a:xfrm>
            <a:off x="426715" y="5795803"/>
            <a:ext cx="3855600" cy="215900"/>
          </a:xfrm>
        </p:spPr>
        <p:txBody>
          <a:bodyPr/>
          <a:lstStyle>
            <a:lvl1pPr>
              <a:lnSpc>
                <a:spcPts val="1100"/>
              </a:lnSpc>
              <a:spcAft>
                <a:spcPts val="0"/>
              </a:spcAft>
              <a:defRPr sz="900" b="0">
                <a:solidFill>
                  <a:schemeClr val="tx2"/>
                </a:solidFill>
              </a:defRPr>
            </a:lvl1pPr>
            <a:lvl2pPr>
              <a:lnSpc>
                <a:spcPts val="1100"/>
              </a:lnSpc>
              <a:spcAft>
                <a:spcPts val="0"/>
              </a:spcAft>
              <a:defRPr sz="900" b="0">
                <a:solidFill>
                  <a:schemeClr val="tx2"/>
                </a:solidFill>
              </a:defRPr>
            </a:lvl2pPr>
            <a:lvl3pPr>
              <a:lnSpc>
                <a:spcPts val="1100"/>
              </a:lnSpc>
              <a:spcAft>
                <a:spcPts val="0"/>
              </a:spcAft>
              <a:defRPr sz="900" b="0">
                <a:solidFill>
                  <a:schemeClr val="tx2"/>
                </a:solidFill>
              </a:defRPr>
            </a:lvl3pPr>
            <a:lvl4pPr>
              <a:lnSpc>
                <a:spcPts val="1100"/>
              </a:lnSpc>
              <a:spcAft>
                <a:spcPts val="0"/>
              </a:spcAft>
              <a:defRPr sz="900" b="0">
                <a:solidFill>
                  <a:schemeClr val="tx2"/>
                </a:solidFill>
              </a:defRPr>
            </a:lvl4pPr>
            <a:lvl5pPr>
              <a:lnSpc>
                <a:spcPts val="1100"/>
              </a:lnSpc>
              <a:spcAft>
                <a:spcPts val="0"/>
              </a:spcAft>
              <a:defRPr sz="900" b="0">
                <a:solidFill>
                  <a:schemeClr val="tx2"/>
                </a:solidFill>
              </a:defRPr>
            </a:lvl5pPr>
          </a:lstStyle>
          <a:p>
            <a:pPr lvl="0"/>
            <a:r>
              <a:rPr lang="en-US" smtClean="0"/>
              <a:t>Edit Master text styles</a:t>
            </a:r>
          </a:p>
        </p:txBody>
      </p:sp>
      <p:sp>
        <p:nvSpPr>
          <p:cNvPr id="8" name="Content Placeholder 2"/>
          <p:cNvSpPr>
            <a:spLocks noGrp="1"/>
          </p:cNvSpPr>
          <p:nvPr>
            <p:ph idx="1" hasCustomPrompt="1"/>
          </p:nvPr>
        </p:nvSpPr>
        <p:spPr>
          <a:xfrm>
            <a:off x="4854304" y="1390416"/>
            <a:ext cx="3878635" cy="4508678"/>
          </a:xfrm>
        </p:spPr>
        <p:txBody>
          <a:bodyPr/>
          <a:lstStyle>
            <a:lvl5pPr>
              <a:defRPr baseline="0"/>
            </a:lvl5p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Tree>
    <p:extLst>
      <p:ext uri="{BB962C8B-B14F-4D97-AF65-F5344CB8AC3E}">
        <p14:creationId xmlns:p14="http://schemas.microsoft.com/office/powerpoint/2010/main" val="125723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4291584"/>
          </a:xfrm>
          <a:prstGeom prst="rect">
            <a:avLst/>
          </a:prstGeom>
        </p:spPr>
      </p:pic>
      <p:sp>
        <p:nvSpPr>
          <p:cNvPr id="2" name="Title 1"/>
          <p:cNvSpPr>
            <a:spLocks noGrp="1"/>
          </p:cNvSpPr>
          <p:nvPr>
            <p:ph type="title" hasCustomPrompt="1"/>
          </p:nvPr>
        </p:nvSpPr>
        <p:spPr>
          <a:xfrm>
            <a:off x="716786" y="1720681"/>
            <a:ext cx="7041327" cy="576236"/>
          </a:xfrm>
          <a:noFill/>
        </p:spPr>
        <p:txBody>
          <a:bodyPr lIns="0" anchor="t"/>
          <a:lstStyle>
            <a:lvl1pPr>
              <a:lnSpc>
                <a:spcPts val="4000"/>
              </a:lnSpc>
              <a:defRPr sz="3800">
                <a:solidFill>
                  <a:schemeClr val="bg1"/>
                </a:solidFill>
              </a:defRPr>
            </a:lvl1pPr>
          </a:lstStyle>
          <a:p>
            <a:r>
              <a:rPr lang="en-AU" noProof="0" dirty="0" smtClean="0"/>
              <a:t>Thank you</a:t>
            </a:r>
            <a:endParaRPr lang="en-AU" noProof="0" dirty="0"/>
          </a:p>
        </p:txBody>
      </p:sp>
      <p:cxnSp>
        <p:nvCxnSpPr>
          <p:cNvPr id="5" name="Straight Connector 4"/>
          <p:cNvCxnSpPr/>
          <p:nvPr userDrawn="1"/>
        </p:nvCxnSpPr>
        <p:spPr>
          <a:xfrm>
            <a:off x="716786" y="2452110"/>
            <a:ext cx="4323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8573" y="5928085"/>
            <a:ext cx="2755398" cy="454153"/>
          </a:xfrm>
          <a:prstGeom prst="rect">
            <a:avLst/>
          </a:prstGeom>
        </p:spPr>
      </p:pic>
      <p:sp>
        <p:nvSpPr>
          <p:cNvPr id="10" name="Text Placeholder 9"/>
          <p:cNvSpPr>
            <a:spLocks noGrp="1"/>
          </p:cNvSpPr>
          <p:nvPr>
            <p:ph type="body" sz="quarter" idx="10"/>
          </p:nvPr>
        </p:nvSpPr>
        <p:spPr>
          <a:xfrm>
            <a:off x="716786" y="5549403"/>
            <a:ext cx="3855214" cy="832835"/>
          </a:xfrm>
        </p:spPr>
        <p:txBody>
          <a:bodyPr/>
          <a:lstStyle>
            <a:lvl1pPr>
              <a:lnSpc>
                <a:spcPts val="1800"/>
              </a:lnSpc>
              <a:spcAft>
                <a:spcPts val="567"/>
              </a:spcAft>
              <a:defRPr sz="1400">
                <a:solidFill>
                  <a:schemeClr val="accent3"/>
                </a:solidFill>
              </a:defRPr>
            </a:lvl1pPr>
            <a:lvl2pPr>
              <a:lnSpc>
                <a:spcPts val="1800"/>
              </a:lnSpc>
              <a:spcAft>
                <a:spcPts val="567"/>
              </a:spcAft>
              <a:defRPr sz="1400" b="0">
                <a:solidFill>
                  <a:schemeClr val="accent3"/>
                </a:solidFill>
              </a:defRPr>
            </a:lvl2pPr>
            <a:lvl3pPr>
              <a:lnSpc>
                <a:spcPts val="1800"/>
              </a:lnSpc>
              <a:spcAft>
                <a:spcPts val="567"/>
              </a:spcAft>
              <a:defRPr sz="1400">
                <a:solidFill>
                  <a:schemeClr val="accent3"/>
                </a:solidFill>
              </a:defRPr>
            </a:lvl3pPr>
            <a:lvl4pPr>
              <a:lnSpc>
                <a:spcPts val="1800"/>
              </a:lnSpc>
              <a:spcAft>
                <a:spcPts val="567"/>
              </a:spcAft>
              <a:defRPr sz="1400">
                <a:solidFill>
                  <a:schemeClr val="accent3"/>
                </a:solidFill>
              </a:defRPr>
            </a:lvl4pPr>
            <a:lvl5pPr>
              <a:lnSpc>
                <a:spcPts val="1800"/>
              </a:lnSpc>
              <a:spcAft>
                <a:spcPts val="567"/>
              </a:spcAft>
              <a:defRPr sz="1400">
                <a:solidFill>
                  <a:schemeClr val="accent3"/>
                </a:solidFill>
              </a:defRPr>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026815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AU" noProof="0" dirty="0"/>
          </a:p>
        </p:txBody>
      </p:sp>
      <p:sp>
        <p:nvSpPr>
          <p:cNvPr id="4" name="Slide Number Placeholder 3"/>
          <p:cNvSpPr>
            <a:spLocks noGrp="1"/>
          </p:cNvSpPr>
          <p:nvPr>
            <p:ph type="sldNum" sz="quarter" idx="11"/>
          </p:nvPr>
        </p:nvSpPr>
        <p:spPr/>
        <p:txBody>
          <a:bodyPr/>
          <a:lstStyle/>
          <a:p>
            <a:fld id="{CE1B70CE-F4BC-4B6F-A663-B479B5E51611}" type="slidenum">
              <a:rPr lang="en-AU" smtClean="0"/>
              <a:pPr/>
              <a:t>‹#›</a:t>
            </a:fld>
            <a:endParaRPr lang="en-AU" dirty="0"/>
          </a:p>
        </p:txBody>
      </p:sp>
    </p:spTree>
    <p:extLst>
      <p:ext uri="{BB962C8B-B14F-4D97-AF65-F5344CB8AC3E}">
        <p14:creationId xmlns:p14="http://schemas.microsoft.com/office/powerpoint/2010/main" val="546547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B6EA5-DE08-1846-9CE0-012B1652058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62ED6-3AED-6B48-B665-6F14BB541AAB}" type="slidenum">
              <a:rPr lang="en-US" smtClean="0"/>
              <a:pPr/>
              <a:t>‹#›</a:t>
            </a:fld>
            <a:endParaRPr lang="en-US"/>
          </a:p>
        </p:txBody>
      </p:sp>
    </p:spTree>
    <p:extLst>
      <p:ext uri="{BB962C8B-B14F-4D97-AF65-F5344CB8AC3E}">
        <p14:creationId xmlns:p14="http://schemas.microsoft.com/office/powerpoint/2010/main" val="31358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 2">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454650"/>
          </a:xfrm>
          <a:solidFill>
            <a:schemeClr val="bg1">
              <a:lumMod val="95000"/>
            </a:schemeClr>
          </a:solidFill>
          <a:ln>
            <a:noFill/>
          </a:ln>
        </p:spPr>
        <p:txBody>
          <a:bodyPr anchor="ctr"/>
          <a:lstStyle>
            <a:lvl1pPr algn="ctr">
              <a:defRPr baseline="0"/>
            </a:lvl1pPr>
          </a:lstStyle>
          <a:p>
            <a:r>
              <a:rPr lang="en-AU" dirty="0" smtClean="0"/>
              <a:t>Click in the middle icon to insert picture. </a:t>
            </a:r>
            <a:br>
              <a:rPr lang="en-AU" dirty="0" smtClean="0"/>
            </a:br>
            <a:r>
              <a:rPr lang="en-AU" dirty="0" smtClean="0"/>
              <a:t>Then right click and send to back to see all the elements.</a:t>
            </a:r>
            <a:endParaRPr lang="en-AU" dirty="0"/>
          </a:p>
        </p:txBody>
      </p:sp>
      <p:sp>
        <p:nvSpPr>
          <p:cNvPr id="2" name="Title 1"/>
          <p:cNvSpPr>
            <a:spLocks noGrp="1"/>
          </p:cNvSpPr>
          <p:nvPr>
            <p:ph type="ctrTitle"/>
          </p:nvPr>
        </p:nvSpPr>
        <p:spPr>
          <a:xfrm>
            <a:off x="-9607" y="3680542"/>
            <a:ext cx="5048332" cy="2167808"/>
          </a:xfrm>
          <a:prstGeom prst="rect">
            <a:avLst/>
          </a:prstGeom>
          <a:solidFill>
            <a:schemeClr val="accent1">
              <a:alpha val="90000"/>
            </a:schemeClr>
          </a:solidFill>
          <a:ln>
            <a:noFill/>
          </a:ln>
        </p:spPr>
        <p:txBody>
          <a:bodyPr lIns="576000" tIns="270000" rIns="216000" anchor="t"/>
          <a:lstStyle>
            <a:lvl1pPr>
              <a:lnSpc>
                <a:spcPts val="3600"/>
              </a:lnSpc>
              <a:defRPr sz="3200">
                <a:solidFill>
                  <a:schemeClr val="bg1"/>
                </a:solidFill>
                <a:latin typeface="+mj-lt"/>
              </a:defRPr>
            </a:lvl1pPr>
          </a:lstStyle>
          <a:p>
            <a:r>
              <a:rPr lang="en-US" noProof="0" smtClean="0"/>
              <a:t>Click to edit Master title style</a:t>
            </a:r>
            <a:endParaRPr lang="en-AU" noProof="0" dirty="0"/>
          </a:p>
        </p:txBody>
      </p:sp>
      <p:sp>
        <p:nvSpPr>
          <p:cNvPr id="8" name="Text Placeholder 7"/>
          <p:cNvSpPr>
            <a:spLocks noGrp="1"/>
          </p:cNvSpPr>
          <p:nvPr>
            <p:ph type="body" sz="quarter" idx="11"/>
          </p:nvPr>
        </p:nvSpPr>
        <p:spPr>
          <a:xfrm>
            <a:off x="602035" y="5100684"/>
            <a:ext cx="3918450" cy="623571"/>
          </a:xfrm>
        </p:spPr>
        <p:txBody>
          <a:bodyPr/>
          <a:lstStyle>
            <a:lvl1pPr>
              <a:lnSpc>
                <a:spcPts val="2000"/>
              </a:lnSpc>
              <a:spcAft>
                <a:spcPts val="0"/>
              </a:spcAft>
              <a:defRPr sz="18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8573" y="5928085"/>
            <a:ext cx="2755398" cy="454153"/>
          </a:xfrm>
          <a:prstGeom prst="rect">
            <a:avLst/>
          </a:prstGeom>
        </p:spPr>
      </p:pic>
      <p:sp>
        <p:nvSpPr>
          <p:cNvPr id="19"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4" name="Footer Placeholder 3"/>
          <p:cNvSpPr>
            <a:spLocks noGrp="1"/>
          </p:cNvSpPr>
          <p:nvPr>
            <p:ph type="ftr" sz="quarter" idx="14"/>
          </p:nvPr>
        </p:nvSpPr>
        <p:spPr>
          <a:xfrm>
            <a:off x="601568" y="6166185"/>
            <a:ext cx="3880421" cy="365125"/>
          </a:xfrm>
        </p:spPr>
        <p:txBody>
          <a:bodyPr lIns="0" tIns="0" rIns="0" bIns="0" anchor="t"/>
          <a:lstStyle>
            <a:lvl1pPr algn="l">
              <a:defRPr sz="1400">
                <a:solidFill>
                  <a:schemeClr val="accent3"/>
                </a:solidFill>
              </a:defRPr>
            </a:lvl1pPr>
          </a:lstStyle>
          <a:p>
            <a:endParaRPr lang="en-AU" dirty="0"/>
          </a:p>
        </p:txBody>
      </p:sp>
    </p:spTree>
    <p:extLst>
      <p:ext uri="{BB962C8B-B14F-4D97-AF65-F5344CB8AC3E}">
        <p14:creationId xmlns:p14="http://schemas.microsoft.com/office/powerpoint/2010/main" val="1723758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Opt 3">
    <p:spTree>
      <p:nvGrpSpPr>
        <p:cNvPr id="1" name=""/>
        <p:cNvGrpSpPr/>
        <p:nvPr/>
      </p:nvGrpSpPr>
      <p:grpSpPr>
        <a:xfrm>
          <a:off x="0" y="0"/>
          <a:ext cx="0" cy="0"/>
          <a:chOff x="0" y="0"/>
          <a:chExt cx="0" cy="0"/>
        </a:xfrm>
      </p:grpSpPr>
      <p:cxnSp>
        <p:nvCxnSpPr>
          <p:cNvPr id="10" name="Straight Connector 9"/>
          <p:cNvCxnSpPr/>
          <p:nvPr userDrawn="1"/>
        </p:nvCxnSpPr>
        <p:spPr>
          <a:xfrm>
            <a:off x="716786" y="2667550"/>
            <a:ext cx="4323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8573" y="5928085"/>
            <a:ext cx="2755398" cy="454153"/>
          </a:xfrm>
          <a:prstGeom prst="rect">
            <a:avLst/>
          </a:prstGeom>
        </p:spPr>
      </p:pic>
      <p:sp>
        <p:nvSpPr>
          <p:cNvPr id="19"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2" name="Title 1"/>
          <p:cNvSpPr>
            <a:spLocks noGrp="1"/>
          </p:cNvSpPr>
          <p:nvPr>
            <p:ph type="ctrTitle"/>
          </p:nvPr>
        </p:nvSpPr>
        <p:spPr>
          <a:xfrm>
            <a:off x="1" y="0"/>
            <a:ext cx="4325420" cy="6863379"/>
          </a:xfrm>
          <a:custGeom>
            <a:avLst/>
            <a:gdLst>
              <a:gd name="connsiteX0" fmla="*/ 0 w 7740000"/>
              <a:gd name="connsiteY0" fmla="*/ 0 h 6231835"/>
              <a:gd name="connsiteX1" fmla="*/ 3870000 w 7740000"/>
              <a:gd name="connsiteY1" fmla="*/ 0 h 6231835"/>
              <a:gd name="connsiteX2" fmla="*/ 7740000 w 7740000"/>
              <a:gd name="connsiteY2" fmla="*/ 3115918 h 6231835"/>
              <a:gd name="connsiteX3" fmla="*/ 3870000 w 7740000"/>
              <a:gd name="connsiteY3" fmla="*/ 6231836 h 6231835"/>
              <a:gd name="connsiteX4" fmla="*/ 0 w 7740000"/>
              <a:gd name="connsiteY4" fmla="*/ 6231835 h 6231835"/>
              <a:gd name="connsiteX5" fmla="*/ 0 w 7740000"/>
              <a:gd name="connsiteY5" fmla="*/ 0 h 6231835"/>
              <a:gd name="connsiteX0" fmla="*/ 3870000 w 7740000"/>
              <a:gd name="connsiteY0" fmla="*/ 0 h 6231836"/>
              <a:gd name="connsiteX1" fmla="*/ 7740000 w 7740000"/>
              <a:gd name="connsiteY1" fmla="*/ 3115918 h 6231836"/>
              <a:gd name="connsiteX2" fmla="*/ 3870000 w 7740000"/>
              <a:gd name="connsiteY2" fmla="*/ 6231836 h 6231836"/>
              <a:gd name="connsiteX3" fmla="*/ 0 w 7740000"/>
              <a:gd name="connsiteY3" fmla="*/ 6231835 h 6231836"/>
              <a:gd name="connsiteX4" fmla="*/ 0 w 7740000"/>
              <a:gd name="connsiteY4" fmla="*/ 0 h 6231836"/>
              <a:gd name="connsiteX5" fmla="*/ 3961440 w 7740000"/>
              <a:gd name="connsiteY5" fmla="*/ 91440 h 6231836"/>
              <a:gd name="connsiteX0" fmla="*/ 5743623 w 7860803"/>
              <a:gd name="connsiteY0" fmla="*/ 206189 h 6231836"/>
              <a:gd name="connsiteX1" fmla="*/ 7740000 w 7860803"/>
              <a:gd name="connsiteY1" fmla="*/ 3115918 h 6231836"/>
              <a:gd name="connsiteX2" fmla="*/ 3870000 w 7860803"/>
              <a:gd name="connsiteY2" fmla="*/ 6231836 h 6231836"/>
              <a:gd name="connsiteX3" fmla="*/ 0 w 7860803"/>
              <a:gd name="connsiteY3" fmla="*/ 6231835 h 6231836"/>
              <a:gd name="connsiteX4" fmla="*/ 0 w 7860803"/>
              <a:gd name="connsiteY4" fmla="*/ 0 h 6231836"/>
              <a:gd name="connsiteX5" fmla="*/ 3961440 w 7860803"/>
              <a:gd name="connsiteY5" fmla="*/ 91440 h 6231836"/>
              <a:gd name="connsiteX0" fmla="*/ 5743623 w 7860803"/>
              <a:gd name="connsiteY0" fmla="*/ 206189 h 6231836"/>
              <a:gd name="connsiteX1" fmla="*/ 7740000 w 7860803"/>
              <a:gd name="connsiteY1" fmla="*/ 3115918 h 6231836"/>
              <a:gd name="connsiteX2" fmla="*/ 3870000 w 7860803"/>
              <a:gd name="connsiteY2" fmla="*/ 6231836 h 6231836"/>
              <a:gd name="connsiteX3" fmla="*/ 0 w 7860803"/>
              <a:gd name="connsiteY3" fmla="*/ 6231835 h 6231836"/>
              <a:gd name="connsiteX4" fmla="*/ 0 w 7860803"/>
              <a:gd name="connsiteY4" fmla="*/ 0 h 6231836"/>
              <a:gd name="connsiteX5" fmla="*/ 5368899 w 7860803"/>
              <a:gd name="connsiteY5" fmla="*/ 1793 h 6231836"/>
              <a:gd name="connsiteX0" fmla="*/ 5376070 w 7800745"/>
              <a:gd name="connsiteY0" fmla="*/ 8965 h 6231836"/>
              <a:gd name="connsiteX1" fmla="*/ 7740000 w 7800745"/>
              <a:gd name="connsiteY1" fmla="*/ 3115918 h 6231836"/>
              <a:gd name="connsiteX2" fmla="*/ 3870000 w 7800745"/>
              <a:gd name="connsiteY2" fmla="*/ 6231836 h 6231836"/>
              <a:gd name="connsiteX3" fmla="*/ 0 w 7800745"/>
              <a:gd name="connsiteY3" fmla="*/ 6231835 h 6231836"/>
              <a:gd name="connsiteX4" fmla="*/ 0 w 7800745"/>
              <a:gd name="connsiteY4" fmla="*/ 0 h 6231836"/>
              <a:gd name="connsiteX5" fmla="*/ 5368899 w 7800745"/>
              <a:gd name="connsiteY5" fmla="*/ 1793 h 6231836"/>
              <a:gd name="connsiteX0" fmla="*/ 5376070 w 7758723"/>
              <a:gd name="connsiteY0" fmla="*/ 8965 h 6231836"/>
              <a:gd name="connsiteX1" fmla="*/ 7740000 w 7758723"/>
              <a:gd name="connsiteY1" fmla="*/ 3115918 h 6231836"/>
              <a:gd name="connsiteX2" fmla="*/ 3870000 w 7758723"/>
              <a:gd name="connsiteY2" fmla="*/ 6231836 h 6231836"/>
              <a:gd name="connsiteX3" fmla="*/ 0 w 7758723"/>
              <a:gd name="connsiteY3" fmla="*/ 6231835 h 6231836"/>
              <a:gd name="connsiteX4" fmla="*/ 0 w 7758723"/>
              <a:gd name="connsiteY4" fmla="*/ 0 h 6231836"/>
              <a:gd name="connsiteX5" fmla="*/ 5368899 w 7758723"/>
              <a:gd name="connsiteY5" fmla="*/ 1793 h 6231836"/>
              <a:gd name="connsiteX0" fmla="*/ 5376070 w 5881317"/>
              <a:gd name="connsiteY0" fmla="*/ 8965 h 6231836"/>
              <a:gd name="connsiteX1" fmla="*/ 5803624 w 5881317"/>
              <a:gd name="connsiteY1" fmla="*/ 2622859 h 6231836"/>
              <a:gd name="connsiteX2" fmla="*/ 3870000 w 5881317"/>
              <a:gd name="connsiteY2" fmla="*/ 6231836 h 6231836"/>
              <a:gd name="connsiteX3" fmla="*/ 0 w 5881317"/>
              <a:gd name="connsiteY3" fmla="*/ 6231835 h 6231836"/>
              <a:gd name="connsiteX4" fmla="*/ 0 w 5881317"/>
              <a:gd name="connsiteY4" fmla="*/ 0 h 6231836"/>
              <a:gd name="connsiteX5" fmla="*/ 5368899 w 5881317"/>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84908"/>
              <a:gd name="connsiteY0" fmla="*/ 8965 h 6231836"/>
              <a:gd name="connsiteX1" fmla="*/ 5803624 w 5884908"/>
              <a:gd name="connsiteY1" fmla="*/ 2622859 h 6231836"/>
              <a:gd name="connsiteX2" fmla="*/ 3870000 w 5884908"/>
              <a:gd name="connsiteY2" fmla="*/ 6231836 h 6231836"/>
              <a:gd name="connsiteX3" fmla="*/ 0 w 5884908"/>
              <a:gd name="connsiteY3" fmla="*/ 6231835 h 6231836"/>
              <a:gd name="connsiteX4" fmla="*/ 0 w 5884908"/>
              <a:gd name="connsiteY4" fmla="*/ 0 h 6231836"/>
              <a:gd name="connsiteX5" fmla="*/ 5368899 w 5884908"/>
              <a:gd name="connsiteY5" fmla="*/ 1793 h 6231836"/>
              <a:gd name="connsiteX0" fmla="*/ 5376070 w 5846693"/>
              <a:gd name="connsiteY0" fmla="*/ 8965 h 6231836"/>
              <a:gd name="connsiteX1" fmla="*/ 5803624 w 5846693"/>
              <a:gd name="connsiteY1" fmla="*/ 2622859 h 6231836"/>
              <a:gd name="connsiteX2" fmla="*/ 3870000 w 5846693"/>
              <a:gd name="connsiteY2" fmla="*/ 6231836 h 6231836"/>
              <a:gd name="connsiteX3" fmla="*/ 0 w 5846693"/>
              <a:gd name="connsiteY3" fmla="*/ 6231835 h 6231836"/>
              <a:gd name="connsiteX4" fmla="*/ 0 w 5846693"/>
              <a:gd name="connsiteY4" fmla="*/ 0 h 6231836"/>
              <a:gd name="connsiteX5" fmla="*/ 5368899 w 5846693"/>
              <a:gd name="connsiteY5" fmla="*/ 1793 h 6231836"/>
              <a:gd name="connsiteX0" fmla="*/ 5376070 w 5899430"/>
              <a:gd name="connsiteY0" fmla="*/ 8965 h 6231836"/>
              <a:gd name="connsiteX1" fmla="*/ 5803624 w 5899430"/>
              <a:gd name="connsiteY1" fmla="*/ 2622859 h 6231836"/>
              <a:gd name="connsiteX2" fmla="*/ 3870000 w 5899430"/>
              <a:gd name="connsiteY2" fmla="*/ 6231836 h 6231836"/>
              <a:gd name="connsiteX3" fmla="*/ 0 w 5899430"/>
              <a:gd name="connsiteY3" fmla="*/ 6231835 h 6231836"/>
              <a:gd name="connsiteX4" fmla="*/ 0 w 5899430"/>
              <a:gd name="connsiteY4" fmla="*/ 0 h 6231836"/>
              <a:gd name="connsiteX5" fmla="*/ 5368899 w 5899430"/>
              <a:gd name="connsiteY5" fmla="*/ 1793 h 6231836"/>
              <a:gd name="connsiteX0" fmla="*/ 5376070 w 5867151"/>
              <a:gd name="connsiteY0" fmla="*/ 8965 h 6231836"/>
              <a:gd name="connsiteX1" fmla="*/ 5803624 w 5867151"/>
              <a:gd name="connsiteY1" fmla="*/ 2622859 h 6231836"/>
              <a:gd name="connsiteX2" fmla="*/ 3870000 w 5867151"/>
              <a:gd name="connsiteY2" fmla="*/ 6231836 h 6231836"/>
              <a:gd name="connsiteX3" fmla="*/ 0 w 5867151"/>
              <a:gd name="connsiteY3" fmla="*/ 6231835 h 6231836"/>
              <a:gd name="connsiteX4" fmla="*/ 0 w 5867151"/>
              <a:gd name="connsiteY4" fmla="*/ 0 h 6231836"/>
              <a:gd name="connsiteX5" fmla="*/ 5368899 w 5867151"/>
              <a:gd name="connsiteY5" fmla="*/ 1793 h 6231836"/>
              <a:gd name="connsiteX0" fmla="*/ 5376070 w 5853382"/>
              <a:gd name="connsiteY0" fmla="*/ 8965 h 6231836"/>
              <a:gd name="connsiteX1" fmla="*/ 5803624 w 5853382"/>
              <a:gd name="connsiteY1" fmla="*/ 2622859 h 6231836"/>
              <a:gd name="connsiteX2" fmla="*/ 3870000 w 5853382"/>
              <a:gd name="connsiteY2" fmla="*/ 6231836 h 6231836"/>
              <a:gd name="connsiteX3" fmla="*/ 0 w 5853382"/>
              <a:gd name="connsiteY3" fmla="*/ 6231835 h 6231836"/>
              <a:gd name="connsiteX4" fmla="*/ 0 w 5853382"/>
              <a:gd name="connsiteY4" fmla="*/ 0 h 6231836"/>
              <a:gd name="connsiteX5" fmla="*/ 5368899 w 5853382"/>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6231835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5900141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3870000 w 5850019"/>
              <a:gd name="connsiteY2" fmla="*/ 6231836 h 6231836"/>
              <a:gd name="connsiteX3" fmla="*/ 0 w 5850019"/>
              <a:gd name="connsiteY3" fmla="*/ 5900141 h 6231836"/>
              <a:gd name="connsiteX4" fmla="*/ 0 w 5850019"/>
              <a:gd name="connsiteY4" fmla="*/ 0 h 6231836"/>
              <a:gd name="connsiteX5" fmla="*/ 5368899 w 5850019"/>
              <a:gd name="connsiteY5" fmla="*/ 1793 h 6231836"/>
              <a:gd name="connsiteX0" fmla="*/ 5376070 w 5850019"/>
              <a:gd name="connsiteY0" fmla="*/ 8965 h 6231836"/>
              <a:gd name="connsiteX1" fmla="*/ 5803624 w 5850019"/>
              <a:gd name="connsiteY1" fmla="*/ 2622859 h 6231836"/>
              <a:gd name="connsiteX2" fmla="*/ 5369859 w 5850019"/>
              <a:gd name="connsiteY2" fmla="*/ 5405718 h 6231836"/>
              <a:gd name="connsiteX3" fmla="*/ 3870000 w 5850019"/>
              <a:gd name="connsiteY3" fmla="*/ 6231836 h 6231836"/>
              <a:gd name="connsiteX4" fmla="*/ 0 w 5850019"/>
              <a:gd name="connsiteY4" fmla="*/ 5900141 h 6231836"/>
              <a:gd name="connsiteX5" fmla="*/ 0 w 5850019"/>
              <a:gd name="connsiteY5" fmla="*/ 0 h 6231836"/>
              <a:gd name="connsiteX6" fmla="*/ 5368899 w 5850019"/>
              <a:gd name="connsiteY6" fmla="*/ 1793 h 6231836"/>
              <a:gd name="connsiteX0" fmla="*/ 5376070 w 5817387"/>
              <a:gd name="connsiteY0" fmla="*/ 8965 h 6231836"/>
              <a:gd name="connsiteX1" fmla="*/ 5803624 w 5817387"/>
              <a:gd name="connsiteY1" fmla="*/ 2622859 h 6231836"/>
              <a:gd name="connsiteX2" fmla="*/ 4930588 w 5817387"/>
              <a:gd name="connsiteY2" fmla="*/ 4706471 h 6231836"/>
              <a:gd name="connsiteX3" fmla="*/ 3870000 w 5817387"/>
              <a:gd name="connsiteY3" fmla="*/ 6231836 h 6231836"/>
              <a:gd name="connsiteX4" fmla="*/ 0 w 5817387"/>
              <a:gd name="connsiteY4" fmla="*/ 5900141 h 6231836"/>
              <a:gd name="connsiteX5" fmla="*/ 0 w 5817387"/>
              <a:gd name="connsiteY5" fmla="*/ 0 h 6231836"/>
              <a:gd name="connsiteX6" fmla="*/ 5368899 w 5817387"/>
              <a:gd name="connsiteY6" fmla="*/ 1793 h 6231836"/>
              <a:gd name="connsiteX0" fmla="*/ 5376070 w 5817387"/>
              <a:gd name="connsiteY0" fmla="*/ 8965 h 6231836"/>
              <a:gd name="connsiteX1" fmla="*/ 5803624 w 5817387"/>
              <a:gd name="connsiteY1" fmla="*/ 2622859 h 6231836"/>
              <a:gd name="connsiteX2" fmla="*/ 4930588 w 5817387"/>
              <a:gd name="connsiteY2" fmla="*/ 4706471 h 6231836"/>
              <a:gd name="connsiteX3" fmla="*/ 3870000 w 5817387"/>
              <a:gd name="connsiteY3" fmla="*/ 6231836 h 6231836"/>
              <a:gd name="connsiteX4" fmla="*/ 0 w 5817387"/>
              <a:gd name="connsiteY4" fmla="*/ 5900141 h 6231836"/>
              <a:gd name="connsiteX5" fmla="*/ 0 w 5817387"/>
              <a:gd name="connsiteY5" fmla="*/ 0 h 6231836"/>
              <a:gd name="connsiteX6" fmla="*/ 5368899 w 5817387"/>
              <a:gd name="connsiteY6" fmla="*/ 1793 h 6231836"/>
              <a:gd name="connsiteX0" fmla="*/ 5376070 w 5857744"/>
              <a:gd name="connsiteY0" fmla="*/ 8965 h 6231836"/>
              <a:gd name="connsiteX1" fmla="*/ 5803624 w 5857744"/>
              <a:gd name="connsiteY1" fmla="*/ 2622859 h 6231836"/>
              <a:gd name="connsiteX2" fmla="*/ 4930588 w 5857744"/>
              <a:gd name="connsiteY2" fmla="*/ 4706471 h 6231836"/>
              <a:gd name="connsiteX3" fmla="*/ 3870000 w 5857744"/>
              <a:gd name="connsiteY3" fmla="*/ 6231836 h 6231836"/>
              <a:gd name="connsiteX4" fmla="*/ 0 w 5857744"/>
              <a:gd name="connsiteY4" fmla="*/ 5900141 h 6231836"/>
              <a:gd name="connsiteX5" fmla="*/ 0 w 5857744"/>
              <a:gd name="connsiteY5" fmla="*/ 0 h 6231836"/>
              <a:gd name="connsiteX6" fmla="*/ 5368899 w 5857744"/>
              <a:gd name="connsiteY6" fmla="*/ 1793 h 6231836"/>
              <a:gd name="connsiteX0" fmla="*/ 5376070 w 5885924"/>
              <a:gd name="connsiteY0" fmla="*/ 8965 h 6231836"/>
              <a:gd name="connsiteX1" fmla="*/ 5803624 w 5885924"/>
              <a:gd name="connsiteY1" fmla="*/ 2622859 h 6231836"/>
              <a:gd name="connsiteX2" fmla="*/ 4930588 w 5885924"/>
              <a:gd name="connsiteY2" fmla="*/ 4706471 h 6231836"/>
              <a:gd name="connsiteX3" fmla="*/ 3870000 w 5885924"/>
              <a:gd name="connsiteY3" fmla="*/ 6231836 h 6231836"/>
              <a:gd name="connsiteX4" fmla="*/ 0 w 5885924"/>
              <a:gd name="connsiteY4" fmla="*/ 5900141 h 6231836"/>
              <a:gd name="connsiteX5" fmla="*/ 0 w 5885924"/>
              <a:gd name="connsiteY5" fmla="*/ 0 h 6231836"/>
              <a:gd name="connsiteX6" fmla="*/ 5368899 w 5885924"/>
              <a:gd name="connsiteY6" fmla="*/ 1793 h 6231836"/>
              <a:gd name="connsiteX0" fmla="*/ 5376070 w 5831634"/>
              <a:gd name="connsiteY0" fmla="*/ 8965 h 6231836"/>
              <a:gd name="connsiteX1" fmla="*/ 5803624 w 5831634"/>
              <a:gd name="connsiteY1" fmla="*/ 2622859 h 6231836"/>
              <a:gd name="connsiteX2" fmla="*/ 4930588 w 5831634"/>
              <a:gd name="connsiteY2" fmla="*/ 4706471 h 6231836"/>
              <a:gd name="connsiteX3" fmla="*/ 3870000 w 5831634"/>
              <a:gd name="connsiteY3" fmla="*/ 6231836 h 6231836"/>
              <a:gd name="connsiteX4" fmla="*/ 0 w 5831634"/>
              <a:gd name="connsiteY4" fmla="*/ 5900141 h 6231836"/>
              <a:gd name="connsiteX5" fmla="*/ 0 w 5831634"/>
              <a:gd name="connsiteY5" fmla="*/ 0 h 6231836"/>
              <a:gd name="connsiteX6" fmla="*/ 5368899 w 5831634"/>
              <a:gd name="connsiteY6" fmla="*/ 1793 h 6231836"/>
              <a:gd name="connsiteX0" fmla="*/ 5376070 w 5873618"/>
              <a:gd name="connsiteY0" fmla="*/ 8965 h 6231836"/>
              <a:gd name="connsiteX1" fmla="*/ 5848447 w 5873618"/>
              <a:gd name="connsiteY1" fmla="*/ 2067047 h 6231836"/>
              <a:gd name="connsiteX2" fmla="*/ 4930588 w 5873618"/>
              <a:gd name="connsiteY2" fmla="*/ 4706471 h 6231836"/>
              <a:gd name="connsiteX3" fmla="*/ 3870000 w 5873618"/>
              <a:gd name="connsiteY3" fmla="*/ 6231836 h 6231836"/>
              <a:gd name="connsiteX4" fmla="*/ 0 w 5873618"/>
              <a:gd name="connsiteY4" fmla="*/ 5900141 h 6231836"/>
              <a:gd name="connsiteX5" fmla="*/ 0 w 5873618"/>
              <a:gd name="connsiteY5" fmla="*/ 0 h 6231836"/>
              <a:gd name="connsiteX6" fmla="*/ 5368899 w 5873618"/>
              <a:gd name="connsiteY6" fmla="*/ 1793 h 6231836"/>
              <a:gd name="connsiteX0" fmla="*/ 5376070 w 5862899"/>
              <a:gd name="connsiteY0" fmla="*/ 8965 h 6231836"/>
              <a:gd name="connsiteX1" fmla="*/ 5848447 w 5862899"/>
              <a:gd name="connsiteY1" fmla="*/ 2067047 h 6231836"/>
              <a:gd name="connsiteX2" fmla="*/ 4930588 w 5862899"/>
              <a:gd name="connsiteY2" fmla="*/ 4706471 h 6231836"/>
              <a:gd name="connsiteX3" fmla="*/ 3870000 w 5862899"/>
              <a:gd name="connsiteY3" fmla="*/ 6231836 h 6231836"/>
              <a:gd name="connsiteX4" fmla="*/ 0 w 5862899"/>
              <a:gd name="connsiteY4" fmla="*/ 5900141 h 6231836"/>
              <a:gd name="connsiteX5" fmla="*/ 0 w 5862899"/>
              <a:gd name="connsiteY5" fmla="*/ 0 h 6231836"/>
              <a:gd name="connsiteX6" fmla="*/ 5368899 w 5862899"/>
              <a:gd name="connsiteY6" fmla="*/ 1793 h 6231836"/>
              <a:gd name="connsiteX0" fmla="*/ 5376070 w 5865431"/>
              <a:gd name="connsiteY0" fmla="*/ 8965 h 6231836"/>
              <a:gd name="connsiteX1" fmla="*/ 5848447 w 5865431"/>
              <a:gd name="connsiteY1" fmla="*/ 2067047 h 6231836"/>
              <a:gd name="connsiteX2" fmla="*/ 4930588 w 5865431"/>
              <a:gd name="connsiteY2" fmla="*/ 4706471 h 6231836"/>
              <a:gd name="connsiteX3" fmla="*/ 3870000 w 5865431"/>
              <a:gd name="connsiteY3" fmla="*/ 6231836 h 6231836"/>
              <a:gd name="connsiteX4" fmla="*/ 0 w 5865431"/>
              <a:gd name="connsiteY4" fmla="*/ 5900141 h 6231836"/>
              <a:gd name="connsiteX5" fmla="*/ 0 w 5865431"/>
              <a:gd name="connsiteY5" fmla="*/ 0 h 6231836"/>
              <a:gd name="connsiteX6" fmla="*/ 5368899 w 5865431"/>
              <a:gd name="connsiteY6" fmla="*/ 1793 h 6231836"/>
              <a:gd name="connsiteX0" fmla="*/ 5376070 w 5879468"/>
              <a:gd name="connsiteY0" fmla="*/ 8965 h 6231836"/>
              <a:gd name="connsiteX1" fmla="*/ 5848447 w 5879468"/>
              <a:gd name="connsiteY1" fmla="*/ 2067047 h 6231836"/>
              <a:gd name="connsiteX2" fmla="*/ 4930588 w 5879468"/>
              <a:gd name="connsiteY2" fmla="*/ 4706471 h 6231836"/>
              <a:gd name="connsiteX3" fmla="*/ 3870000 w 5879468"/>
              <a:gd name="connsiteY3" fmla="*/ 6231836 h 6231836"/>
              <a:gd name="connsiteX4" fmla="*/ 0 w 5879468"/>
              <a:gd name="connsiteY4" fmla="*/ 5900141 h 6231836"/>
              <a:gd name="connsiteX5" fmla="*/ 0 w 5879468"/>
              <a:gd name="connsiteY5" fmla="*/ 0 h 6231836"/>
              <a:gd name="connsiteX6" fmla="*/ 5368899 w 5879468"/>
              <a:gd name="connsiteY6" fmla="*/ 1793 h 6231836"/>
              <a:gd name="connsiteX0" fmla="*/ 5376070 w 5849113"/>
              <a:gd name="connsiteY0" fmla="*/ 8965 h 6231836"/>
              <a:gd name="connsiteX1" fmla="*/ 5848447 w 5849113"/>
              <a:gd name="connsiteY1" fmla="*/ 2067047 h 6231836"/>
              <a:gd name="connsiteX2" fmla="*/ 5459506 w 5849113"/>
              <a:gd name="connsiteY2" fmla="*/ 3720354 h 6231836"/>
              <a:gd name="connsiteX3" fmla="*/ 3870000 w 5849113"/>
              <a:gd name="connsiteY3" fmla="*/ 6231836 h 6231836"/>
              <a:gd name="connsiteX4" fmla="*/ 0 w 5849113"/>
              <a:gd name="connsiteY4" fmla="*/ 5900141 h 6231836"/>
              <a:gd name="connsiteX5" fmla="*/ 0 w 5849113"/>
              <a:gd name="connsiteY5" fmla="*/ 0 h 6231836"/>
              <a:gd name="connsiteX6" fmla="*/ 5368899 w 5849113"/>
              <a:gd name="connsiteY6" fmla="*/ 1793 h 6231836"/>
              <a:gd name="connsiteX0" fmla="*/ 5376070 w 5849113"/>
              <a:gd name="connsiteY0" fmla="*/ 8965 h 6213907"/>
              <a:gd name="connsiteX1" fmla="*/ 5848447 w 5849113"/>
              <a:gd name="connsiteY1" fmla="*/ 2067047 h 6213907"/>
              <a:gd name="connsiteX2" fmla="*/ 5459506 w 5849113"/>
              <a:gd name="connsiteY2" fmla="*/ 3720354 h 6213907"/>
              <a:gd name="connsiteX3" fmla="*/ 3932752 w 5849113"/>
              <a:gd name="connsiteY3" fmla="*/ 6213907 h 6213907"/>
              <a:gd name="connsiteX4" fmla="*/ 0 w 5849113"/>
              <a:gd name="connsiteY4" fmla="*/ 5900141 h 6213907"/>
              <a:gd name="connsiteX5" fmla="*/ 0 w 5849113"/>
              <a:gd name="connsiteY5" fmla="*/ 0 h 6213907"/>
              <a:gd name="connsiteX6" fmla="*/ 5368899 w 5849113"/>
              <a:gd name="connsiteY6" fmla="*/ 1793 h 6213907"/>
              <a:gd name="connsiteX0" fmla="*/ 5376070 w 5849113"/>
              <a:gd name="connsiteY0" fmla="*/ 8965 h 6276660"/>
              <a:gd name="connsiteX1" fmla="*/ 5848447 w 5849113"/>
              <a:gd name="connsiteY1" fmla="*/ 2067047 h 6276660"/>
              <a:gd name="connsiteX2" fmla="*/ 5459506 w 5849113"/>
              <a:gd name="connsiteY2" fmla="*/ 3720354 h 6276660"/>
              <a:gd name="connsiteX3" fmla="*/ 3896893 w 5849113"/>
              <a:gd name="connsiteY3" fmla="*/ 6276660 h 6276660"/>
              <a:gd name="connsiteX4" fmla="*/ 0 w 5849113"/>
              <a:gd name="connsiteY4" fmla="*/ 5900141 h 6276660"/>
              <a:gd name="connsiteX5" fmla="*/ 0 w 5849113"/>
              <a:gd name="connsiteY5" fmla="*/ 0 h 6276660"/>
              <a:gd name="connsiteX6" fmla="*/ 5368899 w 5849113"/>
              <a:gd name="connsiteY6" fmla="*/ 1793 h 6276660"/>
              <a:gd name="connsiteX0" fmla="*/ 5376070 w 5849113"/>
              <a:gd name="connsiteY0" fmla="*/ 8965 h 6276660"/>
              <a:gd name="connsiteX1" fmla="*/ 5848447 w 5849113"/>
              <a:gd name="connsiteY1" fmla="*/ 2067047 h 6276660"/>
              <a:gd name="connsiteX2" fmla="*/ 5459506 w 5849113"/>
              <a:gd name="connsiteY2" fmla="*/ 3720354 h 6276660"/>
              <a:gd name="connsiteX3" fmla="*/ 3896893 w 5849113"/>
              <a:gd name="connsiteY3" fmla="*/ 6276660 h 6276660"/>
              <a:gd name="connsiteX4" fmla="*/ 0 w 5849113"/>
              <a:gd name="connsiteY4" fmla="*/ 5900141 h 6276660"/>
              <a:gd name="connsiteX5" fmla="*/ 0 w 5849113"/>
              <a:gd name="connsiteY5" fmla="*/ 0 h 6276660"/>
              <a:gd name="connsiteX6" fmla="*/ 5368899 w 5849113"/>
              <a:gd name="connsiteY6" fmla="*/ 1793 h 6276660"/>
              <a:gd name="connsiteX0" fmla="*/ 5376070 w 5849113"/>
              <a:gd name="connsiteY0" fmla="*/ 8965 h 6280935"/>
              <a:gd name="connsiteX1" fmla="*/ 5848447 w 5849113"/>
              <a:gd name="connsiteY1" fmla="*/ 2067047 h 6280935"/>
              <a:gd name="connsiteX2" fmla="*/ 5459506 w 5849113"/>
              <a:gd name="connsiteY2" fmla="*/ 3720354 h 6280935"/>
              <a:gd name="connsiteX3" fmla="*/ 3896893 w 5849113"/>
              <a:gd name="connsiteY3" fmla="*/ 6276660 h 6280935"/>
              <a:gd name="connsiteX4" fmla="*/ 0 w 5849113"/>
              <a:gd name="connsiteY4" fmla="*/ 5900141 h 6280935"/>
              <a:gd name="connsiteX5" fmla="*/ 0 w 5849113"/>
              <a:gd name="connsiteY5" fmla="*/ 0 h 6280935"/>
              <a:gd name="connsiteX6" fmla="*/ 5368899 w 5849113"/>
              <a:gd name="connsiteY6" fmla="*/ 1793 h 6280935"/>
              <a:gd name="connsiteX0" fmla="*/ 5376070 w 5849113"/>
              <a:gd name="connsiteY0" fmla="*/ 8965 h 6660500"/>
              <a:gd name="connsiteX1" fmla="*/ 5848447 w 5849113"/>
              <a:gd name="connsiteY1" fmla="*/ 2067047 h 6660500"/>
              <a:gd name="connsiteX2" fmla="*/ 5459506 w 5849113"/>
              <a:gd name="connsiteY2" fmla="*/ 3720354 h 6660500"/>
              <a:gd name="connsiteX3" fmla="*/ 3896893 w 5849113"/>
              <a:gd name="connsiteY3" fmla="*/ 6276660 h 6660500"/>
              <a:gd name="connsiteX4" fmla="*/ 0 w 5849113"/>
              <a:gd name="connsiteY4" fmla="*/ 5900141 h 6660500"/>
              <a:gd name="connsiteX5" fmla="*/ 0 w 5849113"/>
              <a:gd name="connsiteY5" fmla="*/ 0 h 6660500"/>
              <a:gd name="connsiteX6" fmla="*/ 5368899 w 5849113"/>
              <a:gd name="connsiteY6" fmla="*/ 1793 h 6660500"/>
              <a:gd name="connsiteX0" fmla="*/ 5376070 w 5849113"/>
              <a:gd name="connsiteY0" fmla="*/ 8965 h 6231463"/>
              <a:gd name="connsiteX1" fmla="*/ 5848447 w 5849113"/>
              <a:gd name="connsiteY1" fmla="*/ 2067047 h 6231463"/>
              <a:gd name="connsiteX2" fmla="*/ 5459506 w 5849113"/>
              <a:gd name="connsiteY2" fmla="*/ 3720354 h 6231463"/>
              <a:gd name="connsiteX3" fmla="*/ 3914822 w 5849113"/>
              <a:gd name="connsiteY3" fmla="*/ 5550519 h 6231463"/>
              <a:gd name="connsiteX4" fmla="*/ 0 w 5849113"/>
              <a:gd name="connsiteY4" fmla="*/ 5900141 h 6231463"/>
              <a:gd name="connsiteX5" fmla="*/ 0 w 5849113"/>
              <a:gd name="connsiteY5" fmla="*/ 0 h 6231463"/>
              <a:gd name="connsiteX6" fmla="*/ 5368899 w 5849113"/>
              <a:gd name="connsiteY6" fmla="*/ 1793 h 6231463"/>
              <a:gd name="connsiteX0" fmla="*/ 5376070 w 5849113"/>
              <a:gd name="connsiteY0" fmla="*/ 8965 h 6217452"/>
              <a:gd name="connsiteX1" fmla="*/ 5848447 w 5849113"/>
              <a:gd name="connsiteY1" fmla="*/ 2067047 h 6217452"/>
              <a:gd name="connsiteX2" fmla="*/ 5459506 w 5849113"/>
              <a:gd name="connsiteY2" fmla="*/ 3720354 h 6217452"/>
              <a:gd name="connsiteX3" fmla="*/ 3986540 w 5849113"/>
              <a:gd name="connsiteY3" fmla="*/ 5514660 h 6217452"/>
              <a:gd name="connsiteX4" fmla="*/ 0 w 5849113"/>
              <a:gd name="connsiteY4" fmla="*/ 5900141 h 6217452"/>
              <a:gd name="connsiteX5" fmla="*/ 0 w 5849113"/>
              <a:gd name="connsiteY5" fmla="*/ 0 h 6217452"/>
              <a:gd name="connsiteX6" fmla="*/ 5368899 w 5849113"/>
              <a:gd name="connsiteY6" fmla="*/ 1793 h 6217452"/>
              <a:gd name="connsiteX0" fmla="*/ 5376070 w 5849113"/>
              <a:gd name="connsiteY0" fmla="*/ 8965 h 6266644"/>
              <a:gd name="connsiteX1" fmla="*/ 5848447 w 5849113"/>
              <a:gd name="connsiteY1" fmla="*/ 2067047 h 6266644"/>
              <a:gd name="connsiteX2" fmla="*/ 5459506 w 5849113"/>
              <a:gd name="connsiteY2" fmla="*/ 3720354 h 6266644"/>
              <a:gd name="connsiteX3" fmla="*/ 3986540 w 5849113"/>
              <a:gd name="connsiteY3" fmla="*/ 5514660 h 6266644"/>
              <a:gd name="connsiteX4" fmla="*/ 0 w 5849113"/>
              <a:gd name="connsiteY4" fmla="*/ 5900141 h 6266644"/>
              <a:gd name="connsiteX5" fmla="*/ 0 w 5849113"/>
              <a:gd name="connsiteY5" fmla="*/ 0 h 6266644"/>
              <a:gd name="connsiteX6" fmla="*/ 5368899 w 5849113"/>
              <a:gd name="connsiteY6" fmla="*/ 1793 h 6266644"/>
              <a:gd name="connsiteX0" fmla="*/ 5376070 w 5849113"/>
              <a:gd name="connsiteY0" fmla="*/ 8965 h 6196054"/>
              <a:gd name="connsiteX1" fmla="*/ 5848447 w 5849113"/>
              <a:gd name="connsiteY1" fmla="*/ 2067047 h 6196054"/>
              <a:gd name="connsiteX2" fmla="*/ 5459506 w 5849113"/>
              <a:gd name="connsiteY2" fmla="*/ 3720354 h 6196054"/>
              <a:gd name="connsiteX3" fmla="*/ 3986540 w 5849113"/>
              <a:gd name="connsiteY3" fmla="*/ 5514660 h 6196054"/>
              <a:gd name="connsiteX4" fmla="*/ 0 w 5849113"/>
              <a:gd name="connsiteY4" fmla="*/ 5900141 h 6196054"/>
              <a:gd name="connsiteX5" fmla="*/ 0 w 5849113"/>
              <a:gd name="connsiteY5" fmla="*/ 0 h 6196054"/>
              <a:gd name="connsiteX6" fmla="*/ 5368899 w 5849113"/>
              <a:gd name="connsiteY6" fmla="*/ 1793 h 6196054"/>
              <a:gd name="connsiteX0" fmla="*/ 5376070 w 5849113"/>
              <a:gd name="connsiteY0" fmla="*/ 8965 h 6196054"/>
              <a:gd name="connsiteX1" fmla="*/ 5848447 w 5849113"/>
              <a:gd name="connsiteY1" fmla="*/ 2067047 h 6196054"/>
              <a:gd name="connsiteX2" fmla="*/ 5459506 w 5849113"/>
              <a:gd name="connsiteY2" fmla="*/ 3720354 h 6196054"/>
              <a:gd name="connsiteX3" fmla="*/ 3977575 w 5849113"/>
              <a:gd name="connsiteY3" fmla="*/ 5514660 h 6196054"/>
              <a:gd name="connsiteX4" fmla="*/ 0 w 5849113"/>
              <a:gd name="connsiteY4" fmla="*/ 5900141 h 6196054"/>
              <a:gd name="connsiteX5" fmla="*/ 0 w 5849113"/>
              <a:gd name="connsiteY5" fmla="*/ 0 h 6196054"/>
              <a:gd name="connsiteX6" fmla="*/ 5368899 w 5849113"/>
              <a:gd name="connsiteY6" fmla="*/ 1793 h 6196054"/>
              <a:gd name="connsiteX0" fmla="*/ 5376070 w 5849113"/>
              <a:gd name="connsiteY0" fmla="*/ 8965 h 6190899"/>
              <a:gd name="connsiteX1" fmla="*/ 5848447 w 5849113"/>
              <a:gd name="connsiteY1" fmla="*/ 2067047 h 6190899"/>
              <a:gd name="connsiteX2" fmla="*/ 5459506 w 5849113"/>
              <a:gd name="connsiteY2" fmla="*/ 3720354 h 6190899"/>
              <a:gd name="connsiteX3" fmla="*/ 3977575 w 5849113"/>
              <a:gd name="connsiteY3" fmla="*/ 5514660 h 6190899"/>
              <a:gd name="connsiteX4" fmla="*/ 0 w 5849113"/>
              <a:gd name="connsiteY4" fmla="*/ 5900141 h 6190899"/>
              <a:gd name="connsiteX5" fmla="*/ 0 w 5849113"/>
              <a:gd name="connsiteY5" fmla="*/ 0 h 6190899"/>
              <a:gd name="connsiteX6" fmla="*/ 5368899 w 5849113"/>
              <a:gd name="connsiteY6" fmla="*/ 1793 h 6190899"/>
              <a:gd name="connsiteX0" fmla="*/ 5376070 w 5849113"/>
              <a:gd name="connsiteY0" fmla="*/ 8965 h 6217452"/>
              <a:gd name="connsiteX1" fmla="*/ 5848447 w 5849113"/>
              <a:gd name="connsiteY1" fmla="*/ 2067047 h 6217452"/>
              <a:gd name="connsiteX2" fmla="*/ 5459506 w 5849113"/>
              <a:gd name="connsiteY2" fmla="*/ 3720354 h 6217452"/>
              <a:gd name="connsiteX3" fmla="*/ 3977575 w 5849113"/>
              <a:gd name="connsiteY3" fmla="*/ 5514660 h 6217452"/>
              <a:gd name="connsiteX4" fmla="*/ 0 w 5849113"/>
              <a:gd name="connsiteY4" fmla="*/ 5900141 h 6217452"/>
              <a:gd name="connsiteX5" fmla="*/ 0 w 5849113"/>
              <a:gd name="connsiteY5" fmla="*/ 0 h 6217452"/>
              <a:gd name="connsiteX6" fmla="*/ 5368899 w 5849113"/>
              <a:gd name="connsiteY6" fmla="*/ 1793 h 6217452"/>
              <a:gd name="connsiteX0" fmla="*/ 5376070 w 5849113"/>
              <a:gd name="connsiteY0" fmla="*/ 8965 h 6204155"/>
              <a:gd name="connsiteX1" fmla="*/ 5848447 w 5849113"/>
              <a:gd name="connsiteY1" fmla="*/ 2067047 h 6204155"/>
              <a:gd name="connsiteX2" fmla="*/ 5459506 w 5849113"/>
              <a:gd name="connsiteY2" fmla="*/ 3720354 h 6204155"/>
              <a:gd name="connsiteX3" fmla="*/ 3771387 w 5849113"/>
              <a:gd name="connsiteY3" fmla="*/ 5478801 h 6204155"/>
              <a:gd name="connsiteX4" fmla="*/ 0 w 5849113"/>
              <a:gd name="connsiteY4" fmla="*/ 5900141 h 6204155"/>
              <a:gd name="connsiteX5" fmla="*/ 0 w 5849113"/>
              <a:gd name="connsiteY5" fmla="*/ 0 h 6204155"/>
              <a:gd name="connsiteX6" fmla="*/ 5368899 w 5849113"/>
              <a:gd name="connsiteY6" fmla="*/ 1793 h 6204155"/>
              <a:gd name="connsiteX0" fmla="*/ 5376070 w 5849113"/>
              <a:gd name="connsiteY0" fmla="*/ 8965 h 6096535"/>
              <a:gd name="connsiteX1" fmla="*/ 5848447 w 5849113"/>
              <a:gd name="connsiteY1" fmla="*/ 2067047 h 6096535"/>
              <a:gd name="connsiteX2" fmla="*/ 5459506 w 5849113"/>
              <a:gd name="connsiteY2" fmla="*/ 3720354 h 6096535"/>
              <a:gd name="connsiteX3" fmla="*/ 3771387 w 5849113"/>
              <a:gd name="connsiteY3" fmla="*/ 5478801 h 6096535"/>
              <a:gd name="connsiteX4" fmla="*/ 0 w 5849113"/>
              <a:gd name="connsiteY4" fmla="*/ 5900141 h 6096535"/>
              <a:gd name="connsiteX5" fmla="*/ 0 w 5849113"/>
              <a:gd name="connsiteY5" fmla="*/ 0 h 6096535"/>
              <a:gd name="connsiteX6" fmla="*/ 5368899 w 5849113"/>
              <a:gd name="connsiteY6" fmla="*/ 1793 h 6096535"/>
              <a:gd name="connsiteX0" fmla="*/ 5376070 w 5849113"/>
              <a:gd name="connsiteY0" fmla="*/ 8965 h 6129591"/>
              <a:gd name="connsiteX1" fmla="*/ 5848447 w 5849113"/>
              <a:gd name="connsiteY1" fmla="*/ 2067047 h 6129591"/>
              <a:gd name="connsiteX2" fmla="*/ 5459506 w 5849113"/>
              <a:gd name="connsiteY2" fmla="*/ 3720354 h 6129591"/>
              <a:gd name="connsiteX3" fmla="*/ 3735528 w 5849113"/>
              <a:gd name="connsiteY3" fmla="*/ 5622236 h 6129591"/>
              <a:gd name="connsiteX4" fmla="*/ 0 w 5849113"/>
              <a:gd name="connsiteY4" fmla="*/ 5900141 h 6129591"/>
              <a:gd name="connsiteX5" fmla="*/ 0 w 5849113"/>
              <a:gd name="connsiteY5" fmla="*/ 0 h 6129591"/>
              <a:gd name="connsiteX6" fmla="*/ 5368899 w 5849113"/>
              <a:gd name="connsiteY6" fmla="*/ 1793 h 6129591"/>
              <a:gd name="connsiteX0" fmla="*/ 5376070 w 5849113"/>
              <a:gd name="connsiteY0" fmla="*/ 8965 h 6234586"/>
              <a:gd name="connsiteX1" fmla="*/ 5848447 w 5849113"/>
              <a:gd name="connsiteY1" fmla="*/ 2067047 h 6234586"/>
              <a:gd name="connsiteX2" fmla="*/ 5459506 w 5849113"/>
              <a:gd name="connsiteY2" fmla="*/ 3720354 h 6234586"/>
              <a:gd name="connsiteX3" fmla="*/ 3735528 w 5849113"/>
              <a:gd name="connsiteY3" fmla="*/ 5622236 h 6234586"/>
              <a:gd name="connsiteX4" fmla="*/ 0 w 5849113"/>
              <a:gd name="connsiteY4" fmla="*/ 5900141 h 6234586"/>
              <a:gd name="connsiteX5" fmla="*/ 0 w 5849113"/>
              <a:gd name="connsiteY5" fmla="*/ 0 h 6234586"/>
              <a:gd name="connsiteX6" fmla="*/ 5368899 w 5849113"/>
              <a:gd name="connsiteY6" fmla="*/ 1793 h 6234586"/>
              <a:gd name="connsiteX0" fmla="*/ 5376070 w 5849113"/>
              <a:gd name="connsiteY0" fmla="*/ 8965 h 6141388"/>
              <a:gd name="connsiteX1" fmla="*/ 5848447 w 5849113"/>
              <a:gd name="connsiteY1" fmla="*/ 2067047 h 6141388"/>
              <a:gd name="connsiteX2" fmla="*/ 5459506 w 5849113"/>
              <a:gd name="connsiteY2" fmla="*/ 3720354 h 6141388"/>
              <a:gd name="connsiteX3" fmla="*/ 3735528 w 5849113"/>
              <a:gd name="connsiteY3" fmla="*/ 5622236 h 6141388"/>
              <a:gd name="connsiteX4" fmla="*/ 0 w 5849113"/>
              <a:gd name="connsiteY4" fmla="*/ 5920643 h 6141388"/>
              <a:gd name="connsiteX5" fmla="*/ 0 w 5849113"/>
              <a:gd name="connsiteY5" fmla="*/ 0 h 6141388"/>
              <a:gd name="connsiteX6" fmla="*/ 5368899 w 5849113"/>
              <a:gd name="connsiteY6" fmla="*/ 1793 h 6141388"/>
              <a:gd name="connsiteX0" fmla="*/ 5376070 w 5849113"/>
              <a:gd name="connsiteY0" fmla="*/ 8965 h 6106783"/>
              <a:gd name="connsiteX1" fmla="*/ 5848447 w 5849113"/>
              <a:gd name="connsiteY1" fmla="*/ 2067047 h 6106783"/>
              <a:gd name="connsiteX2" fmla="*/ 5459506 w 5849113"/>
              <a:gd name="connsiteY2" fmla="*/ 3720354 h 6106783"/>
              <a:gd name="connsiteX3" fmla="*/ 3735528 w 5849113"/>
              <a:gd name="connsiteY3" fmla="*/ 5622236 h 6106783"/>
              <a:gd name="connsiteX4" fmla="*/ 0 w 5849113"/>
              <a:gd name="connsiteY4" fmla="*/ 5920643 h 6106783"/>
              <a:gd name="connsiteX5" fmla="*/ 0 w 5849113"/>
              <a:gd name="connsiteY5" fmla="*/ 0 h 6106783"/>
              <a:gd name="connsiteX6" fmla="*/ 5368899 w 5849113"/>
              <a:gd name="connsiteY6" fmla="*/ 1793 h 6106783"/>
              <a:gd name="connsiteX0" fmla="*/ 5376070 w 5849113"/>
              <a:gd name="connsiteY0" fmla="*/ 8965 h 6127246"/>
              <a:gd name="connsiteX1" fmla="*/ 5848447 w 5849113"/>
              <a:gd name="connsiteY1" fmla="*/ 2067047 h 6127246"/>
              <a:gd name="connsiteX2" fmla="*/ 5459506 w 5849113"/>
              <a:gd name="connsiteY2" fmla="*/ 3720354 h 6127246"/>
              <a:gd name="connsiteX3" fmla="*/ 3735528 w 5849113"/>
              <a:gd name="connsiteY3" fmla="*/ 5622236 h 6127246"/>
              <a:gd name="connsiteX4" fmla="*/ 0 w 5849113"/>
              <a:gd name="connsiteY4" fmla="*/ 5920643 h 6127246"/>
              <a:gd name="connsiteX5" fmla="*/ 0 w 5849113"/>
              <a:gd name="connsiteY5" fmla="*/ 0 h 6127246"/>
              <a:gd name="connsiteX6" fmla="*/ 5368899 w 5849113"/>
              <a:gd name="connsiteY6" fmla="*/ 1793 h 6127246"/>
              <a:gd name="connsiteX0" fmla="*/ 5376070 w 5849113"/>
              <a:gd name="connsiteY0" fmla="*/ 8965 h 6151508"/>
              <a:gd name="connsiteX1" fmla="*/ 5848447 w 5849113"/>
              <a:gd name="connsiteY1" fmla="*/ 2067047 h 6151508"/>
              <a:gd name="connsiteX2" fmla="*/ 5459506 w 5849113"/>
              <a:gd name="connsiteY2" fmla="*/ 3720354 h 6151508"/>
              <a:gd name="connsiteX3" fmla="*/ 3821638 w 5849113"/>
              <a:gd name="connsiteY3" fmla="*/ 5700144 h 6151508"/>
              <a:gd name="connsiteX4" fmla="*/ 0 w 5849113"/>
              <a:gd name="connsiteY4" fmla="*/ 5920643 h 6151508"/>
              <a:gd name="connsiteX5" fmla="*/ 0 w 5849113"/>
              <a:gd name="connsiteY5" fmla="*/ 0 h 6151508"/>
              <a:gd name="connsiteX6" fmla="*/ 5368899 w 5849113"/>
              <a:gd name="connsiteY6" fmla="*/ 1793 h 6151508"/>
              <a:gd name="connsiteX0" fmla="*/ 5376070 w 5849113"/>
              <a:gd name="connsiteY0" fmla="*/ 8965 h 6115985"/>
              <a:gd name="connsiteX1" fmla="*/ 5848447 w 5849113"/>
              <a:gd name="connsiteY1" fmla="*/ 2067047 h 6115985"/>
              <a:gd name="connsiteX2" fmla="*/ 5459506 w 5849113"/>
              <a:gd name="connsiteY2" fmla="*/ 3720354 h 6115985"/>
              <a:gd name="connsiteX3" fmla="*/ 3821638 w 5849113"/>
              <a:gd name="connsiteY3" fmla="*/ 5700144 h 6115985"/>
              <a:gd name="connsiteX4" fmla="*/ 0 w 5849113"/>
              <a:gd name="connsiteY4" fmla="*/ 5920643 h 6115985"/>
              <a:gd name="connsiteX5" fmla="*/ 0 w 5849113"/>
              <a:gd name="connsiteY5" fmla="*/ 0 h 6115985"/>
              <a:gd name="connsiteX6" fmla="*/ 5368899 w 5849113"/>
              <a:gd name="connsiteY6" fmla="*/ 1793 h 6115985"/>
              <a:gd name="connsiteX0" fmla="*/ 5376070 w 5849113"/>
              <a:gd name="connsiteY0" fmla="*/ 8965 h 6096988"/>
              <a:gd name="connsiteX1" fmla="*/ 5848447 w 5849113"/>
              <a:gd name="connsiteY1" fmla="*/ 2067047 h 6096988"/>
              <a:gd name="connsiteX2" fmla="*/ 5459506 w 5849113"/>
              <a:gd name="connsiteY2" fmla="*/ 3720354 h 6096988"/>
              <a:gd name="connsiteX3" fmla="*/ 3793717 w 5849113"/>
              <a:gd name="connsiteY3" fmla="*/ 5623362 h 6096988"/>
              <a:gd name="connsiteX4" fmla="*/ 0 w 5849113"/>
              <a:gd name="connsiteY4" fmla="*/ 5920643 h 6096988"/>
              <a:gd name="connsiteX5" fmla="*/ 0 w 5849113"/>
              <a:gd name="connsiteY5" fmla="*/ 0 h 6096988"/>
              <a:gd name="connsiteX6" fmla="*/ 5368899 w 5849113"/>
              <a:gd name="connsiteY6" fmla="*/ 1793 h 6096988"/>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18451"/>
              <a:gd name="connsiteX1" fmla="*/ 5848447 w 5849113"/>
              <a:gd name="connsiteY1" fmla="*/ 2067047 h 6418451"/>
              <a:gd name="connsiteX2" fmla="*/ 5459506 w 5849113"/>
              <a:gd name="connsiteY2" fmla="*/ 3720354 h 6418451"/>
              <a:gd name="connsiteX3" fmla="*/ 3793717 w 5849113"/>
              <a:gd name="connsiteY3" fmla="*/ 5623362 h 6418451"/>
              <a:gd name="connsiteX4" fmla="*/ 1940482 w 5849113"/>
              <a:gd name="connsiteY4" fmla="*/ 6051793 h 6418451"/>
              <a:gd name="connsiteX5" fmla="*/ 0 w 5849113"/>
              <a:gd name="connsiteY5" fmla="*/ 5920643 h 6418451"/>
              <a:gd name="connsiteX6" fmla="*/ 0 w 5849113"/>
              <a:gd name="connsiteY6" fmla="*/ 0 h 6418451"/>
              <a:gd name="connsiteX7" fmla="*/ 5368899 w 5849113"/>
              <a:gd name="connsiteY7" fmla="*/ 1793 h 6418451"/>
              <a:gd name="connsiteX0" fmla="*/ 5376070 w 5849113"/>
              <a:gd name="connsiteY0" fmla="*/ 8965 h 6466560"/>
              <a:gd name="connsiteX1" fmla="*/ 5848447 w 5849113"/>
              <a:gd name="connsiteY1" fmla="*/ 2067047 h 6466560"/>
              <a:gd name="connsiteX2" fmla="*/ 5459506 w 5849113"/>
              <a:gd name="connsiteY2" fmla="*/ 3720354 h 6466560"/>
              <a:gd name="connsiteX3" fmla="*/ 3793717 w 5849113"/>
              <a:gd name="connsiteY3" fmla="*/ 5623362 h 6466560"/>
              <a:gd name="connsiteX4" fmla="*/ 2087065 w 5849113"/>
              <a:gd name="connsiteY4" fmla="*/ 6191396 h 6466560"/>
              <a:gd name="connsiteX5" fmla="*/ 0 w 5849113"/>
              <a:gd name="connsiteY5" fmla="*/ 5920643 h 6466560"/>
              <a:gd name="connsiteX6" fmla="*/ 0 w 5849113"/>
              <a:gd name="connsiteY6" fmla="*/ 0 h 6466560"/>
              <a:gd name="connsiteX7" fmla="*/ 5368899 w 5849113"/>
              <a:gd name="connsiteY7" fmla="*/ 1793 h 6466560"/>
              <a:gd name="connsiteX0" fmla="*/ 5376070 w 5849113"/>
              <a:gd name="connsiteY0" fmla="*/ 8965 h 6374155"/>
              <a:gd name="connsiteX1" fmla="*/ 5848447 w 5849113"/>
              <a:gd name="connsiteY1" fmla="*/ 2067047 h 6374155"/>
              <a:gd name="connsiteX2" fmla="*/ 5459506 w 5849113"/>
              <a:gd name="connsiteY2" fmla="*/ 3720354 h 6374155"/>
              <a:gd name="connsiteX3" fmla="*/ 3793717 w 5849113"/>
              <a:gd name="connsiteY3" fmla="*/ 5623362 h 6374155"/>
              <a:gd name="connsiteX4" fmla="*/ 2233648 w 5849113"/>
              <a:gd name="connsiteY4" fmla="*/ 5898230 h 6374155"/>
              <a:gd name="connsiteX5" fmla="*/ 0 w 5849113"/>
              <a:gd name="connsiteY5" fmla="*/ 5920643 h 6374155"/>
              <a:gd name="connsiteX6" fmla="*/ 0 w 5849113"/>
              <a:gd name="connsiteY6" fmla="*/ 0 h 6374155"/>
              <a:gd name="connsiteX7" fmla="*/ 5368899 w 5849113"/>
              <a:gd name="connsiteY7" fmla="*/ 1793 h 6374155"/>
              <a:gd name="connsiteX0" fmla="*/ 5376070 w 5849113"/>
              <a:gd name="connsiteY0" fmla="*/ 8965 h 6461357"/>
              <a:gd name="connsiteX1" fmla="*/ 5848447 w 5849113"/>
              <a:gd name="connsiteY1" fmla="*/ 2067047 h 6461357"/>
              <a:gd name="connsiteX2" fmla="*/ 5459506 w 5849113"/>
              <a:gd name="connsiteY2" fmla="*/ 3720354 h 6461357"/>
              <a:gd name="connsiteX3" fmla="*/ 3793717 w 5849113"/>
              <a:gd name="connsiteY3" fmla="*/ 5623362 h 6461357"/>
              <a:gd name="connsiteX4" fmla="*/ 1891621 w 5849113"/>
              <a:gd name="connsiteY4" fmla="*/ 6177437 h 6461357"/>
              <a:gd name="connsiteX5" fmla="*/ 0 w 5849113"/>
              <a:gd name="connsiteY5" fmla="*/ 5920643 h 6461357"/>
              <a:gd name="connsiteX6" fmla="*/ 0 w 5849113"/>
              <a:gd name="connsiteY6" fmla="*/ 0 h 6461357"/>
              <a:gd name="connsiteX7" fmla="*/ 5368899 w 5849113"/>
              <a:gd name="connsiteY7" fmla="*/ 1793 h 6461357"/>
              <a:gd name="connsiteX0" fmla="*/ 5376070 w 5849113"/>
              <a:gd name="connsiteY0" fmla="*/ 8965 h 6201311"/>
              <a:gd name="connsiteX1" fmla="*/ 5848447 w 5849113"/>
              <a:gd name="connsiteY1" fmla="*/ 2067047 h 6201311"/>
              <a:gd name="connsiteX2" fmla="*/ 5459506 w 5849113"/>
              <a:gd name="connsiteY2" fmla="*/ 3720354 h 6201311"/>
              <a:gd name="connsiteX3" fmla="*/ 3793717 w 5849113"/>
              <a:gd name="connsiteY3" fmla="*/ 5623362 h 6201311"/>
              <a:gd name="connsiteX4" fmla="*/ 1891621 w 5849113"/>
              <a:gd name="connsiteY4" fmla="*/ 6177437 h 6201311"/>
              <a:gd name="connsiteX5" fmla="*/ 0 w 5849113"/>
              <a:gd name="connsiteY5" fmla="*/ 5920643 h 6201311"/>
              <a:gd name="connsiteX6" fmla="*/ 0 w 5849113"/>
              <a:gd name="connsiteY6" fmla="*/ 0 h 6201311"/>
              <a:gd name="connsiteX7" fmla="*/ 5368899 w 5849113"/>
              <a:gd name="connsiteY7" fmla="*/ 1793 h 6201311"/>
              <a:gd name="connsiteX0" fmla="*/ 5376070 w 5849113"/>
              <a:gd name="connsiteY0" fmla="*/ 8965 h 6201311"/>
              <a:gd name="connsiteX1" fmla="*/ 5848447 w 5849113"/>
              <a:gd name="connsiteY1" fmla="*/ 2067047 h 6201311"/>
              <a:gd name="connsiteX2" fmla="*/ 5459506 w 5849113"/>
              <a:gd name="connsiteY2" fmla="*/ 3720354 h 6201311"/>
              <a:gd name="connsiteX3" fmla="*/ 3793717 w 5849113"/>
              <a:gd name="connsiteY3" fmla="*/ 5623362 h 6201311"/>
              <a:gd name="connsiteX4" fmla="*/ 1891621 w 5849113"/>
              <a:gd name="connsiteY4" fmla="*/ 6177437 h 6201311"/>
              <a:gd name="connsiteX5" fmla="*/ 0 w 5849113"/>
              <a:gd name="connsiteY5" fmla="*/ 5920643 h 6201311"/>
              <a:gd name="connsiteX6" fmla="*/ 0 w 5849113"/>
              <a:gd name="connsiteY6" fmla="*/ 0 h 6201311"/>
              <a:gd name="connsiteX7" fmla="*/ 5368899 w 5849113"/>
              <a:gd name="connsiteY7" fmla="*/ 1793 h 6201311"/>
              <a:gd name="connsiteX0" fmla="*/ 5376070 w 5849113"/>
              <a:gd name="connsiteY0" fmla="*/ 8965 h 6204870"/>
              <a:gd name="connsiteX1" fmla="*/ 5848447 w 5849113"/>
              <a:gd name="connsiteY1" fmla="*/ 2067047 h 6204870"/>
              <a:gd name="connsiteX2" fmla="*/ 5459506 w 5849113"/>
              <a:gd name="connsiteY2" fmla="*/ 3720354 h 6204870"/>
              <a:gd name="connsiteX3" fmla="*/ 3807678 w 5849113"/>
              <a:gd name="connsiteY3" fmla="*/ 5574501 h 6204870"/>
              <a:gd name="connsiteX4" fmla="*/ 1891621 w 5849113"/>
              <a:gd name="connsiteY4" fmla="*/ 6177437 h 6204870"/>
              <a:gd name="connsiteX5" fmla="*/ 0 w 5849113"/>
              <a:gd name="connsiteY5" fmla="*/ 5920643 h 6204870"/>
              <a:gd name="connsiteX6" fmla="*/ 0 w 5849113"/>
              <a:gd name="connsiteY6" fmla="*/ 0 h 6204870"/>
              <a:gd name="connsiteX7" fmla="*/ 5368899 w 5849113"/>
              <a:gd name="connsiteY7" fmla="*/ 1793 h 6204870"/>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720354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9113"/>
              <a:gd name="connsiteY0" fmla="*/ 8965 h 6192712"/>
              <a:gd name="connsiteX1" fmla="*/ 5848447 w 5849113"/>
              <a:gd name="connsiteY1" fmla="*/ 2067047 h 6192712"/>
              <a:gd name="connsiteX2" fmla="*/ 5459506 w 5849113"/>
              <a:gd name="connsiteY2" fmla="*/ 3699413 h 6192712"/>
              <a:gd name="connsiteX3" fmla="*/ 3807678 w 5849113"/>
              <a:gd name="connsiteY3" fmla="*/ 5574501 h 6192712"/>
              <a:gd name="connsiteX4" fmla="*/ 1891621 w 5849113"/>
              <a:gd name="connsiteY4" fmla="*/ 6177437 h 6192712"/>
              <a:gd name="connsiteX5" fmla="*/ 0 w 5849113"/>
              <a:gd name="connsiteY5" fmla="*/ 5920643 h 6192712"/>
              <a:gd name="connsiteX6" fmla="*/ 0 w 5849113"/>
              <a:gd name="connsiteY6" fmla="*/ 0 h 6192712"/>
              <a:gd name="connsiteX7" fmla="*/ 5368899 w 5849113"/>
              <a:gd name="connsiteY7" fmla="*/ 1793 h 6192712"/>
              <a:gd name="connsiteX0" fmla="*/ 5376070 w 5848614"/>
              <a:gd name="connsiteY0" fmla="*/ 8965 h 6192712"/>
              <a:gd name="connsiteX1" fmla="*/ 5848447 w 5848614"/>
              <a:gd name="connsiteY1" fmla="*/ 2067047 h 6192712"/>
              <a:gd name="connsiteX2" fmla="*/ 5459506 w 5848614"/>
              <a:gd name="connsiteY2" fmla="*/ 3699413 h 6192712"/>
              <a:gd name="connsiteX3" fmla="*/ 3807678 w 5848614"/>
              <a:gd name="connsiteY3" fmla="*/ 5574501 h 6192712"/>
              <a:gd name="connsiteX4" fmla="*/ 1891621 w 5848614"/>
              <a:gd name="connsiteY4" fmla="*/ 6177437 h 6192712"/>
              <a:gd name="connsiteX5" fmla="*/ 0 w 5848614"/>
              <a:gd name="connsiteY5" fmla="*/ 5920643 h 6192712"/>
              <a:gd name="connsiteX6" fmla="*/ 0 w 5848614"/>
              <a:gd name="connsiteY6" fmla="*/ 0 h 6192712"/>
              <a:gd name="connsiteX7" fmla="*/ 5368899 w 5848614"/>
              <a:gd name="connsiteY7" fmla="*/ 1793 h 6192712"/>
              <a:gd name="connsiteX0" fmla="*/ 5376070 w 5851803"/>
              <a:gd name="connsiteY0" fmla="*/ 8965 h 6192712"/>
              <a:gd name="connsiteX1" fmla="*/ 5848447 w 5851803"/>
              <a:gd name="connsiteY1" fmla="*/ 2067047 h 6192712"/>
              <a:gd name="connsiteX2" fmla="*/ 5459506 w 5851803"/>
              <a:gd name="connsiteY2" fmla="*/ 3699413 h 6192712"/>
              <a:gd name="connsiteX3" fmla="*/ 3807678 w 5851803"/>
              <a:gd name="connsiteY3" fmla="*/ 5574501 h 6192712"/>
              <a:gd name="connsiteX4" fmla="*/ 1891621 w 5851803"/>
              <a:gd name="connsiteY4" fmla="*/ 6177437 h 6192712"/>
              <a:gd name="connsiteX5" fmla="*/ 0 w 5851803"/>
              <a:gd name="connsiteY5" fmla="*/ 5920643 h 6192712"/>
              <a:gd name="connsiteX6" fmla="*/ 0 w 5851803"/>
              <a:gd name="connsiteY6" fmla="*/ 0 h 6192712"/>
              <a:gd name="connsiteX7" fmla="*/ 5368899 w 5851803"/>
              <a:gd name="connsiteY7" fmla="*/ 1793 h 6192712"/>
              <a:gd name="connsiteX0" fmla="*/ 5376070 w 5841054"/>
              <a:gd name="connsiteY0" fmla="*/ 8965 h 6192712"/>
              <a:gd name="connsiteX1" fmla="*/ 5837562 w 5841054"/>
              <a:gd name="connsiteY1" fmla="*/ 2059822 h 6192712"/>
              <a:gd name="connsiteX2" fmla="*/ 5459506 w 5841054"/>
              <a:gd name="connsiteY2" fmla="*/ 3699413 h 6192712"/>
              <a:gd name="connsiteX3" fmla="*/ 3807678 w 5841054"/>
              <a:gd name="connsiteY3" fmla="*/ 5574501 h 6192712"/>
              <a:gd name="connsiteX4" fmla="*/ 1891621 w 5841054"/>
              <a:gd name="connsiteY4" fmla="*/ 6177437 h 6192712"/>
              <a:gd name="connsiteX5" fmla="*/ 0 w 5841054"/>
              <a:gd name="connsiteY5" fmla="*/ 5920643 h 6192712"/>
              <a:gd name="connsiteX6" fmla="*/ 0 w 5841054"/>
              <a:gd name="connsiteY6" fmla="*/ 0 h 6192712"/>
              <a:gd name="connsiteX7" fmla="*/ 5368899 w 5841054"/>
              <a:gd name="connsiteY7" fmla="*/ 1793 h 6192712"/>
              <a:gd name="connsiteX0" fmla="*/ 5376070 w 5841054"/>
              <a:gd name="connsiteY0" fmla="*/ 8965 h 6204870"/>
              <a:gd name="connsiteX1" fmla="*/ 5837562 w 5841054"/>
              <a:gd name="connsiteY1" fmla="*/ 2059822 h 6204870"/>
              <a:gd name="connsiteX2" fmla="*/ 5459506 w 5841054"/>
              <a:gd name="connsiteY2" fmla="*/ 3699413 h 6204870"/>
              <a:gd name="connsiteX3" fmla="*/ 3793163 w 5841054"/>
              <a:gd name="connsiteY3" fmla="*/ 5574501 h 6204870"/>
              <a:gd name="connsiteX4" fmla="*/ 1891621 w 5841054"/>
              <a:gd name="connsiteY4" fmla="*/ 6177437 h 6204870"/>
              <a:gd name="connsiteX5" fmla="*/ 0 w 5841054"/>
              <a:gd name="connsiteY5" fmla="*/ 5920643 h 6204870"/>
              <a:gd name="connsiteX6" fmla="*/ 0 w 5841054"/>
              <a:gd name="connsiteY6" fmla="*/ 0 h 6204870"/>
              <a:gd name="connsiteX7" fmla="*/ 5368899 w 5841054"/>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8263"/>
              <a:gd name="connsiteY0" fmla="*/ 8965 h 6204870"/>
              <a:gd name="connsiteX1" fmla="*/ 5837562 w 5838263"/>
              <a:gd name="connsiteY1" fmla="*/ 2059822 h 6204870"/>
              <a:gd name="connsiteX2" fmla="*/ 5459506 w 5838263"/>
              <a:gd name="connsiteY2" fmla="*/ 3681351 h 6204870"/>
              <a:gd name="connsiteX3" fmla="*/ 3793163 w 5838263"/>
              <a:gd name="connsiteY3" fmla="*/ 5574501 h 6204870"/>
              <a:gd name="connsiteX4" fmla="*/ 1891621 w 5838263"/>
              <a:gd name="connsiteY4" fmla="*/ 6177437 h 6204870"/>
              <a:gd name="connsiteX5" fmla="*/ 0 w 5838263"/>
              <a:gd name="connsiteY5" fmla="*/ 5920643 h 6204870"/>
              <a:gd name="connsiteX6" fmla="*/ 0 w 5838263"/>
              <a:gd name="connsiteY6" fmla="*/ 0 h 6204870"/>
              <a:gd name="connsiteX7" fmla="*/ 5368899 w 5838263"/>
              <a:gd name="connsiteY7" fmla="*/ 1793 h 6204870"/>
              <a:gd name="connsiteX0" fmla="*/ 5376070 w 5837627"/>
              <a:gd name="connsiteY0" fmla="*/ 8965 h 6204870"/>
              <a:gd name="connsiteX1" fmla="*/ 5837562 w 5837627"/>
              <a:gd name="connsiteY1" fmla="*/ 2059822 h 6204870"/>
              <a:gd name="connsiteX2" fmla="*/ 5459506 w 5837627"/>
              <a:gd name="connsiteY2" fmla="*/ 3681351 h 6204870"/>
              <a:gd name="connsiteX3" fmla="*/ 3793163 w 5837627"/>
              <a:gd name="connsiteY3" fmla="*/ 5574501 h 6204870"/>
              <a:gd name="connsiteX4" fmla="*/ 1891621 w 5837627"/>
              <a:gd name="connsiteY4" fmla="*/ 6177437 h 6204870"/>
              <a:gd name="connsiteX5" fmla="*/ 0 w 5837627"/>
              <a:gd name="connsiteY5" fmla="*/ 5920643 h 6204870"/>
              <a:gd name="connsiteX6" fmla="*/ 0 w 5837627"/>
              <a:gd name="connsiteY6" fmla="*/ 0 h 6204870"/>
              <a:gd name="connsiteX7" fmla="*/ 5368899 w 5837627"/>
              <a:gd name="connsiteY7" fmla="*/ 1793 h 6204870"/>
              <a:gd name="connsiteX0" fmla="*/ 5376070 w 5842081"/>
              <a:gd name="connsiteY0" fmla="*/ 8965 h 6204870"/>
              <a:gd name="connsiteX1" fmla="*/ 5837562 w 5842081"/>
              <a:gd name="connsiteY1" fmla="*/ 2059822 h 6204870"/>
              <a:gd name="connsiteX2" fmla="*/ 5459506 w 5842081"/>
              <a:gd name="connsiteY2" fmla="*/ 3681351 h 6204870"/>
              <a:gd name="connsiteX3" fmla="*/ 3793163 w 5842081"/>
              <a:gd name="connsiteY3" fmla="*/ 5574501 h 6204870"/>
              <a:gd name="connsiteX4" fmla="*/ 1891621 w 5842081"/>
              <a:gd name="connsiteY4" fmla="*/ 6177437 h 6204870"/>
              <a:gd name="connsiteX5" fmla="*/ 0 w 5842081"/>
              <a:gd name="connsiteY5" fmla="*/ 5920643 h 6204870"/>
              <a:gd name="connsiteX6" fmla="*/ 0 w 5842081"/>
              <a:gd name="connsiteY6" fmla="*/ 0 h 6204870"/>
              <a:gd name="connsiteX7" fmla="*/ 5368899 w 5842081"/>
              <a:gd name="connsiteY7" fmla="*/ 1793 h 6204870"/>
              <a:gd name="connsiteX0" fmla="*/ 5376070 w 5839130"/>
              <a:gd name="connsiteY0" fmla="*/ 8965 h 6204870"/>
              <a:gd name="connsiteX1" fmla="*/ 5837562 w 5839130"/>
              <a:gd name="connsiteY1" fmla="*/ 2059822 h 6204870"/>
              <a:gd name="connsiteX2" fmla="*/ 5459506 w 5839130"/>
              <a:gd name="connsiteY2" fmla="*/ 3681351 h 6204870"/>
              <a:gd name="connsiteX3" fmla="*/ 3793163 w 5839130"/>
              <a:gd name="connsiteY3" fmla="*/ 5574501 h 6204870"/>
              <a:gd name="connsiteX4" fmla="*/ 1891621 w 5839130"/>
              <a:gd name="connsiteY4" fmla="*/ 6177437 h 6204870"/>
              <a:gd name="connsiteX5" fmla="*/ 0 w 5839130"/>
              <a:gd name="connsiteY5" fmla="*/ 5920643 h 6204870"/>
              <a:gd name="connsiteX6" fmla="*/ 0 w 5839130"/>
              <a:gd name="connsiteY6" fmla="*/ 0 h 6204870"/>
              <a:gd name="connsiteX7" fmla="*/ 5368899 w 5839130"/>
              <a:gd name="connsiteY7" fmla="*/ 1793 h 6204870"/>
              <a:gd name="connsiteX0" fmla="*/ 5376070 w 5839130"/>
              <a:gd name="connsiteY0" fmla="*/ 8965 h 6204870"/>
              <a:gd name="connsiteX1" fmla="*/ 5837562 w 5839130"/>
              <a:gd name="connsiteY1" fmla="*/ 2059822 h 6204870"/>
              <a:gd name="connsiteX2" fmla="*/ 5459506 w 5839130"/>
              <a:gd name="connsiteY2" fmla="*/ 3681351 h 6204870"/>
              <a:gd name="connsiteX3" fmla="*/ 3793163 w 5839130"/>
              <a:gd name="connsiteY3" fmla="*/ 5574501 h 6204870"/>
              <a:gd name="connsiteX4" fmla="*/ 1891621 w 5839130"/>
              <a:gd name="connsiteY4" fmla="*/ 6177437 h 6204870"/>
              <a:gd name="connsiteX5" fmla="*/ 0 w 5839130"/>
              <a:gd name="connsiteY5" fmla="*/ 5920643 h 6204870"/>
              <a:gd name="connsiteX6" fmla="*/ 0 w 5839130"/>
              <a:gd name="connsiteY6" fmla="*/ 0 h 6204870"/>
              <a:gd name="connsiteX7" fmla="*/ 5368899 w 5839130"/>
              <a:gd name="connsiteY7" fmla="*/ 1793 h 6204870"/>
              <a:gd name="connsiteX0" fmla="*/ 5376070 w 5839130"/>
              <a:gd name="connsiteY0" fmla="*/ 8965 h 6205896"/>
              <a:gd name="connsiteX1" fmla="*/ 5837562 w 5839130"/>
              <a:gd name="connsiteY1" fmla="*/ 2059822 h 6205896"/>
              <a:gd name="connsiteX2" fmla="*/ 5459506 w 5839130"/>
              <a:gd name="connsiteY2" fmla="*/ 3681351 h 6205896"/>
              <a:gd name="connsiteX3" fmla="*/ 3807285 w 5839130"/>
              <a:gd name="connsiteY3" fmla="*/ 5560443 h 6205896"/>
              <a:gd name="connsiteX4" fmla="*/ 1891621 w 5839130"/>
              <a:gd name="connsiteY4" fmla="*/ 6177437 h 6205896"/>
              <a:gd name="connsiteX5" fmla="*/ 0 w 5839130"/>
              <a:gd name="connsiteY5" fmla="*/ 5920643 h 6205896"/>
              <a:gd name="connsiteX6" fmla="*/ 0 w 5839130"/>
              <a:gd name="connsiteY6" fmla="*/ 0 h 6205896"/>
              <a:gd name="connsiteX7" fmla="*/ 5368899 w 5839130"/>
              <a:gd name="connsiteY7" fmla="*/ 1793 h 6205896"/>
              <a:gd name="connsiteX0" fmla="*/ 5376070 w 5839130"/>
              <a:gd name="connsiteY0" fmla="*/ 8965 h 6193641"/>
              <a:gd name="connsiteX1" fmla="*/ 5837562 w 5839130"/>
              <a:gd name="connsiteY1" fmla="*/ 2059822 h 6193641"/>
              <a:gd name="connsiteX2" fmla="*/ 5459506 w 5839130"/>
              <a:gd name="connsiteY2" fmla="*/ 3681351 h 6193641"/>
              <a:gd name="connsiteX3" fmla="*/ 3807285 w 5839130"/>
              <a:gd name="connsiteY3" fmla="*/ 5560443 h 6193641"/>
              <a:gd name="connsiteX4" fmla="*/ 1891621 w 5839130"/>
              <a:gd name="connsiteY4" fmla="*/ 6177437 h 6193641"/>
              <a:gd name="connsiteX5" fmla="*/ 0 w 5839130"/>
              <a:gd name="connsiteY5" fmla="*/ 5920643 h 6193641"/>
              <a:gd name="connsiteX6" fmla="*/ 0 w 5839130"/>
              <a:gd name="connsiteY6" fmla="*/ 0 h 6193641"/>
              <a:gd name="connsiteX7" fmla="*/ 5368899 w 5839130"/>
              <a:gd name="connsiteY7" fmla="*/ 1793 h 6193641"/>
              <a:gd name="connsiteX0" fmla="*/ 5376070 w 5839130"/>
              <a:gd name="connsiteY0" fmla="*/ 8965 h 6193641"/>
              <a:gd name="connsiteX1" fmla="*/ 5837562 w 5839130"/>
              <a:gd name="connsiteY1" fmla="*/ 2059822 h 6193641"/>
              <a:gd name="connsiteX2" fmla="*/ 5459506 w 5839130"/>
              <a:gd name="connsiteY2" fmla="*/ 3681351 h 6193641"/>
              <a:gd name="connsiteX3" fmla="*/ 3807285 w 5839130"/>
              <a:gd name="connsiteY3" fmla="*/ 5560443 h 6193641"/>
              <a:gd name="connsiteX4" fmla="*/ 1891621 w 5839130"/>
              <a:gd name="connsiteY4" fmla="*/ 6177437 h 6193641"/>
              <a:gd name="connsiteX5" fmla="*/ 0 w 5839130"/>
              <a:gd name="connsiteY5" fmla="*/ 5920643 h 6193641"/>
              <a:gd name="connsiteX6" fmla="*/ 0 w 5839130"/>
              <a:gd name="connsiteY6" fmla="*/ 0 h 6193641"/>
              <a:gd name="connsiteX7" fmla="*/ 5368899 w 5839130"/>
              <a:gd name="connsiteY7" fmla="*/ 1793 h 6193641"/>
              <a:gd name="connsiteX8" fmla="*/ 5376070 w 5839130"/>
              <a:gd name="connsiteY8" fmla="*/ 8965 h 6193641"/>
              <a:gd name="connsiteX0" fmla="*/ 5376070 w 5839130"/>
              <a:gd name="connsiteY0" fmla="*/ 8965 h 6177654"/>
              <a:gd name="connsiteX1" fmla="*/ 5837562 w 5839130"/>
              <a:gd name="connsiteY1" fmla="*/ 2059822 h 6177654"/>
              <a:gd name="connsiteX2" fmla="*/ 5459506 w 5839130"/>
              <a:gd name="connsiteY2" fmla="*/ 3681351 h 6177654"/>
              <a:gd name="connsiteX3" fmla="*/ 3807285 w 5839130"/>
              <a:gd name="connsiteY3" fmla="*/ 5560443 h 6177654"/>
              <a:gd name="connsiteX4" fmla="*/ 1891621 w 5839130"/>
              <a:gd name="connsiteY4" fmla="*/ 6177437 h 6177654"/>
              <a:gd name="connsiteX5" fmla="*/ 0 w 5839130"/>
              <a:gd name="connsiteY5" fmla="*/ 5614200 h 6177654"/>
              <a:gd name="connsiteX6" fmla="*/ 0 w 5839130"/>
              <a:gd name="connsiteY6" fmla="*/ 0 h 6177654"/>
              <a:gd name="connsiteX7" fmla="*/ 5368899 w 5839130"/>
              <a:gd name="connsiteY7" fmla="*/ 1793 h 6177654"/>
              <a:gd name="connsiteX8" fmla="*/ 5376070 w 5839130"/>
              <a:gd name="connsiteY8" fmla="*/ 8965 h 6177654"/>
              <a:gd name="connsiteX0" fmla="*/ 5376070 w 5839130"/>
              <a:gd name="connsiteY0" fmla="*/ 8965 h 5750661"/>
              <a:gd name="connsiteX1" fmla="*/ 5837562 w 5839130"/>
              <a:gd name="connsiteY1" fmla="*/ 2059822 h 5750661"/>
              <a:gd name="connsiteX2" fmla="*/ 5459506 w 5839130"/>
              <a:gd name="connsiteY2" fmla="*/ 3681351 h 5750661"/>
              <a:gd name="connsiteX3" fmla="*/ 3807285 w 5839130"/>
              <a:gd name="connsiteY3" fmla="*/ 5560443 h 5750661"/>
              <a:gd name="connsiteX4" fmla="*/ 1904753 w 5839130"/>
              <a:gd name="connsiteY4" fmla="*/ 5612308 h 5750661"/>
              <a:gd name="connsiteX5" fmla="*/ 0 w 5839130"/>
              <a:gd name="connsiteY5" fmla="*/ 5614200 h 5750661"/>
              <a:gd name="connsiteX6" fmla="*/ 0 w 5839130"/>
              <a:gd name="connsiteY6" fmla="*/ 0 h 5750661"/>
              <a:gd name="connsiteX7" fmla="*/ 5368899 w 5839130"/>
              <a:gd name="connsiteY7" fmla="*/ 1793 h 5750661"/>
              <a:gd name="connsiteX8" fmla="*/ 5376070 w 5839130"/>
              <a:gd name="connsiteY8" fmla="*/ 8965 h 5750661"/>
              <a:gd name="connsiteX0" fmla="*/ 5376070 w 5839130"/>
              <a:gd name="connsiteY0" fmla="*/ 8965 h 5715958"/>
              <a:gd name="connsiteX1" fmla="*/ 5837562 w 5839130"/>
              <a:gd name="connsiteY1" fmla="*/ 2059822 h 5715958"/>
              <a:gd name="connsiteX2" fmla="*/ 5459506 w 5839130"/>
              <a:gd name="connsiteY2" fmla="*/ 3681351 h 5715958"/>
              <a:gd name="connsiteX3" fmla="*/ 3807285 w 5839130"/>
              <a:gd name="connsiteY3" fmla="*/ 5560443 h 5715958"/>
              <a:gd name="connsiteX4" fmla="*/ 1904753 w 5839130"/>
              <a:gd name="connsiteY4" fmla="*/ 5612308 h 5715958"/>
              <a:gd name="connsiteX5" fmla="*/ 0 w 5839130"/>
              <a:gd name="connsiteY5" fmla="*/ 5614200 h 5715958"/>
              <a:gd name="connsiteX6" fmla="*/ 0 w 5839130"/>
              <a:gd name="connsiteY6" fmla="*/ 0 h 5715958"/>
              <a:gd name="connsiteX7" fmla="*/ 5368899 w 5839130"/>
              <a:gd name="connsiteY7" fmla="*/ 1793 h 5715958"/>
              <a:gd name="connsiteX8" fmla="*/ 5376070 w 5839130"/>
              <a:gd name="connsiteY8" fmla="*/ 8965 h 5715958"/>
              <a:gd name="connsiteX0" fmla="*/ 5376070 w 5839130"/>
              <a:gd name="connsiteY0" fmla="*/ 8965 h 5716762"/>
              <a:gd name="connsiteX1" fmla="*/ 5837562 w 5839130"/>
              <a:gd name="connsiteY1" fmla="*/ 2059822 h 5716762"/>
              <a:gd name="connsiteX2" fmla="*/ 5459506 w 5839130"/>
              <a:gd name="connsiteY2" fmla="*/ 3681351 h 5716762"/>
              <a:gd name="connsiteX3" fmla="*/ 3807285 w 5839130"/>
              <a:gd name="connsiteY3" fmla="*/ 5560443 h 5716762"/>
              <a:gd name="connsiteX4" fmla="*/ 1911708 w 5839130"/>
              <a:gd name="connsiteY4" fmla="*/ 5614416 h 5716762"/>
              <a:gd name="connsiteX5" fmla="*/ 0 w 5839130"/>
              <a:gd name="connsiteY5" fmla="*/ 5614200 h 5716762"/>
              <a:gd name="connsiteX6" fmla="*/ 0 w 5839130"/>
              <a:gd name="connsiteY6" fmla="*/ 0 h 5716762"/>
              <a:gd name="connsiteX7" fmla="*/ 5368899 w 5839130"/>
              <a:gd name="connsiteY7" fmla="*/ 1793 h 5716762"/>
              <a:gd name="connsiteX8" fmla="*/ 5376070 w 5839130"/>
              <a:gd name="connsiteY8" fmla="*/ 8965 h 5716762"/>
              <a:gd name="connsiteX0" fmla="*/ 5376070 w 5839130"/>
              <a:gd name="connsiteY0" fmla="*/ 8965 h 5718963"/>
              <a:gd name="connsiteX1" fmla="*/ 5837562 w 5839130"/>
              <a:gd name="connsiteY1" fmla="*/ 2059822 h 5718963"/>
              <a:gd name="connsiteX2" fmla="*/ 5459506 w 5839130"/>
              <a:gd name="connsiteY2" fmla="*/ 3681351 h 5718963"/>
              <a:gd name="connsiteX3" fmla="*/ 3807285 w 5839130"/>
              <a:gd name="connsiteY3" fmla="*/ 5560443 h 5718963"/>
              <a:gd name="connsiteX4" fmla="*/ 1911708 w 5839130"/>
              <a:gd name="connsiteY4" fmla="*/ 5614416 h 5718963"/>
              <a:gd name="connsiteX5" fmla="*/ 0 w 5839130"/>
              <a:gd name="connsiteY5" fmla="*/ 5614200 h 5718963"/>
              <a:gd name="connsiteX6" fmla="*/ 0 w 5839130"/>
              <a:gd name="connsiteY6" fmla="*/ 0 h 5718963"/>
              <a:gd name="connsiteX7" fmla="*/ 5368899 w 5839130"/>
              <a:gd name="connsiteY7" fmla="*/ 1793 h 5718963"/>
              <a:gd name="connsiteX8" fmla="*/ 5376070 w 5839130"/>
              <a:gd name="connsiteY8" fmla="*/ 8965 h 5718963"/>
              <a:gd name="connsiteX0" fmla="*/ 5376070 w 5839130"/>
              <a:gd name="connsiteY0" fmla="*/ 8965 h 5754981"/>
              <a:gd name="connsiteX1" fmla="*/ 5837562 w 5839130"/>
              <a:gd name="connsiteY1" fmla="*/ 2059822 h 5754981"/>
              <a:gd name="connsiteX2" fmla="*/ 5459506 w 5839130"/>
              <a:gd name="connsiteY2" fmla="*/ 3681351 h 5754981"/>
              <a:gd name="connsiteX3" fmla="*/ 3769035 w 5839130"/>
              <a:gd name="connsiteY3" fmla="*/ 5611026 h 5754981"/>
              <a:gd name="connsiteX4" fmla="*/ 1911708 w 5839130"/>
              <a:gd name="connsiteY4" fmla="*/ 5614416 h 5754981"/>
              <a:gd name="connsiteX5" fmla="*/ 0 w 5839130"/>
              <a:gd name="connsiteY5" fmla="*/ 5614200 h 5754981"/>
              <a:gd name="connsiteX6" fmla="*/ 0 w 5839130"/>
              <a:gd name="connsiteY6" fmla="*/ 0 h 5754981"/>
              <a:gd name="connsiteX7" fmla="*/ 5368899 w 5839130"/>
              <a:gd name="connsiteY7" fmla="*/ 1793 h 5754981"/>
              <a:gd name="connsiteX8" fmla="*/ 5376070 w 5839130"/>
              <a:gd name="connsiteY8" fmla="*/ 8965 h 5754981"/>
              <a:gd name="connsiteX0" fmla="*/ 5376070 w 5839130"/>
              <a:gd name="connsiteY0" fmla="*/ 8965 h 5753348"/>
              <a:gd name="connsiteX1" fmla="*/ 5837562 w 5839130"/>
              <a:gd name="connsiteY1" fmla="*/ 2059822 h 5753348"/>
              <a:gd name="connsiteX2" fmla="*/ 5459506 w 5839130"/>
              <a:gd name="connsiteY2" fmla="*/ 3681351 h 5753348"/>
              <a:gd name="connsiteX3" fmla="*/ 3758604 w 5839130"/>
              <a:gd name="connsiteY3" fmla="*/ 5608918 h 5753348"/>
              <a:gd name="connsiteX4" fmla="*/ 1911708 w 5839130"/>
              <a:gd name="connsiteY4" fmla="*/ 5614416 h 5753348"/>
              <a:gd name="connsiteX5" fmla="*/ 0 w 5839130"/>
              <a:gd name="connsiteY5" fmla="*/ 5614200 h 5753348"/>
              <a:gd name="connsiteX6" fmla="*/ 0 w 5839130"/>
              <a:gd name="connsiteY6" fmla="*/ 0 h 5753348"/>
              <a:gd name="connsiteX7" fmla="*/ 5368899 w 5839130"/>
              <a:gd name="connsiteY7" fmla="*/ 1793 h 5753348"/>
              <a:gd name="connsiteX8" fmla="*/ 5376070 w 5839130"/>
              <a:gd name="connsiteY8" fmla="*/ 8965 h 5753348"/>
              <a:gd name="connsiteX0" fmla="*/ 5376070 w 5839130"/>
              <a:gd name="connsiteY0" fmla="*/ 8965 h 5753348"/>
              <a:gd name="connsiteX1" fmla="*/ 5837562 w 5839130"/>
              <a:gd name="connsiteY1" fmla="*/ 2059822 h 5753348"/>
              <a:gd name="connsiteX2" fmla="*/ 5459506 w 5839130"/>
              <a:gd name="connsiteY2" fmla="*/ 3681351 h 5753348"/>
              <a:gd name="connsiteX3" fmla="*/ 3758604 w 5839130"/>
              <a:gd name="connsiteY3" fmla="*/ 5608918 h 5753348"/>
              <a:gd name="connsiteX4" fmla="*/ 1911708 w 5839130"/>
              <a:gd name="connsiteY4" fmla="*/ 5614416 h 5753348"/>
              <a:gd name="connsiteX5" fmla="*/ 0 w 5839130"/>
              <a:gd name="connsiteY5" fmla="*/ 5614200 h 5753348"/>
              <a:gd name="connsiteX6" fmla="*/ 0 w 5839130"/>
              <a:gd name="connsiteY6" fmla="*/ 0 h 5753348"/>
              <a:gd name="connsiteX7" fmla="*/ 5368899 w 5839130"/>
              <a:gd name="connsiteY7" fmla="*/ 1793 h 5753348"/>
              <a:gd name="connsiteX8" fmla="*/ 5376070 w 5839130"/>
              <a:gd name="connsiteY8" fmla="*/ 8965 h 5753348"/>
              <a:gd name="connsiteX0" fmla="*/ 5376070 w 5839130"/>
              <a:gd name="connsiteY0" fmla="*/ 8965 h 5614416"/>
              <a:gd name="connsiteX1" fmla="*/ 5837562 w 5839130"/>
              <a:gd name="connsiteY1" fmla="*/ 2059822 h 5614416"/>
              <a:gd name="connsiteX2" fmla="*/ 5459506 w 5839130"/>
              <a:gd name="connsiteY2" fmla="*/ 3681351 h 5614416"/>
              <a:gd name="connsiteX3" fmla="*/ 3758604 w 5839130"/>
              <a:gd name="connsiteY3" fmla="*/ 5608918 h 5614416"/>
              <a:gd name="connsiteX4" fmla="*/ 1911708 w 5839130"/>
              <a:gd name="connsiteY4" fmla="*/ 5614416 h 5614416"/>
              <a:gd name="connsiteX5" fmla="*/ 0 w 5839130"/>
              <a:gd name="connsiteY5" fmla="*/ 5614200 h 5614416"/>
              <a:gd name="connsiteX6" fmla="*/ 0 w 5839130"/>
              <a:gd name="connsiteY6" fmla="*/ 0 h 5614416"/>
              <a:gd name="connsiteX7" fmla="*/ 5368899 w 5839130"/>
              <a:gd name="connsiteY7" fmla="*/ 1793 h 5614416"/>
              <a:gd name="connsiteX8" fmla="*/ 5376070 w 5839130"/>
              <a:gd name="connsiteY8" fmla="*/ 8965 h 5614416"/>
              <a:gd name="connsiteX0" fmla="*/ 5376070 w 5839130"/>
              <a:gd name="connsiteY0" fmla="*/ 8965 h 5615241"/>
              <a:gd name="connsiteX1" fmla="*/ 5837562 w 5839130"/>
              <a:gd name="connsiteY1" fmla="*/ 2059822 h 5615241"/>
              <a:gd name="connsiteX2" fmla="*/ 5459506 w 5839130"/>
              <a:gd name="connsiteY2" fmla="*/ 3681351 h 5615241"/>
              <a:gd name="connsiteX3" fmla="*/ 3751649 w 5839130"/>
              <a:gd name="connsiteY3" fmla="*/ 5615241 h 5615241"/>
              <a:gd name="connsiteX4" fmla="*/ 1911708 w 5839130"/>
              <a:gd name="connsiteY4" fmla="*/ 5614416 h 5615241"/>
              <a:gd name="connsiteX5" fmla="*/ 0 w 5839130"/>
              <a:gd name="connsiteY5" fmla="*/ 5614200 h 5615241"/>
              <a:gd name="connsiteX6" fmla="*/ 0 w 5839130"/>
              <a:gd name="connsiteY6" fmla="*/ 0 h 5615241"/>
              <a:gd name="connsiteX7" fmla="*/ 5368899 w 5839130"/>
              <a:gd name="connsiteY7" fmla="*/ 1793 h 5615241"/>
              <a:gd name="connsiteX8" fmla="*/ 5376070 w 5839130"/>
              <a:gd name="connsiteY8" fmla="*/ 8965 h 5615241"/>
              <a:gd name="connsiteX0" fmla="*/ 5376070 w 5839130"/>
              <a:gd name="connsiteY0" fmla="*/ 8965 h 5615241"/>
              <a:gd name="connsiteX1" fmla="*/ 5837562 w 5839130"/>
              <a:gd name="connsiteY1" fmla="*/ 2059822 h 5615241"/>
              <a:gd name="connsiteX2" fmla="*/ 5459506 w 5839130"/>
              <a:gd name="connsiteY2" fmla="*/ 3681351 h 5615241"/>
              <a:gd name="connsiteX3" fmla="*/ 3748171 w 5839130"/>
              <a:gd name="connsiteY3" fmla="*/ 5615241 h 5615241"/>
              <a:gd name="connsiteX4" fmla="*/ 1911708 w 5839130"/>
              <a:gd name="connsiteY4" fmla="*/ 5614416 h 5615241"/>
              <a:gd name="connsiteX5" fmla="*/ 0 w 5839130"/>
              <a:gd name="connsiteY5" fmla="*/ 5614200 h 5615241"/>
              <a:gd name="connsiteX6" fmla="*/ 0 w 5839130"/>
              <a:gd name="connsiteY6" fmla="*/ 0 h 5615241"/>
              <a:gd name="connsiteX7" fmla="*/ 5368899 w 5839130"/>
              <a:gd name="connsiteY7" fmla="*/ 1793 h 5615241"/>
              <a:gd name="connsiteX8" fmla="*/ 5376070 w 5839130"/>
              <a:gd name="connsiteY8" fmla="*/ 8965 h 561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130" h="5615241">
                <a:moveTo>
                  <a:pt x="5376070" y="8965"/>
                </a:moveTo>
                <a:cubicBezTo>
                  <a:pt x="5639788" y="519953"/>
                  <a:pt x="5859941" y="1411633"/>
                  <a:pt x="5837562" y="2059822"/>
                </a:cubicBezTo>
                <a:cubicBezTo>
                  <a:pt x="5815183" y="2708011"/>
                  <a:pt x="5656271" y="3217131"/>
                  <a:pt x="5459506" y="3681351"/>
                </a:cubicBezTo>
                <a:cubicBezTo>
                  <a:pt x="5160043" y="4444471"/>
                  <a:pt x="4339471" y="5293064"/>
                  <a:pt x="3748171" y="5615241"/>
                </a:cubicBezTo>
                <a:lnTo>
                  <a:pt x="1911708" y="5614416"/>
                </a:lnTo>
                <a:lnTo>
                  <a:pt x="0" y="5614200"/>
                </a:lnTo>
                <a:lnTo>
                  <a:pt x="0" y="0"/>
                </a:lnTo>
                <a:lnTo>
                  <a:pt x="5368899" y="1793"/>
                </a:lnTo>
                <a:lnTo>
                  <a:pt x="5376070" y="8965"/>
                </a:lnTo>
                <a:close/>
              </a:path>
            </a:pathLst>
          </a:custGeom>
          <a:solidFill>
            <a:schemeClr val="accent1"/>
          </a:solidFill>
        </p:spPr>
        <p:txBody>
          <a:bodyPr lIns="702000" tIns="882000" rIns="360000" anchor="t"/>
          <a:lstStyle>
            <a:lvl1pPr>
              <a:lnSpc>
                <a:spcPts val="4000"/>
              </a:lnSpc>
              <a:defRPr sz="3800">
                <a:latin typeface="+mj-lt"/>
              </a:defRPr>
            </a:lvl1pPr>
          </a:lstStyle>
          <a:p>
            <a:r>
              <a:rPr lang="en-US" noProof="0" smtClean="0"/>
              <a:t>Click to edit Master title style</a:t>
            </a:r>
            <a:endParaRPr lang="en-AU" noProof="0" dirty="0"/>
          </a:p>
        </p:txBody>
      </p:sp>
      <p:sp>
        <p:nvSpPr>
          <p:cNvPr id="6" name="Picture Placeholder 5"/>
          <p:cNvSpPr>
            <a:spLocks noGrp="1"/>
          </p:cNvSpPr>
          <p:nvPr>
            <p:ph type="pic" sz="quarter" idx="10" hasCustomPrompt="1"/>
          </p:nvPr>
        </p:nvSpPr>
        <p:spPr>
          <a:xfrm>
            <a:off x="0" y="0"/>
            <a:ext cx="9144000" cy="5454650"/>
          </a:xfrm>
          <a:solidFill>
            <a:schemeClr val="bg1">
              <a:lumMod val="95000"/>
            </a:schemeClr>
          </a:solidFill>
          <a:ln>
            <a:noFill/>
          </a:ln>
        </p:spPr>
        <p:txBody>
          <a:bodyPr anchor="ctr"/>
          <a:lstStyle>
            <a:lvl1pPr algn="ctr">
              <a:defRPr baseline="0"/>
            </a:lvl1pPr>
          </a:lstStyle>
          <a:p>
            <a:r>
              <a:rPr lang="en-AU" dirty="0" smtClean="0"/>
              <a:t>Click in the middle icon to insert picture. </a:t>
            </a:r>
            <a:br>
              <a:rPr lang="en-AU" dirty="0" smtClean="0"/>
            </a:br>
            <a:r>
              <a:rPr lang="en-AU" dirty="0" smtClean="0"/>
              <a:t>Then right click and send to back to see all the elements.</a:t>
            </a:r>
            <a:endParaRPr lang="en-AU" dirty="0"/>
          </a:p>
        </p:txBody>
      </p:sp>
    </p:spTree>
    <p:extLst>
      <p:ext uri="{BB962C8B-B14F-4D97-AF65-F5344CB8AC3E}">
        <p14:creationId xmlns:p14="http://schemas.microsoft.com/office/powerpoint/2010/main" val="4170146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act Sheet">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0" y="0"/>
            <a:ext cx="9144000" cy="6858000"/>
          </a:xfrm>
          <a:solidFill>
            <a:schemeClr val="bg1">
              <a:lumMod val="95000"/>
            </a:schemeClr>
          </a:solidFill>
        </p:spPr>
        <p:txBody>
          <a:bodyPr anchor="ctr"/>
          <a:lstStyle>
            <a:lvl1pPr algn="ctr">
              <a:defRPr/>
            </a:lvl1pPr>
          </a:lstStyle>
          <a:p>
            <a:r>
              <a:rPr lang="en-AU" dirty="0" smtClean="0"/>
              <a:t>Click in the middle icon to insert picture. </a:t>
            </a:r>
            <a:br>
              <a:rPr lang="en-AU" dirty="0" smtClean="0"/>
            </a:br>
            <a:r>
              <a:rPr lang="en-AU" dirty="0" smtClean="0"/>
              <a:t>Then right click and send to back to see all the elements.</a:t>
            </a:r>
          </a:p>
          <a:p>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CE1B70CE-F4BC-4B6F-A663-B479B5E51611}" type="slidenum">
              <a:rPr lang="en-AU" smtClean="0"/>
              <a:pPr/>
              <a:t>‹#›</a:t>
            </a:fld>
            <a:endParaRPr lang="en-AU" dirty="0"/>
          </a:p>
        </p:txBody>
      </p:sp>
      <p:sp>
        <p:nvSpPr>
          <p:cNvPr id="7" name="Text Placeholder 6"/>
          <p:cNvSpPr>
            <a:spLocks noGrp="1"/>
          </p:cNvSpPr>
          <p:nvPr>
            <p:ph type="body" sz="quarter" idx="14" hasCustomPrompt="1"/>
          </p:nvPr>
        </p:nvSpPr>
        <p:spPr>
          <a:xfrm>
            <a:off x="5552722" y="548680"/>
            <a:ext cx="2934713" cy="2880320"/>
          </a:xfrm>
          <a:prstGeom prst="flowChartConnector">
            <a:avLst/>
          </a:prstGeom>
          <a:solidFill>
            <a:schemeClr val="accent1"/>
          </a:solidFill>
        </p:spPr>
        <p:txBody>
          <a:bodyPr anchor="ctr"/>
          <a:lstStyle>
            <a:lvl1pPr algn="ctr">
              <a:lnSpc>
                <a:spcPts val="2200"/>
              </a:lnSpc>
              <a:spcAft>
                <a:spcPts val="1000"/>
              </a:spcAft>
              <a:defRPr sz="3200">
                <a:solidFill>
                  <a:schemeClr val="accent3"/>
                </a:solidFill>
              </a:defRPr>
            </a:lvl1pPr>
            <a:lvl2pPr algn="ctr">
              <a:spcAft>
                <a:spcPts val="1000"/>
              </a:spcAft>
              <a:defRPr sz="2600">
                <a:solidFill>
                  <a:schemeClr val="bg1"/>
                </a:solidFill>
              </a:defRPr>
            </a:lvl2pPr>
            <a:lvl3pP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First level</a:t>
            </a:r>
          </a:p>
          <a:p>
            <a:pPr lvl="1"/>
            <a:r>
              <a:rPr lang="en-US" dirty="0" smtClean="0"/>
              <a:t>Second level</a:t>
            </a:r>
          </a:p>
        </p:txBody>
      </p:sp>
    </p:spTree>
    <p:extLst>
      <p:ext uri="{BB962C8B-B14F-4D97-AF65-F5344CB8AC3E}">
        <p14:creationId xmlns:p14="http://schemas.microsoft.com/office/powerpoint/2010/main" val="1398977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ull out text">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6360754"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9819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149"/>
              <a:gd name="connsiteY0" fmla="*/ 0 h 10000"/>
              <a:gd name="connsiteX1" fmla="*/ 9819 w 10149"/>
              <a:gd name="connsiteY1" fmla="*/ 0 h 10000"/>
              <a:gd name="connsiteX2" fmla="*/ 10000 w 10149"/>
              <a:gd name="connsiteY2" fmla="*/ 10000 h 10000"/>
              <a:gd name="connsiteX3" fmla="*/ 0 w 10149"/>
              <a:gd name="connsiteY3" fmla="*/ 10000 h 10000"/>
              <a:gd name="connsiteX4" fmla="*/ 0 w 10149"/>
              <a:gd name="connsiteY4" fmla="*/ 0 h 10000"/>
              <a:gd name="connsiteX0" fmla="*/ 0 w 9893"/>
              <a:gd name="connsiteY0" fmla="*/ 0 h 10000"/>
              <a:gd name="connsiteX1" fmla="*/ 9819 w 9893"/>
              <a:gd name="connsiteY1" fmla="*/ 0 h 10000"/>
              <a:gd name="connsiteX2" fmla="*/ 6625 w 9893"/>
              <a:gd name="connsiteY2" fmla="*/ 10000 h 10000"/>
              <a:gd name="connsiteX3" fmla="*/ 0 w 9893"/>
              <a:gd name="connsiteY3" fmla="*/ 10000 h 10000"/>
              <a:gd name="connsiteX4" fmla="*/ 0 w 9893"/>
              <a:gd name="connsiteY4" fmla="*/ 0 h 10000"/>
              <a:gd name="connsiteX0" fmla="*/ 0 w 10013"/>
              <a:gd name="connsiteY0" fmla="*/ 0 h 10000"/>
              <a:gd name="connsiteX1" fmla="*/ 9925 w 10013"/>
              <a:gd name="connsiteY1" fmla="*/ 0 h 10000"/>
              <a:gd name="connsiteX2" fmla="*/ 6697 w 10013"/>
              <a:gd name="connsiteY2" fmla="*/ 10000 h 10000"/>
              <a:gd name="connsiteX3" fmla="*/ 0 w 10013"/>
              <a:gd name="connsiteY3" fmla="*/ 10000 h 10000"/>
              <a:gd name="connsiteX4" fmla="*/ 0 w 10013"/>
              <a:gd name="connsiteY4"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720"/>
              <a:gd name="connsiteY0" fmla="*/ 0 h 10000"/>
              <a:gd name="connsiteX1" fmla="*/ 9925 w 10720"/>
              <a:gd name="connsiteY1" fmla="*/ 0 h 10000"/>
              <a:gd name="connsiteX2" fmla="*/ 9770 w 10720"/>
              <a:gd name="connsiteY2" fmla="*/ 3622 h 10000"/>
              <a:gd name="connsiteX3" fmla="*/ 6697 w 10720"/>
              <a:gd name="connsiteY3" fmla="*/ 10000 h 10000"/>
              <a:gd name="connsiteX4" fmla="*/ 0 w 10720"/>
              <a:gd name="connsiteY4" fmla="*/ 10000 h 10000"/>
              <a:gd name="connsiteX5" fmla="*/ 0 w 10720"/>
              <a:gd name="connsiteY5" fmla="*/ 0 h 10000"/>
              <a:gd name="connsiteX0" fmla="*/ 0 w 10626"/>
              <a:gd name="connsiteY0" fmla="*/ 0 h 10000"/>
              <a:gd name="connsiteX1" fmla="*/ 9925 w 10626"/>
              <a:gd name="connsiteY1" fmla="*/ 0 h 10000"/>
              <a:gd name="connsiteX2" fmla="*/ 9770 w 10626"/>
              <a:gd name="connsiteY2" fmla="*/ 3622 h 10000"/>
              <a:gd name="connsiteX3" fmla="*/ 6697 w 10626"/>
              <a:gd name="connsiteY3" fmla="*/ 10000 h 10000"/>
              <a:gd name="connsiteX4" fmla="*/ 0 w 10626"/>
              <a:gd name="connsiteY4" fmla="*/ 10000 h 10000"/>
              <a:gd name="connsiteX5" fmla="*/ 0 w 10626"/>
              <a:gd name="connsiteY5" fmla="*/ 0 h 10000"/>
              <a:gd name="connsiteX0" fmla="*/ 0 w 10631"/>
              <a:gd name="connsiteY0" fmla="*/ 0 h 10000"/>
              <a:gd name="connsiteX1" fmla="*/ 9925 w 10631"/>
              <a:gd name="connsiteY1" fmla="*/ 0 h 10000"/>
              <a:gd name="connsiteX2" fmla="*/ 9770 w 10631"/>
              <a:gd name="connsiteY2" fmla="*/ 3622 h 10000"/>
              <a:gd name="connsiteX3" fmla="*/ 6697 w 10631"/>
              <a:gd name="connsiteY3" fmla="*/ 10000 h 10000"/>
              <a:gd name="connsiteX4" fmla="*/ 0 w 10631"/>
              <a:gd name="connsiteY4" fmla="*/ 10000 h 10000"/>
              <a:gd name="connsiteX5" fmla="*/ 0 w 10631"/>
              <a:gd name="connsiteY5" fmla="*/ 0 h 10000"/>
              <a:gd name="connsiteX0" fmla="*/ 0 w 10666"/>
              <a:gd name="connsiteY0" fmla="*/ 0 h 10000"/>
              <a:gd name="connsiteX1" fmla="*/ 9925 w 10666"/>
              <a:gd name="connsiteY1" fmla="*/ 0 h 10000"/>
              <a:gd name="connsiteX2" fmla="*/ 9770 w 10666"/>
              <a:gd name="connsiteY2" fmla="*/ 3622 h 10000"/>
              <a:gd name="connsiteX3" fmla="*/ 6697 w 10666"/>
              <a:gd name="connsiteY3" fmla="*/ 10000 h 10000"/>
              <a:gd name="connsiteX4" fmla="*/ 0 w 10666"/>
              <a:gd name="connsiteY4" fmla="*/ 10000 h 10000"/>
              <a:gd name="connsiteX5" fmla="*/ 0 w 10666"/>
              <a:gd name="connsiteY5" fmla="*/ 0 h 10000"/>
              <a:gd name="connsiteX0" fmla="*/ 0 w 10063"/>
              <a:gd name="connsiteY0" fmla="*/ 0 h 10000"/>
              <a:gd name="connsiteX1" fmla="*/ 9925 w 10063"/>
              <a:gd name="connsiteY1" fmla="*/ 0 h 10000"/>
              <a:gd name="connsiteX2" fmla="*/ 9770 w 10063"/>
              <a:gd name="connsiteY2" fmla="*/ 3622 h 10000"/>
              <a:gd name="connsiteX3" fmla="*/ 6697 w 10063"/>
              <a:gd name="connsiteY3" fmla="*/ 10000 h 10000"/>
              <a:gd name="connsiteX4" fmla="*/ 0 w 10063"/>
              <a:gd name="connsiteY4" fmla="*/ 10000 h 10000"/>
              <a:gd name="connsiteX5" fmla="*/ 0 w 10063"/>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59"/>
              <a:gd name="connsiteY0" fmla="*/ 0 h 10000"/>
              <a:gd name="connsiteX1" fmla="*/ 9925 w 10059"/>
              <a:gd name="connsiteY1" fmla="*/ 0 h 10000"/>
              <a:gd name="connsiteX2" fmla="*/ 9770 w 10059"/>
              <a:gd name="connsiteY2" fmla="*/ 3622 h 10000"/>
              <a:gd name="connsiteX3" fmla="*/ 6697 w 10059"/>
              <a:gd name="connsiteY3" fmla="*/ 10000 h 10000"/>
              <a:gd name="connsiteX4" fmla="*/ 0 w 10059"/>
              <a:gd name="connsiteY4" fmla="*/ 10000 h 10000"/>
              <a:gd name="connsiteX5" fmla="*/ 0 w 10059"/>
              <a:gd name="connsiteY5" fmla="*/ 0 h 10000"/>
              <a:gd name="connsiteX0" fmla="*/ 0 w 10075"/>
              <a:gd name="connsiteY0" fmla="*/ 0 h 10000"/>
              <a:gd name="connsiteX1" fmla="*/ 9925 w 10075"/>
              <a:gd name="connsiteY1" fmla="*/ 0 h 10000"/>
              <a:gd name="connsiteX2" fmla="*/ 9770 w 10075"/>
              <a:gd name="connsiteY2" fmla="*/ 3622 h 10000"/>
              <a:gd name="connsiteX3" fmla="*/ 6697 w 10075"/>
              <a:gd name="connsiteY3" fmla="*/ 10000 h 10000"/>
              <a:gd name="connsiteX4" fmla="*/ 0 w 10075"/>
              <a:gd name="connsiteY4" fmla="*/ 10000 h 10000"/>
              <a:gd name="connsiteX5" fmla="*/ 0 w 10075"/>
              <a:gd name="connsiteY5" fmla="*/ 0 h 10000"/>
              <a:gd name="connsiteX0" fmla="*/ 0 w 10104"/>
              <a:gd name="connsiteY0" fmla="*/ 0 h 10000"/>
              <a:gd name="connsiteX1" fmla="*/ 9925 w 10104"/>
              <a:gd name="connsiteY1" fmla="*/ 0 h 10000"/>
              <a:gd name="connsiteX2" fmla="*/ 9770 w 10104"/>
              <a:gd name="connsiteY2" fmla="*/ 3622 h 10000"/>
              <a:gd name="connsiteX3" fmla="*/ 6697 w 10104"/>
              <a:gd name="connsiteY3" fmla="*/ 10000 h 10000"/>
              <a:gd name="connsiteX4" fmla="*/ 0 w 10104"/>
              <a:gd name="connsiteY4" fmla="*/ 10000 h 10000"/>
              <a:gd name="connsiteX5" fmla="*/ 0 w 10104"/>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090"/>
              <a:gd name="connsiteY0" fmla="*/ 0 h 10000"/>
              <a:gd name="connsiteX1" fmla="*/ 9889 w 10090"/>
              <a:gd name="connsiteY1" fmla="*/ 0 h 10000"/>
              <a:gd name="connsiteX2" fmla="*/ 9779 w 10090"/>
              <a:gd name="connsiteY2" fmla="*/ 3622 h 10000"/>
              <a:gd name="connsiteX3" fmla="*/ 6697 w 10090"/>
              <a:gd name="connsiteY3" fmla="*/ 10000 h 10000"/>
              <a:gd name="connsiteX4" fmla="*/ 0 w 10090"/>
              <a:gd name="connsiteY4" fmla="*/ 10000 h 10000"/>
              <a:gd name="connsiteX5" fmla="*/ 0 w 1009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0" h="10000">
                <a:moveTo>
                  <a:pt x="0" y="0"/>
                </a:moveTo>
                <a:lnTo>
                  <a:pt x="9889" y="0"/>
                </a:lnTo>
                <a:cubicBezTo>
                  <a:pt x="10194" y="831"/>
                  <a:pt x="10148" y="2666"/>
                  <a:pt x="9779" y="3622"/>
                </a:cubicBezTo>
                <a:cubicBezTo>
                  <a:pt x="8969" y="5909"/>
                  <a:pt x="7348" y="8302"/>
                  <a:pt x="6697" y="10000"/>
                </a:cubicBezTo>
                <a:lnTo>
                  <a:pt x="0" y="10000"/>
                </a:lnTo>
                <a:lnTo>
                  <a:pt x="0" y="0"/>
                </a:lnTo>
                <a:close/>
              </a:path>
            </a:pathLst>
          </a:custGeom>
          <a:solidFill>
            <a:schemeClr val="accent6">
              <a:alpha val="90000"/>
            </a:schemeClr>
          </a:solidFill>
        </p:spPr>
        <p:txBody>
          <a:bodyPr lIns="540000" tIns="1620000" rIns="1692000" anchor="t" anchorCtr="0"/>
          <a:lstStyle>
            <a:lvl1pPr>
              <a:lnSpc>
                <a:spcPts val="2800"/>
              </a:lnSpc>
              <a:defRPr cap="none" baseline="0"/>
            </a:lvl1pPr>
          </a:lstStyle>
          <a:p>
            <a:r>
              <a:rPr lang="en-US" noProof="0" smtClean="0"/>
              <a:t>Click to edit Master title style</a:t>
            </a:r>
            <a:endParaRPr lang="en-AU" noProof="0"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CE1B70CE-F4BC-4B6F-A663-B479B5E51611}" type="slidenum">
              <a:rPr lang="en-AU" smtClean="0"/>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791" y="6193353"/>
            <a:ext cx="1719074" cy="283465"/>
          </a:xfrm>
          <a:prstGeom prst="rect">
            <a:avLst/>
          </a:prstGeom>
        </p:spPr>
      </p:pic>
      <p:cxnSp>
        <p:nvCxnSpPr>
          <p:cNvPr id="11" name="Straight Connector 10"/>
          <p:cNvCxnSpPr/>
          <p:nvPr userDrawn="1"/>
        </p:nvCxnSpPr>
        <p:spPr>
          <a:xfrm>
            <a:off x="8564344" y="6508145"/>
            <a:ext cx="57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46677" y="1303826"/>
            <a:ext cx="4323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6" name="Picture Placeholder 5"/>
          <p:cNvSpPr>
            <a:spLocks noGrp="1"/>
          </p:cNvSpPr>
          <p:nvPr>
            <p:ph type="pic" sz="quarter" idx="10" hasCustomPrompt="1"/>
          </p:nvPr>
        </p:nvSpPr>
        <p:spPr>
          <a:xfrm>
            <a:off x="4707016" y="0"/>
            <a:ext cx="4436984" cy="6858000"/>
          </a:xfrm>
          <a:solidFill>
            <a:schemeClr val="bg1">
              <a:lumMod val="95000"/>
            </a:schemeClr>
          </a:solidFill>
        </p:spPr>
        <p:txBody>
          <a:bodyPr anchor="ctr"/>
          <a:lstStyle>
            <a:lvl1pPr algn="ctr">
              <a:defRPr baseline="0"/>
            </a:lvl1pPr>
          </a:lstStyle>
          <a:p>
            <a:r>
              <a:rPr lang="en-AU" dirty="0" smtClean="0"/>
              <a:t>Click in the middle icon </a:t>
            </a:r>
            <a:br>
              <a:rPr lang="en-AU" dirty="0" smtClean="0"/>
            </a:br>
            <a:r>
              <a:rPr lang="en-AU" dirty="0" smtClean="0"/>
              <a:t>to insert picture. </a:t>
            </a:r>
            <a:br>
              <a:rPr lang="en-AU" dirty="0" smtClean="0"/>
            </a:br>
            <a:r>
              <a:rPr lang="en-AU" dirty="0" smtClean="0"/>
              <a:t>Then right click and send to </a:t>
            </a:r>
            <a:br>
              <a:rPr lang="en-AU" dirty="0" smtClean="0"/>
            </a:br>
            <a:r>
              <a:rPr lang="en-AU" dirty="0" smtClean="0"/>
              <a:t>back to see all the elements.</a:t>
            </a:r>
            <a:endParaRPr lang="en-AU" dirty="0"/>
          </a:p>
        </p:txBody>
      </p:sp>
    </p:spTree>
    <p:extLst>
      <p:ext uri="{BB962C8B-B14F-4D97-AF65-F5344CB8AC3E}">
        <p14:creationId xmlns:p14="http://schemas.microsoft.com/office/powerpoint/2010/main" val="401282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ull out text_Opt 2">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636785" y="0"/>
            <a:ext cx="6507215" cy="6858000"/>
          </a:xfrm>
          <a:solidFill>
            <a:schemeClr val="bg1">
              <a:lumMod val="95000"/>
            </a:schemeClr>
          </a:solidFill>
        </p:spPr>
        <p:txBody>
          <a:bodyPr anchor="ctr"/>
          <a:lstStyle>
            <a:lvl1pPr algn="ctr">
              <a:defRPr baseline="0"/>
            </a:lvl1pPr>
          </a:lstStyle>
          <a:p>
            <a:r>
              <a:rPr lang="en-AU" dirty="0" smtClean="0"/>
              <a:t>Click in the middle icon </a:t>
            </a:r>
            <a:br>
              <a:rPr lang="en-AU" dirty="0" smtClean="0"/>
            </a:br>
            <a:r>
              <a:rPr lang="en-AU" dirty="0" smtClean="0"/>
              <a:t>to insert picture. </a:t>
            </a:r>
            <a:br>
              <a:rPr lang="en-AU" dirty="0" smtClean="0"/>
            </a:br>
            <a:r>
              <a:rPr lang="en-AU" dirty="0" smtClean="0"/>
              <a:t>Then right click and send to </a:t>
            </a:r>
            <a:br>
              <a:rPr lang="en-AU" dirty="0" smtClean="0"/>
            </a:br>
            <a:r>
              <a:rPr lang="en-AU" dirty="0" smtClean="0"/>
              <a:t>back to see all the elements.</a:t>
            </a:r>
            <a:endParaRPr lang="en-AU" dirty="0"/>
          </a:p>
        </p:txBody>
      </p:sp>
      <p:sp>
        <p:nvSpPr>
          <p:cNvPr id="2" name="Title 1"/>
          <p:cNvSpPr>
            <a:spLocks noGrp="1"/>
          </p:cNvSpPr>
          <p:nvPr>
            <p:ph type="title"/>
          </p:nvPr>
        </p:nvSpPr>
        <p:spPr>
          <a:xfrm>
            <a:off x="2" y="0"/>
            <a:ext cx="3980327"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9819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149"/>
              <a:gd name="connsiteY0" fmla="*/ 0 h 10000"/>
              <a:gd name="connsiteX1" fmla="*/ 9819 w 10149"/>
              <a:gd name="connsiteY1" fmla="*/ 0 h 10000"/>
              <a:gd name="connsiteX2" fmla="*/ 10000 w 10149"/>
              <a:gd name="connsiteY2" fmla="*/ 10000 h 10000"/>
              <a:gd name="connsiteX3" fmla="*/ 0 w 10149"/>
              <a:gd name="connsiteY3" fmla="*/ 10000 h 10000"/>
              <a:gd name="connsiteX4" fmla="*/ 0 w 10149"/>
              <a:gd name="connsiteY4" fmla="*/ 0 h 10000"/>
              <a:gd name="connsiteX0" fmla="*/ 0 w 9893"/>
              <a:gd name="connsiteY0" fmla="*/ 0 h 10000"/>
              <a:gd name="connsiteX1" fmla="*/ 9819 w 9893"/>
              <a:gd name="connsiteY1" fmla="*/ 0 h 10000"/>
              <a:gd name="connsiteX2" fmla="*/ 6625 w 9893"/>
              <a:gd name="connsiteY2" fmla="*/ 10000 h 10000"/>
              <a:gd name="connsiteX3" fmla="*/ 0 w 9893"/>
              <a:gd name="connsiteY3" fmla="*/ 10000 h 10000"/>
              <a:gd name="connsiteX4" fmla="*/ 0 w 9893"/>
              <a:gd name="connsiteY4" fmla="*/ 0 h 10000"/>
              <a:gd name="connsiteX0" fmla="*/ 0 w 10013"/>
              <a:gd name="connsiteY0" fmla="*/ 0 h 10000"/>
              <a:gd name="connsiteX1" fmla="*/ 9925 w 10013"/>
              <a:gd name="connsiteY1" fmla="*/ 0 h 10000"/>
              <a:gd name="connsiteX2" fmla="*/ 6697 w 10013"/>
              <a:gd name="connsiteY2" fmla="*/ 10000 h 10000"/>
              <a:gd name="connsiteX3" fmla="*/ 0 w 10013"/>
              <a:gd name="connsiteY3" fmla="*/ 10000 h 10000"/>
              <a:gd name="connsiteX4" fmla="*/ 0 w 10013"/>
              <a:gd name="connsiteY4"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720"/>
              <a:gd name="connsiteY0" fmla="*/ 0 h 10000"/>
              <a:gd name="connsiteX1" fmla="*/ 9925 w 10720"/>
              <a:gd name="connsiteY1" fmla="*/ 0 h 10000"/>
              <a:gd name="connsiteX2" fmla="*/ 9770 w 10720"/>
              <a:gd name="connsiteY2" fmla="*/ 3622 h 10000"/>
              <a:gd name="connsiteX3" fmla="*/ 6697 w 10720"/>
              <a:gd name="connsiteY3" fmla="*/ 10000 h 10000"/>
              <a:gd name="connsiteX4" fmla="*/ 0 w 10720"/>
              <a:gd name="connsiteY4" fmla="*/ 10000 h 10000"/>
              <a:gd name="connsiteX5" fmla="*/ 0 w 10720"/>
              <a:gd name="connsiteY5" fmla="*/ 0 h 10000"/>
              <a:gd name="connsiteX0" fmla="*/ 0 w 10626"/>
              <a:gd name="connsiteY0" fmla="*/ 0 h 10000"/>
              <a:gd name="connsiteX1" fmla="*/ 9925 w 10626"/>
              <a:gd name="connsiteY1" fmla="*/ 0 h 10000"/>
              <a:gd name="connsiteX2" fmla="*/ 9770 w 10626"/>
              <a:gd name="connsiteY2" fmla="*/ 3622 h 10000"/>
              <a:gd name="connsiteX3" fmla="*/ 6697 w 10626"/>
              <a:gd name="connsiteY3" fmla="*/ 10000 h 10000"/>
              <a:gd name="connsiteX4" fmla="*/ 0 w 10626"/>
              <a:gd name="connsiteY4" fmla="*/ 10000 h 10000"/>
              <a:gd name="connsiteX5" fmla="*/ 0 w 10626"/>
              <a:gd name="connsiteY5" fmla="*/ 0 h 10000"/>
              <a:gd name="connsiteX0" fmla="*/ 0 w 10631"/>
              <a:gd name="connsiteY0" fmla="*/ 0 h 10000"/>
              <a:gd name="connsiteX1" fmla="*/ 9925 w 10631"/>
              <a:gd name="connsiteY1" fmla="*/ 0 h 10000"/>
              <a:gd name="connsiteX2" fmla="*/ 9770 w 10631"/>
              <a:gd name="connsiteY2" fmla="*/ 3622 h 10000"/>
              <a:gd name="connsiteX3" fmla="*/ 6697 w 10631"/>
              <a:gd name="connsiteY3" fmla="*/ 10000 h 10000"/>
              <a:gd name="connsiteX4" fmla="*/ 0 w 10631"/>
              <a:gd name="connsiteY4" fmla="*/ 10000 h 10000"/>
              <a:gd name="connsiteX5" fmla="*/ 0 w 10631"/>
              <a:gd name="connsiteY5" fmla="*/ 0 h 10000"/>
              <a:gd name="connsiteX0" fmla="*/ 0 w 10666"/>
              <a:gd name="connsiteY0" fmla="*/ 0 h 10000"/>
              <a:gd name="connsiteX1" fmla="*/ 9925 w 10666"/>
              <a:gd name="connsiteY1" fmla="*/ 0 h 10000"/>
              <a:gd name="connsiteX2" fmla="*/ 9770 w 10666"/>
              <a:gd name="connsiteY2" fmla="*/ 3622 h 10000"/>
              <a:gd name="connsiteX3" fmla="*/ 6697 w 10666"/>
              <a:gd name="connsiteY3" fmla="*/ 10000 h 10000"/>
              <a:gd name="connsiteX4" fmla="*/ 0 w 10666"/>
              <a:gd name="connsiteY4" fmla="*/ 10000 h 10000"/>
              <a:gd name="connsiteX5" fmla="*/ 0 w 10666"/>
              <a:gd name="connsiteY5" fmla="*/ 0 h 10000"/>
              <a:gd name="connsiteX0" fmla="*/ 0 w 10063"/>
              <a:gd name="connsiteY0" fmla="*/ 0 h 10000"/>
              <a:gd name="connsiteX1" fmla="*/ 9925 w 10063"/>
              <a:gd name="connsiteY1" fmla="*/ 0 h 10000"/>
              <a:gd name="connsiteX2" fmla="*/ 9770 w 10063"/>
              <a:gd name="connsiteY2" fmla="*/ 3622 h 10000"/>
              <a:gd name="connsiteX3" fmla="*/ 6697 w 10063"/>
              <a:gd name="connsiteY3" fmla="*/ 10000 h 10000"/>
              <a:gd name="connsiteX4" fmla="*/ 0 w 10063"/>
              <a:gd name="connsiteY4" fmla="*/ 10000 h 10000"/>
              <a:gd name="connsiteX5" fmla="*/ 0 w 10063"/>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59"/>
              <a:gd name="connsiteY0" fmla="*/ 0 h 10000"/>
              <a:gd name="connsiteX1" fmla="*/ 9925 w 10059"/>
              <a:gd name="connsiteY1" fmla="*/ 0 h 10000"/>
              <a:gd name="connsiteX2" fmla="*/ 9770 w 10059"/>
              <a:gd name="connsiteY2" fmla="*/ 3622 h 10000"/>
              <a:gd name="connsiteX3" fmla="*/ 6697 w 10059"/>
              <a:gd name="connsiteY3" fmla="*/ 10000 h 10000"/>
              <a:gd name="connsiteX4" fmla="*/ 0 w 10059"/>
              <a:gd name="connsiteY4" fmla="*/ 10000 h 10000"/>
              <a:gd name="connsiteX5" fmla="*/ 0 w 10059"/>
              <a:gd name="connsiteY5" fmla="*/ 0 h 10000"/>
              <a:gd name="connsiteX0" fmla="*/ 0 w 10075"/>
              <a:gd name="connsiteY0" fmla="*/ 0 h 10000"/>
              <a:gd name="connsiteX1" fmla="*/ 9925 w 10075"/>
              <a:gd name="connsiteY1" fmla="*/ 0 h 10000"/>
              <a:gd name="connsiteX2" fmla="*/ 9770 w 10075"/>
              <a:gd name="connsiteY2" fmla="*/ 3622 h 10000"/>
              <a:gd name="connsiteX3" fmla="*/ 6697 w 10075"/>
              <a:gd name="connsiteY3" fmla="*/ 10000 h 10000"/>
              <a:gd name="connsiteX4" fmla="*/ 0 w 10075"/>
              <a:gd name="connsiteY4" fmla="*/ 10000 h 10000"/>
              <a:gd name="connsiteX5" fmla="*/ 0 w 10075"/>
              <a:gd name="connsiteY5" fmla="*/ 0 h 10000"/>
              <a:gd name="connsiteX0" fmla="*/ 0 w 10104"/>
              <a:gd name="connsiteY0" fmla="*/ 0 h 10000"/>
              <a:gd name="connsiteX1" fmla="*/ 9925 w 10104"/>
              <a:gd name="connsiteY1" fmla="*/ 0 h 10000"/>
              <a:gd name="connsiteX2" fmla="*/ 9770 w 10104"/>
              <a:gd name="connsiteY2" fmla="*/ 3622 h 10000"/>
              <a:gd name="connsiteX3" fmla="*/ 6697 w 10104"/>
              <a:gd name="connsiteY3" fmla="*/ 10000 h 10000"/>
              <a:gd name="connsiteX4" fmla="*/ 0 w 10104"/>
              <a:gd name="connsiteY4" fmla="*/ 10000 h 10000"/>
              <a:gd name="connsiteX5" fmla="*/ 0 w 10104"/>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090"/>
              <a:gd name="connsiteY0" fmla="*/ 0 h 10000"/>
              <a:gd name="connsiteX1" fmla="*/ 9889 w 10090"/>
              <a:gd name="connsiteY1" fmla="*/ 0 h 10000"/>
              <a:gd name="connsiteX2" fmla="*/ 9779 w 10090"/>
              <a:gd name="connsiteY2" fmla="*/ 3622 h 10000"/>
              <a:gd name="connsiteX3" fmla="*/ 6697 w 10090"/>
              <a:gd name="connsiteY3" fmla="*/ 10000 h 10000"/>
              <a:gd name="connsiteX4" fmla="*/ 0 w 10090"/>
              <a:gd name="connsiteY4" fmla="*/ 10000 h 10000"/>
              <a:gd name="connsiteX5" fmla="*/ 0 w 1009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0" h="10000">
                <a:moveTo>
                  <a:pt x="0" y="0"/>
                </a:moveTo>
                <a:lnTo>
                  <a:pt x="9889" y="0"/>
                </a:lnTo>
                <a:cubicBezTo>
                  <a:pt x="10194" y="831"/>
                  <a:pt x="10148" y="2666"/>
                  <a:pt x="9779" y="3622"/>
                </a:cubicBezTo>
                <a:cubicBezTo>
                  <a:pt x="8969" y="5909"/>
                  <a:pt x="7348" y="8302"/>
                  <a:pt x="6697" y="10000"/>
                </a:cubicBezTo>
                <a:lnTo>
                  <a:pt x="0" y="10000"/>
                </a:lnTo>
                <a:lnTo>
                  <a:pt x="0" y="0"/>
                </a:lnTo>
                <a:close/>
              </a:path>
            </a:pathLst>
          </a:custGeom>
          <a:solidFill>
            <a:schemeClr val="accent6"/>
          </a:solidFill>
        </p:spPr>
        <p:txBody>
          <a:bodyPr lIns="540000" tIns="666000" rIns="720000" anchor="t" anchorCtr="0"/>
          <a:lstStyle>
            <a:lvl1pPr>
              <a:lnSpc>
                <a:spcPts val="3200"/>
              </a:lnSpc>
              <a:defRPr sz="3000" cap="none" baseline="0">
                <a:solidFill>
                  <a:schemeClr val="bg1"/>
                </a:solidFill>
              </a:defRPr>
            </a:lvl1pPr>
          </a:lstStyle>
          <a:p>
            <a:r>
              <a:rPr lang="en-US" noProof="0" smtClean="0"/>
              <a:t>Click to edit Master title style</a:t>
            </a:r>
            <a:endParaRPr lang="en-AU" noProof="0"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CE1B70CE-F4BC-4B6F-A663-B479B5E51611}" type="slidenum">
              <a:rPr lang="en-AU" smtClean="0"/>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791" y="6193353"/>
            <a:ext cx="1719074" cy="283465"/>
          </a:xfrm>
          <a:prstGeom prst="rect">
            <a:avLst/>
          </a:prstGeom>
        </p:spPr>
      </p:pic>
      <p:cxnSp>
        <p:nvCxnSpPr>
          <p:cNvPr id="11" name="Straight Connector 10"/>
          <p:cNvCxnSpPr/>
          <p:nvPr userDrawn="1"/>
        </p:nvCxnSpPr>
        <p:spPr>
          <a:xfrm>
            <a:off x="8564344" y="6508145"/>
            <a:ext cx="57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7" name="Text Placeholder 6"/>
          <p:cNvSpPr>
            <a:spLocks noGrp="1"/>
          </p:cNvSpPr>
          <p:nvPr>
            <p:ph type="body" sz="quarter" idx="14"/>
          </p:nvPr>
        </p:nvSpPr>
        <p:spPr>
          <a:xfrm>
            <a:off x="544998" y="2061902"/>
            <a:ext cx="2676852" cy="2627238"/>
          </a:xfrm>
        </p:spPr>
        <p:txBody>
          <a:bodyPr/>
          <a:lstStyle>
            <a:lvl1pPr>
              <a:lnSpc>
                <a:spcPts val="2200"/>
              </a:lnSpc>
              <a:spcAft>
                <a:spcPts val="1000"/>
              </a:spcAft>
              <a:defRPr sz="1800">
                <a:solidFill>
                  <a:schemeClr val="bg1"/>
                </a:solidFill>
              </a:defRPr>
            </a:lvl1pPr>
            <a:lvl2pPr>
              <a:spcAft>
                <a:spcPts val="1000"/>
              </a:spcAft>
              <a:defRPr sz="1800">
                <a:solidFill>
                  <a:schemeClr val="bg1"/>
                </a:solidFill>
              </a:defRPr>
            </a:lvl2pPr>
            <a:lvl3pP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98369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out text_Opt 3">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6282190" cy="6858000"/>
          </a:xfrm>
          <a:solidFill>
            <a:schemeClr val="bg1">
              <a:lumMod val="95000"/>
            </a:schemeClr>
          </a:solidFill>
        </p:spPr>
        <p:txBody>
          <a:bodyPr anchor="ctr"/>
          <a:lstStyle>
            <a:lvl1pPr algn="ctr">
              <a:defRPr baseline="0"/>
            </a:lvl1pPr>
          </a:lstStyle>
          <a:p>
            <a:r>
              <a:rPr lang="en-AU" dirty="0" smtClean="0"/>
              <a:t>Click in the middle icon </a:t>
            </a:r>
            <a:br>
              <a:rPr lang="en-AU" dirty="0" smtClean="0"/>
            </a:br>
            <a:r>
              <a:rPr lang="en-AU" dirty="0" smtClean="0"/>
              <a:t>to insert picture. </a:t>
            </a:r>
            <a:br>
              <a:rPr lang="en-AU" dirty="0" smtClean="0"/>
            </a:br>
            <a:r>
              <a:rPr lang="en-AU" dirty="0" smtClean="0"/>
              <a:t>Then right click and send to </a:t>
            </a:r>
            <a:br>
              <a:rPr lang="en-AU" dirty="0" smtClean="0"/>
            </a:br>
            <a:r>
              <a:rPr lang="en-AU" dirty="0" smtClean="0"/>
              <a:t>back to see all the elements.</a:t>
            </a:r>
            <a:endParaRPr lang="en-AU" dirty="0"/>
          </a:p>
        </p:txBody>
      </p:sp>
      <p:sp>
        <p:nvSpPr>
          <p:cNvPr id="2" name="Title 1"/>
          <p:cNvSpPr>
            <a:spLocks noGrp="1"/>
          </p:cNvSpPr>
          <p:nvPr>
            <p:ph type="title" hasCustomPrompt="1"/>
          </p:nvPr>
        </p:nvSpPr>
        <p:spPr>
          <a:xfrm flipH="1">
            <a:off x="4851969" y="0"/>
            <a:ext cx="4295352"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9819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149"/>
              <a:gd name="connsiteY0" fmla="*/ 0 h 10000"/>
              <a:gd name="connsiteX1" fmla="*/ 9819 w 10149"/>
              <a:gd name="connsiteY1" fmla="*/ 0 h 10000"/>
              <a:gd name="connsiteX2" fmla="*/ 10000 w 10149"/>
              <a:gd name="connsiteY2" fmla="*/ 10000 h 10000"/>
              <a:gd name="connsiteX3" fmla="*/ 0 w 10149"/>
              <a:gd name="connsiteY3" fmla="*/ 10000 h 10000"/>
              <a:gd name="connsiteX4" fmla="*/ 0 w 10149"/>
              <a:gd name="connsiteY4" fmla="*/ 0 h 10000"/>
              <a:gd name="connsiteX0" fmla="*/ 0 w 9893"/>
              <a:gd name="connsiteY0" fmla="*/ 0 h 10000"/>
              <a:gd name="connsiteX1" fmla="*/ 9819 w 9893"/>
              <a:gd name="connsiteY1" fmla="*/ 0 h 10000"/>
              <a:gd name="connsiteX2" fmla="*/ 6625 w 9893"/>
              <a:gd name="connsiteY2" fmla="*/ 10000 h 10000"/>
              <a:gd name="connsiteX3" fmla="*/ 0 w 9893"/>
              <a:gd name="connsiteY3" fmla="*/ 10000 h 10000"/>
              <a:gd name="connsiteX4" fmla="*/ 0 w 9893"/>
              <a:gd name="connsiteY4" fmla="*/ 0 h 10000"/>
              <a:gd name="connsiteX0" fmla="*/ 0 w 10013"/>
              <a:gd name="connsiteY0" fmla="*/ 0 h 10000"/>
              <a:gd name="connsiteX1" fmla="*/ 9925 w 10013"/>
              <a:gd name="connsiteY1" fmla="*/ 0 h 10000"/>
              <a:gd name="connsiteX2" fmla="*/ 6697 w 10013"/>
              <a:gd name="connsiteY2" fmla="*/ 10000 h 10000"/>
              <a:gd name="connsiteX3" fmla="*/ 0 w 10013"/>
              <a:gd name="connsiteY3" fmla="*/ 10000 h 10000"/>
              <a:gd name="connsiteX4" fmla="*/ 0 w 10013"/>
              <a:gd name="connsiteY4"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670"/>
              <a:gd name="connsiteY0" fmla="*/ 0 h 10000"/>
              <a:gd name="connsiteX1" fmla="*/ 9925 w 10670"/>
              <a:gd name="connsiteY1" fmla="*/ 0 h 10000"/>
              <a:gd name="connsiteX2" fmla="*/ 9597 w 10670"/>
              <a:gd name="connsiteY2" fmla="*/ 3438 h 10000"/>
              <a:gd name="connsiteX3" fmla="*/ 6697 w 10670"/>
              <a:gd name="connsiteY3" fmla="*/ 10000 h 10000"/>
              <a:gd name="connsiteX4" fmla="*/ 0 w 10670"/>
              <a:gd name="connsiteY4" fmla="*/ 10000 h 10000"/>
              <a:gd name="connsiteX5" fmla="*/ 0 w 10670"/>
              <a:gd name="connsiteY5" fmla="*/ 0 h 10000"/>
              <a:gd name="connsiteX0" fmla="*/ 0 w 10720"/>
              <a:gd name="connsiteY0" fmla="*/ 0 h 10000"/>
              <a:gd name="connsiteX1" fmla="*/ 9925 w 10720"/>
              <a:gd name="connsiteY1" fmla="*/ 0 h 10000"/>
              <a:gd name="connsiteX2" fmla="*/ 9770 w 10720"/>
              <a:gd name="connsiteY2" fmla="*/ 3622 h 10000"/>
              <a:gd name="connsiteX3" fmla="*/ 6697 w 10720"/>
              <a:gd name="connsiteY3" fmla="*/ 10000 h 10000"/>
              <a:gd name="connsiteX4" fmla="*/ 0 w 10720"/>
              <a:gd name="connsiteY4" fmla="*/ 10000 h 10000"/>
              <a:gd name="connsiteX5" fmla="*/ 0 w 10720"/>
              <a:gd name="connsiteY5" fmla="*/ 0 h 10000"/>
              <a:gd name="connsiteX0" fmla="*/ 0 w 10626"/>
              <a:gd name="connsiteY0" fmla="*/ 0 h 10000"/>
              <a:gd name="connsiteX1" fmla="*/ 9925 w 10626"/>
              <a:gd name="connsiteY1" fmla="*/ 0 h 10000"/>
              <a:gd name="connsiteX2" fmla="*/ 9770 w 10626"/>
              <a:gd name="connsiteY2" fmla="*/ 3622 h 10000"/>
              <a:gd name="connsiteX3" fmla="*/ 6697 w 10626"/>
              <a:gd name="connsiteY3" fmla="*/ 10000 h 10000"/>
              <a:gd name="connsiteX4" fmla="*/ 0 w 10626"/>
              <a:gd name="connsiteY4" fmla="*/ 10000 h 10000"/>
              <a:gd name="connsiteX5" fmla="*/ 0 w 10626"/>
              <a:gd name="connsiteY5" fmla="*/ 0 h 10000"/>
              <a:gd name="connsiteX0" fmla="*/ 0 w 10631"/>
              <a:gd name="connsiteY0" fmla="*/ 0 h 10000"/>
              <a:gd name="connsiteX1" fmla="*/ 9925 w 10631"/>
              <a:gd name="connsiteY1" fmla="*/ 0 h 10000"/>
              <a:gd name="connsiteX2" fmla="*/ 9770 w 10631"/>
              <a:gd name="connsiteY2" fmla="*/ 3622 h 10000"/>
              <a:gd name="connsiteX3" fmla="*/ 6697 w 10631"/>
              <a:gd name="connsiteY3" fmla="*/ 10000 h 10000"/>
              <a:gd name="connsiteX4" fmla="*/ 0 w 10631"/>
              <a:gd name="connsiteY4" fmla="*/ 10000 h 10000"/>
              <a:gd name="connsiteX5" fmla="*/ 0 w 10631"/>
              <a:gd name="connsiteY5" fmla="*/ 0 h 10000"/>
              <a:gd name="connsiteX0" fmla="*/ 0 w 10666"/>
              <a:gd name="connsiteY0" fmla="*/ 0 h 10000"/>
              <a:gd name="connsiteX1" fmla="*/ 9925 w 10666"/>
              <a:gd name="connsiteY1" fmla="*/ 0 h 10000"/>
              <a:gd name="connsiteX2" fmla="*/ 9770 w 10666"/>
              <a:gd name="connsiteY2" fmla="*/ 3622 h 10000"/>
              <a:gd name="connsiteX3" fmla="*/ 6697 w 10666"/>
              <a:gd name="connsiteY3" fmla="*/ 10000 h 10000"/>
              <a:gd name="connsiteX4" fmla="*/ 0 w 10666"/>
              <a:gd name="connsiteY4" fmla="*/ 10000 h 10000"/>
              <a:gd name="connsiteX5" fmla="*/ 0 w 10666"/>
              <a:gd name="connsiteY5" fmla="*/ 0 h 10000"/>
              <a:gd name="connsiteX0" fmla="*/ 0 w 10063"/>
              <a:gd name="connsiteY0" fmla="*/ 0 h 10000"/>
              <a:gd name="connsiteX1" fmla="*/ 9925 w 10063"/>
              <a:gd name="connsiteY1" fmla="*/ 0 h 10000"/>
              <a:gd name="connsiteX2" fmla="*/ 9770 w 10063"/>
              <a:gd name="connsiteY2" fmla="*/ 3622 h 10000"/>
              <a:gd name="connsiteX3" fmla="*/ 6697 w 10063"/>
              <a:gd name="connsiteY3" fmla="*/ 10000 h 10000"/>
              <a:gd name="connsiteX4" fmla="*/ 0 w 10063"/>
              <a:gd name="connsiteY4" fmla="*/ 10000 h 10000"/>
              <a:gd name="connsiteX5" fmla="*/ 0 w 10063"/>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94"/>
              <a:gd name="connsiteY0" fmla="*/ 0 h 10000"/>
              <a:gd name="connsiteX1" fmla="*/ 9925 w 10094"/>
              <a:gd name="connsiteY1" fmla="*/ 0 h 10000"/>
              <a:gd name="connsiteX2" fmla="*/ 9770 w 10094"/>
              <a:gd name="connsiteY2" fmla="*/ 3622 h 10000"/>
              <a:gd name="connsiteX3" fmla="*/ 6697 w 10094"/>
              <a:gd name="connsiteY3" fmla="*/ 10000 h 10000"/>
              <a:gd name="connsiteX4" fmla="*/ 0 w 10094"/>
              <a:gd name="connsiteY4" fmla="*/ 10000 h 10000"/>
              <a:gd name="connsiteX5" fmla="*/ 0 w 10094"/>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65"/>
              <a:gd name="connsiteY0" fmla="*/ 0 h 10000"/>
              <a:gd name="connsiteX1" fmla="*/ 9925 w 10065"/>
              <a:gd name="connsiteY1" fmla="*/ 0 h 10000"/>
              <a:gd name="connsiteX2" fmla="*/ 9770 w 10065"/>
              <a:gd name="connsiteY2" fmla="*/ 3622 h 10000"/>
              <a:gd name="connsiteX3" fmla="*/ 6697 w 10065"/>
              <a:gd name="connsiteY3" fmla="*/ 10000 h 10000"/>
              <a:gd name="connsiteX4" fmla="*/ 0 w 10065"/>
              <a:gd name="connsiteY4" fmla="*/ 10000 h 10000"/>
              <a:gd name="connsiteX5" fmla="*/ 0 w 10065"/>
              <a:gd name="connsiteY5" fmla="*/ 0 h 10000"/>
              <a:gd name="connsiteX0" fmla="*/ 0 w 10059"/>
              <a:gd name="connsiteY0" fmla="*/ 0 h 10000"/>
              <a:gd name="connsiteX1" fmla="*/ 9925 w 10059"/>
              <a:gd name="connsiteY1" fmla="*/ 0 h 10000"/>
              <a:gd name="connsiteX2" fmla="*/ 9770 w 10059"/>
              <a:gd name="connsiteY2" fmla="*/ 3622 h 10000"/>
              <a:gd name="connsiteX3" fmla="*/ 6697 w 10059"/>
              <a:gd name="connsiteY3" fmla="*/ 10000 h 10000"/>
              <a:gd name="connsiteX4" fmla="*/ 0 w 10059"/>
              <a:gd name="connsiteY4" fmla="*/ 10000 h 10000"/>
              <a:gd name="connsiteX5" fmla="*/ 0 w 10059"/>
              <a:gd name="connsiteY5" fmla="*/ 0 h 10000"/>
              <a:gd name="connsiteX0" fmla="*/ 0 w 10075"/>
              <a:gd name="connsiteY0" fmla="*/ 0 h 10000"/>
              <a:gd name="connsiteX1" fmla="*/ 9925 w 10075"/>
              <a:gd name="connsiteY1" fmla="*/ 0 h 10000"/>
              <a:gd name="connsiteX2" fmla="*/ 9770 w 10075"/>
              <a:gd name="connsiteY2" fmla="*/ 3622 h 10000"/>
              <a:gd name="connsiteX3" fmla="*/ 6697 w 10075"/>
              <a:gd name="connsiteY3" fmla="*/ 10000 h 10000"/>
              <a:gd name="connsiteX4" fmla="*/ 0 w 10075"/>
              <a:gd name="connsiteY4" fmla="*/ 10000 h 10000"/>
              <a:gd name="connsiteX5" fmla="*/ 0 w 10075"/>
              <a:gd name="connsiteY5" fmla="*/ 0 h 10000"/>
              <a:gd name="connsiteX0" fmla="*/ 0 w 10104"/>
              <a:gd name="connsiteY0" fmla="*/ 0 h 10000"/>
              <a:gd name="connsiteX1" fmla="*/ 9925 w 10104"/>
              <a:gd name="connsiteY1" fmla="*/ 0 h 10000"/>
              <a:gd name="connsiteX2" fmla="*/ 9770 w 10104"/>
              <a:gd name="connsiteY2" fmla="*/ 3622 h 10000"/>
              <a:gd name="connsiteX3" fmla="*/ 6697 w 10104"/>
              <a:gd name="connsiteY3" fmla="*/ 10000 h 10000"/>
              <a:gd name="connsiteX4" fmla="*/ 0 w 10104"/>
              <a:gd name="connsiteY4" fmla="*/ 10000 h 10000"/>
              <a:gd name="connsiteX5" fmla="*/ 0 w 10104"/>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041"/>
              <a:gd name="connsiteY0" fmla="*/ 0 h 10000"/>
              <a:gd name="connsiteX1" fmla="*/ 9925 w 10041"/>
              <a:gd name="connsiteY1" fmla="*/ 0 h 10000"/>
              <a:gd name="connsiteX2" fmla="*/ 9770 w 10041"/>
              <a:gd name="connsiteY2" fmla="*/ 3622 h 10000"/>
              <a:gd name="connsiteX3" fmla="*/ 6697 w 10041"/>
              <a:gd name="connsiteY3" fmla="*/ 10000 h 10000"/>
              <a:gd name="connsiteX4" fmla="*/ 0 w 10041"/>
              <a:gd name="connsiteY4" fmla="*/ 10000 h 10000"/>
              <a:gd name="connsiteX5" fmla="*/ 0 w 10041"/>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08"/>
              <a:gd name="connsiteY0" fmla="*/ 0 h 10000"/>
              <a:gd name="connsiteX1" fmla="*/ 9925 w 10108"/>
              <a:gd name="connsiteY1" fmla="*/ 0 h 10000"/>
              <a:gd name="connsiteX2" fmla="*/ 9770 w 10108"/>
              <a:gd name="connsiteY2" fmla="*/ 3622 h 10000"/>
              <a:gd name="connsiteX3" fmla="*/ 6697 w 10108"/>
              <a:gd name="connsiteY3" fmla="*/ 10000 h 10000"/>
              <a:gd name="connsiteX4" fmla="*/ 0 w 10108"/>
              <a:gd name="connsiteY4" fmla="*/ 10000 h 10000"/>
              <a:gd name="connsiteX5" fmla="*/ 0 w 10108"/>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111"/>
              <a:gd name="connsiteY0" fmla="*/ 0 h 10000"/>
              <a:gd name="connsiteX1" fmla="*/ 9925 w 10111"/>
              <a:gd name="connsiteY1" fmla="*/ 0 h 10000"/>
              <a:gd name="connsiteX2" fmla="*/ 9779 w 10111"/>
              <a:gd name="connsiteY2" fmla="*/ 3622 h 10000"/>
              <a:gd name="connsiteX3" fmla="*/ 6697 w 10111"/>
              <a:gd name="connsiteY3" fmla="*/ 10000 h 10000"/>
              <a:gd name="connsiteX4" fmla="*/ 0 w 10111"/>
              <a:gd name="connsiteY4" fmla="*/ 10000 h 10000"/>
              <a:gd name="connsiteX5" fmla="*/ 0 w 10111"/>
              <a:gd name="connsiteY5" fmla="*/ 0 h 10000"/>
              <a:gd name="connsiteX0" fmla="*/ 0 w 10090"/>
              <a:gd name="connsiteY0" fmla="*/ 0 h 10000"/>
              <a:gd name="connsiteX1" fmla="*/ 9889 w 10090"/>
              <a:gd name="connsiteY1" fmla="*/ 0 h 10000"/>
              <a:gd name="connsiteX2" fmla="*/ 9779 w 10090"/>
              <a:gd name="connsiteY2" fmla="*/ 3622 h 10000"/>
              <a:gd name="connsiteX3" fmla="*/ 6697 w 10090"/>
              <a:gd name="connsiteY3" fmla="*/ 10000 h 10000"/>
              <a:gd name="connsiteX4" fmla="*/ 0 w 10090"/>
              <a:gd name="connsiteY4" fmla="*/ 10000 h 10000"/>
              <a:gd name="connsiteX5" fmla="*/ 0 w 1009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0" h="10000">
                <a:moveTo>
                  <a:pt x="0" y="0"/>
                </a:moveTo>
                <a:lnTo>
                  <a:pt x="9889" y="0"/>
                </a:lnTo>
                <a:cubicBezTo>
                  <a:pt x="10194" y="831"/>
                  <a:pt x="10148" y="2666"/>
                  <a:pt x="9779" y="3622"/>
                </a:cubicBezTo>
                <a:cubicBezTo>
                  <a:pt x="8969" y="5909"/>
                  <a:pt x="7348" y="8302"/>
                  <a:pt x="6697" y="10000"/>
                </a:cubicBezTo>
                <a:lnTo>
                  <a:pt x="0" y="10000"/>
                </a:lnTo>
                <a:lnTo>
                  <a:pt x="0" y="0"/>
                </a:lnTo>
                <a:close/>
              </a:path>
            </a:pathLst>
          </a:custGeom>
          <a:solidFill>
            <a:schemeClr val="accent2"/>
          </a:solidFill>
        </p:spPr>
        <p:txBody>
          <a:bodyPr lIns="1062000" tIns="666000" rIns="720000" anchor="t" anchorCtr="0"/>
          <a:lstStyle>
            <a:lvl1pPr>
              <a:lnSpc>
                <a:spcPts val="3200"/>
              </a:lnSpc>
              <a:defRPr sz="3000" cap="none" baseline="0">
                <a:solidFill>
                  <a:schemeClr val="bg1"/>
                </a:solidFill>
              </a:defRPr>
            </a:lvl1pPr>
          </a:lstStyle>
          <a:p>
            <a:r>
              <a:rPr lang="en-AU" noProof="0" dirty="0" smtClean="0"/>
              <a:t>Title</a:t>
            </a:r>
            <a:endParaRPr lang="en-AU" noProof="0"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CE1B70CE-F4BC-4B6F-A663-B479B5E51611}" type="slidenum">
              <a:rPr lang="en-AU" smtClean="0"/>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791" y="6193353"/>
            <a:ext cx="1719074" cy="283465"/>
          </a:xfrm>
          <a:prstGeom prst="rect">
            <a:avLst/>
          </a:prstGeom>
        </p:spPr>
      </p:pic>
      <p:cxnSp>
        <p:nvCxnSpPr>
          <p:cNvPr id="11" name="Straight Connector 10"/>
          <p:cNvCxnSpPr/>
          <p:nvPr userDrawn="1"/>
        </p:nvCxnSpPr>
        <p:spPr>
          <a:xfrm>
            <a:off x="8564344" y="6508145"/>
            <a:ext cx="57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p:nvPr>
        </p:nvSpPr>
        <p:spPr>
          <a:xfrm>
            <a:off x="5887492" y="1468658"/>
            <a:ext cx="2676852" cy="2627238"/>
          </a:xfrm>
        </p:spPr>
        <p:txBody>
          <a:bodyPr/>
          <a:lstStyle>
            <a:lvl1pPr>
              <a:lnSpc>
                <a:spcPts val="3000"/>
              </a:lnSpc>
              <a:spcAft>
                <a:spcPts val="2600"/>
              </a:spcAft>
              <a:defRPr sz="2400">
                <a:solidFill>
                  <a:schemeClr val="bg1"/>
                </a:solidFill>
              </a:defRPr>
            </a:lvl1pPr>
            <a:lvl2pPr>
              <a:lnSpc>
                <a:spcPts val="3000"/>
              </a:lnSpc>
              <a:spcAft>
                <a:spcPts val="1000"/>
              </a:spcAft>
              <a:defRPr sz="2400">
                <a:solidFill>
                  <a:schemeClr val="bg1"/>
                </a:solidFill>
              </a:defRPr>
            </a:lvl2pPr>
            <a:lvl3pP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smtClean="0"/>
              <a:t>Edit Master text styles</a:t>
            </a:r>
          </a:p>
          <a:p>
            <a:pPr lvl="1"/>
            <a:r>
              <a:rPr lang="en-US" smtClean="0"/>
              <a:t>Second level</a:t>
            </a:r>
          </a:p>
        </p:txBody>
      </p:sp>
      <p:sp>
        <p:nvSpPr>
          <p:cNvPr id="14" name="Text Placeholder 7"/>
          <p:cNvSpPr>
            <a:spLocks noGrp="1"/>
          </p:cNvSpPr>
          <p:nvPr>
            <p:ph type="body" sz="quarter" idx="15"/>
          </p:nvPr>
        </p:nvSpPr>
        <p:spPr>
          <a:xfrm rot="16200000">
            <a:off x="-942601" y="1389713"/>
            <a:ext cx="2498533" cy="229889"/>
          </a:xfrm>
        </p:spPr>
        <p:txBody>
          <a:bodyPr anchor="ctr"/>
          <a:lstStyle>
            <a:lvl1pPr algn="r">
              <a:lnSpc>
                <a:spcPts val="1100"/>
              </a:lnSpc>
              <a:spcAft>
                <a:spcPts val="0"/>
              </a:spcAft>
              <a:defRPr sz="900" b="0">
                <a:solidFill>
                  <a:schemeClr val="tx2"/>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8392164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9" name="Picture Placeholder 5"/>
          <p:cNvSpPr>
            <a:spLocks noGrp="1"/>
          </p:cNvSpPr>
          <p:nvPr>
            <p:ph type="pic" sz="quarter" idx="10" hasCustomPrompt="1"/>
          </p:nvPr>
        </p:nvSpPr>
        <p:spPr>
          <a:xfrm>
            <a:off x="0" y="0"/>
            <a:ext cx="4436984" cy="6858000"/>
          </a:xfrm>
          <a:solidFill>
            <a:schemeClr val="bg1">
              <a:lumMod val="95000"/>
            </a:schemeClr>
          </a:solidFill>
        </p:spPr>
        <p:txBody>
          <a:bodyPr anchor="ctr"/>
          <a:lstStyle>
            <a:lvl1pPr algn="ctr">
              <a:defRPr baseline="0"/>
            </a:lvl1pPr>
          </a:lstStyle>
          <a:p>
            <a:r>
              <a:rPr lang="en-AU" dirty="0" smtClean="0"/>
              <a:t>Click in the middle icon </a:t>
            </a:r>
            <a:br>
              <a:rPr lang="en-AU" dirty="0" smtClean="0"/>
            </a:br>
            <a:r>
              <a:rPr lang="en-AU" dirty="0" smtClean="0"/>
              <a:t>to insert picture. </a:t>
            </a:r>
            <a:br>
              <a:rPr lang="en-AU" dirty="0" smtClean="0"/>
            </a:br>
            <a:r>
              <a:rPr lang="en-AU" dirty="0" smtClean="0"/>
              <a:t>Then right click and send to </a:t>
            </a:r>
            <a:br>
              <a:rPr lang="en-AU" dirty="0" smtClean="0"/>
            </a:br>
            <a:r>
              <a:rPr lang="en-AU" dirty="0" smtClean="0"/>
              <a:t>back to see all the elements.</a:t>
            </a:r>
            <a:endParaRPr lang="en-AU" dirty="0"/>
          </a:p>
        </p:txBody>
      </p:sp>
      <p:sp>
        <p:nvSpPr>
          <p:cNvPr id="3" name="Title 2"/>
          <p:cNvSpPr>
            <a:spLocks noGrp="1"/>
          </p:cNvSpPr>
          <p:nvPr>
            <p:ph type="title"/>
          </p:nvPr>
        </p:nvSpPr>
        <p:spPr>
          <a:xfrm>
            <a:off x="3231893" y="407505"/>
            <a:ext cx="5912107" cy="645049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22 w 10000"/>
              <a:gd name="connsiteY3" fmla="*/ 10000 h 10000"/>
              <a:gd name="connsiteX4" fmla="*/ 0 w 10000"/>
              <a:gd name="connsiteY4" fmla="*/ 0 h 10000"/>
              <a:gd name="connsiteX0" fmla="*/ 32 w 10032"/>
              <a:gd name="connsiteY0" fmla="*/ 0 h 10000"/>
              <a:gd name="connsiteX1" fmla="*/ 10032 w 10032"/>
              <a:gd name="connsiteY1" fmla="*/ 0 h 10000"/>
              <a:gd name="connsiteX2" fmla="*/ 10032 w 10032"/>
              <a:gd name="connsiteY2" fmla="*/ 10000 h 10000"/>
              <a:gd name="connsiteX3" fmla="*/ 154 w 10032"/>
              <a:gd name="connsiteY3" fmla="*/ 10000 h 10000"/>
              <a:gd name="connsiteX4" fmla="*/ 32 w 10032"/>
              <a:gd name="connsiteY4" fmla="*/ 0 h 10000"/>
              <a:gd name="connsiteX0" fmla="*/ 1182 w 11182"/>
              <a:gd name="connsiteY0" fmla="*/ 0 h 10000"/>
              <a:gd name="connsiteX1" fmla="*/ 11182 w 11182"/>
              <a:gd name="connsiteY1" fmla="*/ 0 h 10000"/>
              <a:gd name="connsiteX2" fmla="*/ 11182 w 11182"/>
              <a:gd name="connsiteY2" fmla="*/ 10000 h 10000"/>
              <a:gd name="connsiteX3" fmla="*/ 1304 w 11182"/>
              <a:gd name="connsiteY3" fmla="*/ 10000 h 10000"/>
              <a:gd name="connsiteX4" fmla="*/ 1182 w 11182"/>
              <a:gd name="connsiteY4" fmla="*/ 0 h 10000"/>
              <a:gd name="connsiteX0" fmla="*/ 3435 w 10371"/>
              <a:gd name="connsiteY0" fmla="*/ 2610 h 10630"/>
              <a:gd name="connsiteX1" fmla="*/ 10371 w 10371"/>
              <a:gd name="connsiteY1" fmla="*/ 630 h 10630"/>
              <a:gd name="connsiteX2" fmla="*/ 10371 w 10371"/>
              <a:gd name="connsiteY2" fmla="*/ 10630 h 10630"/>
              <a:gd name="connsiteX3" fmla="*/ 493 w 10371"/>
              <a:gd name="connsiteY3" fmla="*/ 10630 h 10630"/>
              <a:gd name="connsiteX4" fmla="*/ 3435 w 10371"/>
              <a:gd name="connsiteY4" fmla="*/ 2610 h 10630"/>
              <a:gd name="connsiteX0" fmla="*/ 3470 w 10406"/>
              <a:gd name="connsiteY0" fmla="*/ 2538 h 10558"/>
              <a:gd name="connsiteX1" fmla="*/ 10406 w 10406"/>
              <a:gd name="connsiteY1" fmla="*/ 558 h 10558"/>
              <a:gd name="connsiteX2" fmla="*/ 10406 w 10406"/>
              <a:gd name="connsiteY2" fmla="*/ 10558 h 10558"/>
              <a:gd name="connsiteX3" fmla="*/ 528 w 10406"/>
              <a:gd name="connsiteY3" fmla="*/ 10558 h 10558"/>
              <a:gd name="connsiteX4" fmla="*/ 3470 w 10406"/>
              <a:gd name="connsiteY4" fmla="*/ 2538 h 10558"/>
              <a:gd name="connsiteX0" fmla="*/ 3470 w 10406"/>
              <a:gd name="connsiteY0" fmla="*/ 2513 h 10533"/>
              <a:gd name="connsiteX1" fmla="*/ 10406 w 10406"/>
              <a:gd name="connsiteY1" fmla="*/ 533 h 10533"/>
              <a:gd name="connsiteX2" fmla="*/ 10406 w 10406"/>
              <a:gd name="connsiteY2" fmla="*/ 10533 h 10533"/>
              <a:gd name="connsiteX3" fmla="*/ 528 w 10406"/>
              <a:gd name="connsiteY3" fmla="*/ 10533 h 10533"/>
              <a:gd name="connsiteX4" fmla="*/ 3470 w 10406"/>
              <a:gd name="connsiteY4" fmla="*/ 2513 h 10533"/>
              <a:gd name="connsiteX0" fmla="*/ 3243 w 10179"/>
              <a:gd name="connsiteY0" fmla="*/ 2513 h 10533"/>
              <a:gd name="connsiteX1" fmla="*/ 10179 w 10179"/>
              <a:gd name="connsiteY1" fmla="*/ 533 h 10533"/>
              <a:gd name="connsiteX2" fmla="*/ 10179 w 10179"/>
              <a:gd name="connsiteY2" fmla="*/ 10533 h 10533"/>
              <a:gd name="connsiteX3" fmla="*/ 301 w 10179"/>
              <a:gd name="connsiteY3" fmla="*/ 10533 h 10533"/>
              <a:gd name="connsiteX4" fmla="*/ 3243 w 10179"/>
              <a:gd name="connsiteY4" fmla="*/ 2513 h 10533"/>
              <a:gd name="connsiteX0" fmla="*/ 3077 w 10013"/>
              <a:gd name="connsiteY0" fmla="*/ 2513 h 10533"/>
              <a:gd name="connsiteX1" fmla="*/ 10013 w 10013"/>
              <a:gd name="connsiteY1" fmla="*/ 533 h 10533"/>
              <a:gd name="connsiteX2" fmla="*/ 10013 w 10013"/>
              <a:gd name="connsiteY2" fmla="*/ 10533 h 10533"/>
              <a:gd name="connsiteX3" fmla="*/ 135 w 10013"/>
              <a:gd name="connsiteY3" fmla="*/ 10533 h 10533"/>
              <a:gd name="connsiteX4" fmla="*/ 3077 w 10013"/>
              <a:gd name="connsiteY4" fmla="*/ 2513 h 10533"/>
              <a:gd name="connsiteX0" fmla="*/ 3120 w 10056"/>
              <a:gd name="connsiteY0" fmla="*/ 2582 h 10602"/>
              <a:gd name="connsiteX1" fmla="*/ 10056 w 10056"/>
              <a:gd name="connsiteY1" fmla="*/ 602 h 10602"/>
              <a:gd name="connsiteX2" fmla="*/ 10056 w 10056"/>
              <a:gd name="connsiteY2" fmla="*/ 10602 h 10602"/>
              <a:gd name="connsiteX3" fmla="*/ 178 w 10056"/>
              <a:gd name="connsiteY3" fmla="*/ 10602 h 10602"/>
              <a:gd name="connsiteX4" fmla="*/ 3120 w 10056"/>
              <a:gd name="connsiteY4" fmla="*/ 2582 h 10602"/>
              <a:gd name="connsiteX0" fmla="*/ 3095 w 10031"/>
              <a:gd name="connsiteY0" fmla="*/ 2582 h 10602"/>
              <a:gd name="connsiteX1" fmla="*/ 10031 w 10031"/>
              <a:gd name="connsiteY1" fmla="*/ 602 h 10602"/>
              <a:gd name="connsiteX2" fmla="*/ 10031 w 10031"/>
              <a:gd name="connsiteY2" fmla="*/ 10602 h 10602"/>
              <a:gd name="connsiteX3" fmla="*/ 153 w 10031"/>
              <a:gd name="connsiteY3" fmla="*/ 10602 h 10602"/>
              <a:gd name="connsiteX4" fmla="*/ 3095 w 10031"/>
              <a:gd name="connsiteY4" fmla="*/ 2582 h 10602"/>
              <a:gd name="connsiteX0" fmla="*/ 3554 w 10490"/>
              <a:gd name="connsiteY0" fmla="*/ 2582 h 10602"/>
              <a:gd name="connsiteX1" fmla="*/ 10490 w 10490"/>
              <a:gd name="connsiteY1" fmla="*/ 602 h 10602"/>
              <a:gd name="connsiteX2" fmla="*/ 10490 w 10490"/>
              <a:gd name="connsiteY2" fmla="*/ 10602 h 10602"/>
              <a:gd name="connsiteX3" fmla="*/ 612 w 10490"/>
              <a:gd name="connsiteY3" fmla="*/ 10602 h 10602"/>
              <a:gd name="connsiteX4" fmla="*/ 1326 w 10490"/>
              <a:gd name="connsiteY4" fmla="*/ 5194 h 10602"/>
              <a:gd name="connsiteX5" fmla="*/ 3554 w 10490"/>
              <a:gd name="connsiteY5" fmla="*/ 2582 h 10602"/>
              <a:gd name="connsiteX0" fmla="*/ 3554 w 10490"/>
              <a:gd name="connsiteY0" fmla="*/ 2582 h 10602"/>
              <a:gd name="connsiteX1" fmla="*/ 10490 w 10490"/>
              <a:gd name="connsiteY1" fmla="*/ 602 h 10602"/>
              <a:gd name="connsiteX2" fmla="*/ 10490 w 10490"/>
              <a:gd name="connsiteY2" fmla="*/ 10602 h 10602"/>
              <a:gd name="connsiteX3" fmla="*/ 612 w 10490"/>
              <a:gd name="connsiteY3" fmla="*/ 10602 h 10602"/>
              <a:gd name="connsiteX4" fmla="*/ 1326 w 10490"/>
              <a:gd name="connsiteY4" fmla="*/ 5194 h 10602"/>
              <a:gd name="connsiteX5" fmla="*/ 3554 w 10490"/>
              <a:gd name="connsiteY5" fmla="*/ 2582 h 10602"/>
              <a:gd name="connsiteX0" fmla="*/ 3570 w 10506"/>
              <a:gd name="connsiteY0" fmla="*/ 2582 h 10602"/>
              <a:gd name="connsiteX1" fmla="*/ 10506 w 10506"/>
              <a:gd name="connsiteY1" fmla="*/ 602 h 10602"/>
              <a:gd name="connsiteX2" fmla="*/ 10506 w 10506"/>
              <a:gd name="connsiteY2" fmla="*/ 10602 h 10602"/>
              <a:gd name="connsiteX3" fmla="*/ 628 w 10506"/>
              <a:gd name="connsiteY3" fmla="*/ 10602 h 10602"/>
              <a:gd name="connsiteX4" fmla="*/ 1342 w 10506"/>
              <a:gd name="connsiteY4" fmla="*/ 5194 h 10602"/>
              <a:gd name="connsiteX5" fmla="*/ 3570 w 10506"/>
              <a:gd name="connsiteY5" fmla="*/ 2582 h 10602"/>
              <a:gd name="connsiteX0" fmla="*/ 3078 w 10014"/>
              <a:gd name="connsiteY0" fmla="*/ 2582 h 10602"/>
              <a:gd name="connsiteX1" fmla="*/ 10014 w 10014"/>
              <a:gd name="connsiteY1" fmla="*/ 602 h 10602"/>
              <a:gd name="connsiteX2" fmla="*/ 10014 w 10014"/>
              <a:gd name="connsiteY2" fmla="*/ 10602 h 10602"/>
              <a:gd name="connsiteX3" fmla="*/ 136 w 10014"/>
              <a:gd name="connsiteY3" fmla="*/ 10602 h 10602"/>
              <a:gd name="connsiteX4" fmla="*/ 850 w 10014"/>
              <a:gd name="connsiteY4" fmla="*/ 5194 h 10602"/>
              <a:gd name="connsiteX5" fmla="*/ 3078 w 10014"/>
              <a:gd name="connsiteY5" fmla="*/ 2582 h 10602"/>
              <a:gd name="connsiteX0" fmla="*/ 3104 w 10040"/>
              <a:gd name="connsiteY0" fmla="*/ 2497 h 10517"/>
              <a:gd name="connsiteX1" fmla="*/ 10040 w 10040"/>
              <a:gd name="connsiteY1" fmla="*/ 517 h 10517"/>
              <a:gd name="connsiteX2" fmla="*/ 10040 w 10040"/>
              <a:gd name="connsiteY2" fmla="*/ 10517 h 10517"/>
              <a:gd name="connsiteX3" fmla="*/ 162 w 10040"/>
              <a:gd name="connsiteY3" fmla="*/ 10517 h 10517"/>
              <a:gd name="connsiteX4" fmla="*/ 718 w 10040"/>
              <a:gd name="connsiteY4" fmla="*/ 5411 h 10517"/>
              <a:gd name="connsiteX5" fmla="*/ 3104 w 10040"/>
              <a:gd name="connsiteY5" fmla="*/ 2497 h 10517"/>
              <a:gd name="connsiteX0" fmla="*/ 3080 w 10016"/>
              <a:gd name="connsiteY0" fmla="*/ 2497 h 10517"/>
              <a:gd name="connsiteX1" fmla="*/ 10016 w 10016"/>
              <a:gd name="connsiteY1" fmla="*/ 517 h 10517"/>
              <a:gd name="connsiteX2" fmla="*/ 10016 w 10016"/>
              <a:gd name="connsiteY2" fmla="*/ 10517 h 10517"/>
              <a:gd name="connsiteX3" fmla="*/ 138 w 10016"/>
              <a:gd name="connsiteY3" fmla="*/ 10517 h 10517"/>
              <a:gd name="connsiteX4" fmla="*/ 694 w 10016"/>
              <a:gd name="connsiteY4" fmla="*/ 5411 h 10517"/>
              <a:gd name="connsiteX5" fmla="*/ 3080 w 10016"/>
              <a:gd name="connsiteY5" fmla="*/ 2497 h 10517"/>
              <a:gd name="connsiteX0" fmla="*/ 3080 w 10016"/>
              <a:gd name="connsiteY0" fmla="*/ 2527 h 10547"/>
              <a:gd name="connsiteX1" fmla="*/ 10016 w 10016"/>
              <a:gd name="connsiteY1" fmla="*/ 547 h 10547"/>
              <a:gd name="connsiteX2" fmla="*/ 10016 w 10016"/>
              <a:gd name="connsiteY2" fmla="*/ 10547 h 10547"/>
              <a:gd name="connsiteX3" fmla="*/ 138 w 10016"/>
              <a:gd name="connsiteY3" fmla="*/ 10547 h 10547"/>
              <a:gd name="connsiteX4" fmla="*/ 694 w 10016"/>
              <a:gd name="connsiteY4" fmla="*/ 5441 h 10547"/>
              <a:gd name="connsiteX5" fmla="*/ 3080 w 10016"/>
              <a:gd name="connsiteY5" fmla="*/ 2527 h 10547"/>
              <a:gd name="connsiteX0" fmla="*/ 3080 w 10016"/>
              <a:gd name="connsiteY0" fmla="*/ 2532 h 10552"/>
              <a:gd name="connsiteX1" fmla="*/ 10016 w 10016"/>
              <a:gd name="connsiteY1" fmla="*/ 552 h 10552"/>
              <a:gd name="connsiteX2" fmla="*/ 10016 w 10016"/>
              <a:gd name="connsiteY2" fmla="*/ 10552 h 10552"/>
              <a:gd name="connsiteX3" fmla="*/ 138 w 10016"/>
              <a:gd name="connsiteY3" fmla="*/ 10552 h 10552"/>
              <a:gd name="connsiteX4" fmla="*/ 694 w 10016"/>
              <a:gd name="connsiteY4" fmla="*/ 5446 h 10552"/>
              <a:gd name="connsiteX5" fmla="*/ 3080 w 10016"/>
              <a:gd name="connsiteY5" fmla="*/ 2532 h 10552"/>
              <a:gd name="connsiteX0" fmla="*/ 3080 w 10016"/>
              <a:gd name="connsiteY0" fmla="*/ 2522 h 10542"/>
              <a:gd name="connsiteX1" fmla="*/ 10016 w 10016"/>
              <a:gd name="connsiteY1" fmla="*/ 542 h 10542"/>
              <a:gd name="connsiteX2" fmla="*/ 10016 w 10016"/>
              <a:gd name="connsiteY2" fmla="*/ 10542 h 10542"/>
              <a:gd name="connsiteX3" fmla="*/ 138 w 10016"/>
              <a:gd name="connsiteY3" fmla="*/ 10542 h 10542"/>
              <a:gd name="connsiteX4" fmla="*/ 694 w 10016"/>
              <a:gd name="connsiteY4" fmla="*/ 5436 h 10542"/>
              <a:gd name="connsiteX5" fmla="*/ 3080 w 10016"/>
              <a:gd name="connsiteY5" fmla="*/ 2522 h 10542"/>
              <a:gd name="connsiteX0" fmla="*/ 3080 w 10016"/>
              <a:gd name="connsiteY0" fmla="*/ 2575 h 10595"/>
              <a:gd name="connsiteX1" fmla="*/ 10016 w 10016"/>
              <a:gd name="connsiteY1" fmla="*/ 595 h 10595"/>
              <a:gd name="connsiteX2" fmla="*/ 10016 w 10016"/>
              <a:gd name="connsiteY2" fmla="*/ 10595 h 10595"/>
              <a:gd name="connsiteX3" fmla="*/ 138 w 10016"/>
              <a:gd name="connsiteY3" fmla="*/ 10595 h 10595"/>
              <a:gd name="connsiteX4" fmla="*/ 694 w 10016"/>
              <a:gd name="connsiteY4" fmla="*/ 5489 h 10595"/>
              <a:gd name="connsiteX5" fmla="*/ 3080 w 10016"/>
              <a:gd name="connsiteY5" fmla="*/ 2575 h 10595"/>
              <a:gd name="connsiteX0" fmla="*/ 3080 w 10016"/>
              <a:gd name="connsiteY0" fmla="*/ 2565 h 10585"/>
              <a:gd name="connsiteX1" fmla="*/ 10016 w 10016"/>
              <a:gd name="connsiteY1" fmla="*/ 585 h 10585"/>
              <a:gd name="connsiteX2" fmla="*/ 10016 w 10016"/>
              <a:gd name="connsiteY2" fmla="*/ 10585 h 10585"/>
              <a:gd name="connsiteX3" fmla="*/ 138 w 10016"/>
              <a:gd name="connsiteY3" fmla="*/ 10585 h 10585"/>
              <a:gd name="connsiteX4" fmla="*/ 694 w 10016"/>
              <a:gd name="connsiteY4" fmla="*/ 5479 h 10585"/>
              <a:gd name="connsiteX5" fmla="*/ 3080 w 10016"/>
              <a:gd name="connsiteY5" fmla="*/ 2565 h 10585"/>
              <a:gd name="connsiteX0" fmla="*/ 3080 w 10016"/>
              <a:gd name="connsiteY0" fmla="*/ 2535 h 10555"/>
              <a:gd name="connsiteX1" fmla="*/ 10016 w 10016"/>
              <a:gd name="connsiteY1" fmla="*/ 555 h 10555"/>
              <a:gd name="connsiteX2" fmla="*/ 10016 w 10016"/>
              <a:gd name="connsiteY2" fmla="*/ 10555 h 10555"/>
              <a:gd name="connsiteX3" fmla="*/ 138 w 10016"/>
              <a:gd name="connsiteY3" fmla="*/ 10555 h 10555"/>
              <a:gd name="connsiteX4" fmla="*/ 694 w 10016"/>
              <a:gd name="connsiteY4" fmla="*/ 5449 h 10555"/>
              <a:gd name="connsiteX5" fmla="*/ 3080 w 10016"/>
              <a:gd name="connsiteY5" fmla="*/ 2535 h 10555"/>
              <a:gd name="connsiteX0" fmla="*/ 3080 w 10016"/>
              <a:gd name="connsiteY0" fmla="*/ 2496 h 10516"/>
              <a:gd name="connsiteX1" fmla="*/ 10016 w 10016"/>
              <a:gd name="connsiteY1" fmla="*/ 516 h 10516"/>
              <a:gd name="connsiteX2" fmla="*/ 10016 w 10016"/>
              <a:gd name="connsiteY2" fmla="*/ 10516 h 10516"/>
              <a:gd name="connsiteX3" fmla="*/ 138 w 10016"/>
              <a:gd name="connsiteY3" fmla="*/ 10516 h 10516"/>
              <a:gd name="connsiteX4" fmla="*/ 694 w 10016"/>
              <a:gd name="connsiteY4" fmla="*/ 5371 h 10516"/>
              <a:gd name="connsiteX5" fmla="*/ 3080 w 10016"/>
              <a:gd name="connsiteY5" fmla="*/ 2496 h 10516"/>
              <a:gd name="connsiteX0" fmla="*/ 3093 w 10029"/>
              <a:gd name="connsiteY0" fmla="*/ 2496 h 10516"/>
              <a:gd name="connsiteX1" fmla="*/ 10029 w 10029"/>
              <a:gd name="connsiteY1" fmla="*/ 516 h 10516"/>
              <a:gd name="connsiteX2" fmla="*/ 10029 w 10029"/>
              <a:gd name="connsiteY2" fmla="*/ 10516 h 10516"/>
              <a:gd name="connsiteX3" fmla="*/ 151 w 10029"/>
              <a:gd name="connsiteY3" fmla="*/ 10516 h 10516"/>
              <a:gd name="connsiteX4" fmla="*/ 707 w 10029"/>
              <a:gd name="connsiteY4" fmla="*/ 5371 h 10516"/>
              <a:gd name="connsiteX5" fmla="*/ 3093 w 10029"/>
              <a:gd name="connsiteY5" fmla="*/ 2496 h 10516"/>
              <a:gd name="connsiteX0" fmla="*/ 3658 w 10594"/>
              <a:gd name="connsiteY0" fmla="*/ 2496 h 10516"/>
              <a:gd name="connsiteX1" fmla="*/ 10594 w 10594"/>
              <a:gd name="connsiteY1" fmla="*/ 516 h 10516"/>
              <a:gd name="connsiteX2" fmla="*/ 10594 w 10594"/>
              <a:gd name="connsiteY2" fmla="*/ 10516 h 10516"/>
              <a:gd name="connsiteX3" fmla="*/ 716 w 10594"/>
              <a:gd name="connsiteY3" fmla="*/ 10516 h 10516"/>
              <a:gd name="connsiteX4" fmla="*/ 1272 w 10594"/>
              <a:gd name="connsiteY4" fmla="*/ 5371 h 10516"/>
              <a:gd name="connsiteX5" fmla="*/ 3658 w 10594"/>
              <a:gd name="connsiteY5" fmla="*/ 2496 h 10516"/>
              <a:gd name="connsiteX0" fmla="*/ 3561 w 10497"/>
              <a:gd name="connsiteY0" fmla="*/ 2496 h 10516"/>
              <a:gd name="connsiteX1" fmla="*/ 10497 w 10497"/>
              <a:gd name="connsiteY1" fmla="*/ 516 h 10516"/>
              <a:gd name="connsiteX2" fmla="*/ 10497 w 10497"/>
              <a:gd name="connsiteY2" fmla="*/ 10516 h 10516"/>
              <a:gd name="connsiteX3" fmla="*/ 619 w 10497"/>
              <a:gd name="connsiteY3" fmla="*/ 10516 h 10516"/>
              <a:gd name="connsiteX4" fmla="*/ 1175 w 10497"/>
              <a:gd name="connsiteY4" fmla="*/ 5371 h 10516"/>
              <a:gd name="connsiteX5" fmla="*/ 3561 w 10497"/>
              <a:gd name="connsiteY5" fmla="*/ 2496 h 10516"/>
              <a:gd name="connsiteX0" fmla="*/ 3671 w 10607"/>
              <a:gd name="connsiteY0" fmla="*/ 2496 h 10516"/>
              <a:gd name="connsiteX1" fmla="*/ 10607 w 10607"/>
              <a:gd name="connsiteY1" fmla="*/ 516 h 10516"/>
              <a:gd name="connsiteX2" fmla="*/ 10607 w 10607"/>
              <a:gd name="connsiteY2" fmla="*/ 10516 h 10516"/>
              <a:gd name="connsiteX3" fmla="*/ 729 w 10607"/>
              <a:gd name="connsiteY3" fmla="*/ 10516 h 10516"/>
              <a:gd name="connsiteX4" fmla="*/ 1285 w 10607"/>
              <a:gd name="connsiteY4" fmla="*/ 5371 h 10516"/>
              <a:gd name="connsiteX5" fmla="*/ 3671 w 10607"/>
              <a:gd name="connsiteY5" fmla="*/ 2496 h 10516"/>
              <a:gd name="connsiteX0" fmla="*/ 3093 w 10029"/>
              <a:gd name="connsiteY0" fmla="*/ 2496 h 10516"/>
              <a:gd name="connsiteX1" fmla="*/ 10029 w 10029"/>
              <a:gd name="connsiteY1" fmla="*/ 516 h 10516"/>
              <a:gd name="connsiteX2" fmla="*/ 10029 w 10029"/>
              <a:gd name="connsiteY2" fmla="*/ 10516 h 10516"/>
              <a:gd name="connsiteX3" fmla="*/ 151 w 10029"/>
              <a:gd name="connsiteY3" fmla="*/ 10516 h 10516"/>
              <a:gd name="connsiteX4" fmla="*/ 707 w 10029"/>
              <a:gd name="connsiteY4" fmla="*/ 5371 h 10516"/>
              <a:gd name="connsiteX5" fmla="*/ 3093 w 10029"/>
              <a:gd name="connsiteY5" fmla="*/ 2496 h 10516"/>
              <a:gd name="connsiteX0" fmla="*/ 3089 w 10025"/>
              <a:gd name="connsiteY0" fmla="*/ 2495 h 10515"/>
              <a:gd name="connsiteX1" fmla="*/ 10025 w 10025"/>
              <a:gd name="connsiteY1" fmla="*/ 515 h 10515"/>
              <a:gd name="connsiteX2" fmla="*/ 10025 w 10025"/>
              <a:gd name="connsiteY2" fmla="*/ 10515 h 10515"/>
              <a:gd name="connsiteX3" fmla="*/ 147 w 10025"/>
              <a:gd name="connsiteY3" fmla="*/ 10515 h 10515"/>
              <a:gd name="connsiteX4" fmla="*/ 717 w 10025"/>
              <a:gd name="connsiteY4" fmla="*/ 5317 h 10515"/>
              <a:gd name="connsiteX5" fmla="*/ 3089 w 10025"/>
              <a:gd name="connsiteY5" fmla="*/ 2495 h 10515"/>
              <a:gd name="connsiteX0" fmla="*/ 3089 w 10025"/>
              <a:gd name="connsiteY0" fmla="*/ 2517 h 10537"/>
              <a:gd name="connsiteX1" fmla="*/ 10025 w 10025"/>
              <a:gd name="connsiteY1" fmla="*/ 537 h 10537"/>
              <a:gd name="connsiteX2" fmla="*/ 10025 w 10025"/>
              <a:gd name="connsiteY2" fmla="*/ 10537 h 10537"/>
              <a:gd name="connsiteX3" fmla="*/ 147 w 10025"/>
              <a:gd name="connsiteY3" fmla="*/ 10537 h 10537"/>
              <a:gd name="connsiteX4" fmla="*/ 717 w 10025"/>
              <a:gd name="connsiteY4" fmla="*/ 5339 h 10537"/>
              <a:gd name="connsiteX5" fmla="*/ 3089 w 10025"/>
              <a:gd name="connsiteY5" fmla="*/ 2517 h 10537"/>
              <a:gd name="connsiteX0" fmla="*/ 3089 w 10025"/>
              <a:gd name="connsiteY0" fmla="*/ 2517 h 10537"/>
              <a:gd name="connsiteX1" fmla="*/ 10025 w 10025"/>
              <a:gd name="connsiteY1" fmla="*/ 537 h 10537"/>
              <a:gd name="connsiteX2" fmla="*/ 10025 w 10025"/>
              <a:gd name="connsiteY2" fmla="*/ 10537 h 10537"/>
              <a:gd name="connsiteX3" fmla="*/ 147 w 10025"/>
              <a:gd name="connsiteY3" fmla="*/ 10537 h 10537"/>
              <a:gd name="connsiteX4" fmla="*/ 717 w 10025"/>
              <a:gd name="connsiteY4" fmla="*/ 5339 h 10537"/>
              <a:gd name="connsiteX5" fmla="*/ 3089 w 10025"/>
              <a:gd name="connsiteY5" fmla="*/ 2517 h 10537"/>
              <a:gd name="connsiteX0" fmla="*/ 3089 w 10025"/>
              <a:gd name="connsiteY0" fmla="*/ 1981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089 w 10025"/>
              <a:gd name="connsiteY5" fmla="*/ 1981 h 10001"/>
              <a:gd name="connsiteX0" fmla="*/ 3247 w 10025"/>
              <a:gd name="connsiteY0" fmla="*/ 1837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37 h 10001"/>
              <a:gd name="connsiteX0" fmla="*/ 3247 w 10025"/>
              <a:gd name="connsiteY0" fmla="*/ 1837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37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9 w 10027"/>
              <a:gd name="connsiteY0" fmla="*/ 1856 h 10001"/>
              <a:gd name="connsiteX1" fmla="*/ 10027 w 10027"/>
              <a:gd name="connsiteY1" fmla="*/ 1 h 10001"/>
              <a:gd name="connsiteX2" fmla="*/ 10027 w 10027"/>
              <a:gd name="connsiteY2" fmla="*/ 10001 h 10001"/>
              <a:gd name="connsiteX3" fmla="*/ 149 w 10027"/>
              <a:gd name="connsiteY3" fmla="*/ 10001 h 10001"/>
              <a:gd name="connsiteX4" fmla="*/ 719 w 10027"/>
              <a:gd name="connsiteY4" fmla="*/ 4803 h 10001"/>
              <a:gd name="connsiteX5" fmla="*/ 3249 w 10027"/>
              <a:gd name="connsiteY5" fmla="*/ 1856 h 10001"/>
              <a:gd name="connsiteX0" fmla="*/ 3236 w 10014"/>
              <a:gd name="connsiteY0" fmla="*/ 1856 h 10001"/>
              <a:gd name="connsiteX1" fmla="*/ 10014 w 10014"/>
              <a:gd name="connsiteY1" fmla="*/ 1 h 10001"/>
              <a:gd name="connsiteX2" fmla="*/ 10014 w 10014"/>
              <a:gd name="connsiteY2" fmla="*/ 10001 h 10001"/>
              <a:gd name="connsiteX3" fmla="*/ 136 w 10014"/>
              <a:gd name="connsiteY3" fmla="*/ 10001 h 10001"/>
              <a:gd name="connsiteX4" fmla="*/ 706 w 10014"/>
              <a:gd name="connsiteY4" fmla="*/ 4803 h 10001"/>
              <a:gd name="connsiteX5" fmla="*/ 3236 w 10014"/>
              <a:gd name="connsiteY5" fmla="*/ 1856 h 10001"/>
              <a:gd name="connsiteX0" fmla="*/ 3236 w 10014"/>
              <a:gd name="connsiteY0" fmla="*/ 1856 h 10001"/>
              <a:gd name="connsiteX1" fmla="*/ 10014 w 10014"/>
              <a:gd name="connsiteY1" fmla="*/ 1 h 10001"/>
              <a:gd name="connsiteX2" fmla="*/ 10014 w 10014"/>
              <a:gd name="connsiteY2" fmla="*/ 10001 h 10001"/>
              <a:gd name="connsiteX3" fmla="*/ 136 w 10014"/>
              <a:gd name="connsiteY3" fmla="*/ 10001 h 10001"/>
              <a:gd name="connsiteX4" fmla="*/ 706 w 10014"/>
              <a:gd name="connsiteY4" fmla="*/ 4803 h 10001"/>
              <a:gd name="connsiteX5" fmla="*/ 3236 w 10014"/>
              <a:gd name="connsiteY5" fmla="*/ 1856 h 10001"/>
              <a:gd name="connsiteX0" fmla="*/ 3236 w 10014"/>
              <a:gd name="connsiteY0" fmla="*/ 2470 h 10615"/>
              <a:gd name="connsiteX1" fmla="*/ 6325 w 10014"/>
              <a:gd name="connsiteY1" fmla="*/ 1233 h 10615"/>
              <a:gd name="connsiteX2" fmla="*/ 10014 w 10014"/>
              <a:gd name="connsiteY2" fmla="*/ 615 h 10615"/>
              <a:gd name="connsiteX3" fmla="*/ 10014 w 10014"/>
              <a:gd name="connsiteY3" fmla="*/ 10615 h 10615"/>
              <a:gd name="connsiteX4" fmla="*/ 136 w 10014"/>
              <a:gd name="connsiteY4" fmla="*/ 10615 h 10615"/>
              <a:gd name="connsiteX5" fmla="*/ 706 w 10014"/>
              <a:gd name="connsiteY5" fmla="*/ 5417 h 10615"/>
              <a:gd name="connsiteX6" fmla="*/ 3236 w 10014"/>
              <a:gd name="connsiteY6" fmla="*/ 2470 h 10615"/>
              <a:gd name="connsiteX0" fmla="*/ 3236 w 10014"/>
              <a:gd name="connsiteY0" fmla="*/ 2470 h 10615"/>
              <a:gd name="connsiteX1" fmla="*/ 6325 w 10014"/>
              <a:gd name="connsiteY1" fmla="*/ 1233 h 10615"/>
              <a:gd name="connsiteX2" fmla="*/ 10014 w 10014"/>
              <a:gd name="connsiteY2" fmla="*/ 615 h 10615"/>
              <a:gd name="connsiteX3" fmla="*/ 10014 w 10014"/>
              <a:gd name="connsiteY3" fmla="*/ 10615 h 10615"/>
              <a:gd name="connsiteX4" fmla="*/ 136 w 10014"/>
              <a:gd name="connsiteY4" fmla="*/ 10615 h 10615"/>
              <a:gd name="connsiteX5" fmla="*/ 706 w 10014"/>
              <a:gd name="connsiteY5" fmla="*/ 5417 h 10615"/>
              <a:gd name="connsiteX6" fmla="*/ 3236 w 10014"/>
              <a:gd name="connsiteY6" fmla="*/ 2470 h 10615"/>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44 h 10589"/>
              <a:gd name="connsiteX1" fmla="*/ 6277 w 10014"/>
              <a:gd name="connsiteY1" fmla="*/ 1114 h 10589"/>
              <a:gd name="connsiteX2" fmla="*/ 10014 w 10014"/>
              <a:gd name="connsiteY2" fmla="*/ 589 h 10589"/>
              <a:gd name="connsiteX3" fmla="*/ 10014 w 10014"/>
              <a:gd name="connsiteY3" fmla="*/ 10589 h 10589"/>
              <a:gd name="connsiteX4" fmla="*/ 136 w 10014"/>
              <a:gd name="connsiteY4" fmla="*/ 10589 h 10589"/>
              <a:gd name="connsiteX5" fmla="*/ 706 w 10014"/>
              <a:gd name="connsiteY5" fmla="*/ 5391 h 10589"/>
              <a:gd name="connsiteX6" fmla="*/ 3236 w 10014"/>
              <a:gd name="connsiteY6" fmla="*/ 2444 h 10589"/>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4" h="10000">
                <a:moveTo>
                  <a:pt x="3236" y="1855"/>
                </a:moveTo>
                <a:cubicBezTo>
                  <a:pt x="4160" y="1207"/>
                  <a:pt x="5534" y="703"/>
                  <a:pt x="6277" y="525"/>
                </a:cubicBezTo>
                <a:cubicBezTo>
                  <a:pt x="6809" y="390"/>
                  <a:pt x="7760" y="145"/>
                  <a:pt x="10014" y="0"/>
                </a:cubicBezTo>
                <a:lnTo>
                  <a:pt x="10014" y="10000"/>
                </a:lnTo>
                <a:lnTo>
                  <a:pt x="136" y="10000"/>
                </a:lnTo>
                <a:cubicBezTo>
                  <a:pt x="-113" y="7921"/>
                  <a:pt x="-70" y="6731"/>
                  <a:pt x="706" y="4802"/>
                </a:cubicBezTo>
                <a:cubicBezTo>
                  <a:pt x="1277" y="3701"/>
                  <a:pt x="1733" y="2930"/>
                  <a:pt x="3236" y="1855"/>
                </a:cubicBezTo>
                <a:close/>
              </a:path>
            </a:pathLst>
          </a:custGeom>
          <a:solidFill>
            <a:schemeClr val="accent2">
              <a:alpha val="90000"/>
            </a:schemeClr>
          </a:solidFill>
        </p:spPr>
        <p:txBody>
          <a:bodyPr lIns="1944000" tIns="2088000" rIns="576000" anchor="t" anchorCtr="0"/>
          <a:lstStyle>
            <a:lvl1pPr marL="180000" indent="-180000">
              <a:lnSpc>
                <a:spcPts val="2800"/>
              </a:lnSpc>
              <a:defRPr b="1" cap="none" baseline="0"/>
            </a:lvl1pPr>
          </a:lstStyle>
          <a:p>
            <a:r>
              <a:rPr lang="en-US" smtClean="0"/>
              <a:t>Click to edit Master title style</a:t>
            </a:r>
            <a:endParaRPr lang="en-AU" dirty="0"/>
          </a:p>
        </p:txBody>
      </p:sp>
      <p:sp>
        <p:nvSpPr>
          <p:cNvPr id="14" name="Text Placeholder 7"/>
          <p:cNvSpPr>
            <a:spLocks noGrp="1"/>
          </p:cNvSpPr>
          <p:nvPr>
            <p:ph type="body" sz="quarter" idx="12"/>
          </p:nvPr>
        </p:nvSpPr>
        <p:spPr>
          <a:xfrm>
            <a:off x="5251480" y="4503600"/>
            <a:ext cx="3297071" cy="540060"/>
          </a:xfrm>
        </p:spPr>
        <p:txBody>
          <a:bodyPr/>
          <a:lstStyle>
            <a:lvl1pPr>
              <a:lnSpc>
                <a:spcPts val="2000"/>
              </a:lnSpc>
              <a:spcAft>
                <a:spcPts val="0"/>
              </a:spcAft>
              <a:defRPr sz="16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791" y="6193353"/>
            <a:ext cx="1719074" cy="283465"/>
          </a:xfrm>
          <a:prstGeom prst="rect">
            <a:avLst/>
          </a:prstGeom>
        </p:spPr>
      </p:pic>
      <p:cxnSp>
        <p:nvCxnSpPr>
          <p:cNvPr id="17" name="Straight Connector 16"/>
          <p:cNvCxnSpPr/>
          <p:nvPr userDrawn="1"/>
        </p:nvCxnSpPr>
        <p:spPr>
          <a:xfrm>
            <a:off x="8564344" y="6508145"/>
            <a:ext cx="57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3"/>
          </p:nvPr>
        </p:nvSpPr>
        <p:spPr>
          <a:xfrm rot="16200000">
            <a:off x="-942601" y="1389713"/>
            <a:ext cx="2498533" cy="229889"/>
          </a:xfrm>
        </p:spPr>
        <p:txBody>
          <a:bodyPr anchor="ctr"/>
          <a:lstStyle>
            <a:lvl1pPr algn="r">
              <a:lnSpc>
                <a:spcPts val="1100"/>
              </a:lnSpc>
              <a:spcAft>
                <a:spcPts val="0"/>
              </a:spcAft>
              <a:defRPr sz="900" b="0">
                <a:solidFill>
                  <a:schemeClr val="tx2"/>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7" name="Slide Number Placeholder 6"/>
          <p:cNvSpPr>
            <a:spLocks noGrp="1"/>
          </p:cNvSpPr>
          <p:nvPr>
            <p:ph type="sldNum" sz="quarter" idx="14"/>
          </p:nvPr>
        </p:nvSpPr>
        <p:spPr/>
        <p:txBody>
          <a:bodyPr/>
          <a:lstStyle>
            <a:lvl1pPr>
              <a:defRPr>
                <a:solidFill>
                  <a:schemeClr val="bg1"/>
                </a:solidFill>
              </a:defRPr>
            </a:lvl1pPr>
          </a:lstStyle>
          <a:p>
            <a:fld id="{CE1B70CE-F4BC-4B6F-A663-B479B5E51611}" type="slidenum">
              <a:rPr lang="en-AU" smtClean="0"/>
              <a:pPr/>
              <a:t>‹#›</a:t>
            </a:fld>
            <a:endParaRPr lang="en-AU" dirty="0"/>
          </a:p>
        </p:txBody>
      </p:sp>
    </p:spTree>
    <p:extLst>
      <p:ext uri="{BB962C8B-B14F-4D97-AF65-F5344CB8AC3E}">
        <p14:creationId xmlns:p14="http://schemas.microsoft.com/office/powerpoint/2010/main" val="29632108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_Opt 2">
    <p:spTree>
      <p:nvGrpSpPr>
        <p:cNvPr id="1" name=""/>
        <p:cNvGrpSpPr/>
        <p:nvPr/>
      </p:nvGrpSpPr>
      <p:grpSpPr>
        <a:xfrm>
          <a:off x="0" y="0"/>
          <a:ext cx="0" cy="0"/>
          <a:chOff x="0" y="0"/>
          <a:chExt cx="0" cy="0"/>
        </a:xfrm>
      </p:grpSpPr>
      <p:sp>
        <p:nvSpPr>
          <p:cNvPr id="3" name="Title 2"/>
          <p:cNvSpPr>
            <a:spLocks noGrp="1"/>
          </p:cNvSpPr>
          <p:nvPr>
            <p:ph type="title"/>
          </p:nvPr>
        </p:nvSpPr>
        <p:spPr>
          <a:xfrm flipH="1">
            <a:off x="-1" y="407505"/>
            <a:ext cx="5427095" cy="645049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22 w 10000"/>
              <a:gd name="connsiteY3" fmla="*/ 10000 h 10000"/>
              <a:gd name="connsiteX4" fmla="*/ 0 w 10000"/>
              <a:gd name="connsiteY4" fmla="*/ 0 h 10000"/>
              <a:gd name="connsiteX0" fmla="*/ 32 w 10032"/>
              <a:gd name="connsiteY0" fmla="*/ 0 h 10000"/>
              <a:gd name="connsiteX1" fmla="*/ 10032 w 10032"/>
              <a:gd name="connsiteY1" fmla="*/ 0 h 10000"/>
              <a:gd name="connsiteX2" fmla="*/ 10032 w 10032"/>
              <a:gd name="connsiteY2" fmla="*/ 10000 h 10000"/>
              <a:gd name="connsiteX3" fmla="*/ 154 w 10032"/>
              <a:gd name="connsiteY3" fmla="*/ 10000 h 10000"/>
              <a:gd name="connsiteX4" fmla="*/ 32 w 10032"/>
              <a:gd name="connsiteY4" fmla="*/ 0 h 10000"/>
              <a:gd name="connsiteX0" fmla="*/ 1182 w 11182"/>
              <a:gd name="connsiteY0" fmla="*/ 0 h 10000"/>
              <a:gd name="connsiteX1" fmla="*/ 11182 w 11182"/>
              <a:gd name="connsiteY1" fmla="*/ 0 h 10000"/>
              <a:gd name="connsiteX2" fmla="*/ 11182 w 11182"/>
              <a:gd name="connsiteY2" fmla="*/ 10000 h 10000"/>
              <a:gd name="connsiteX3" fmla="*/ 1304 w 11182"/>
              <a:gd name="connsiteY3" fmla="*/ 10000 h 10000"/>
              <a:gd name="connsiteX4" fmla="*/ 1182 w 11182"/>
              <a:gd name="connsiteY4" fmla="*/ 0 h 10000"/>
              <a:gd name="connsiteX0" fmla="*/ 3435 w 10371"/>
              <a:gd name="connsiteY0" fmla="*/ 2610 h 10630"/>
              <a:gd name="connsiteX1" fmla="*/ 10371 w 10371"/>
              <a:gd name="connsiteY1" fmla="*/ 630 h 10630"/>
              <a:gd name="connsiteX2" fmla="*/ 10371 w 10371"/>
              <a:gd name="connsiteY2" fmla="*/ 10630 h 10630"/>
              <a:gd name="connsiteX3" fmla="*/ 493 w 10371"/>
              <a:gd name="connsiteY3" fmla="*/ 10630 h 10630"/>
              <a:gd name="connsiteX4" fmla="*/ 3435 w 10371"/>
              <a:gd name="connsiteY4" fmla="*/ 2610 h 10630"/>
              <a:gd name="connsiteX0" fmla="*/ 3470 w 10406"/>
              <a:gd name="connsiteY0" fmla="*/ 2538 h 10558"/>
              <a:gd name="connsiteX1" fmla="*/ 10406 w 10406"/>
              <a:gd name="connsiteY1" fmla="*/ 558 h 10558"/>
              <a:gd name="connsiteX2" fmla="*/ 10406 w 10406"/>
              <a:gd name="connsiteY2" fmla="*/ 10558 h 10558"/>
              <a:gd name="connsiteX3" fmla="*/ 528 w 10406"/>
              <a:gd name="connsiteY3" fmla="*/ 10558 h 10558"/>
              <a:gd name="connsiteX4" fmla="*/ 3470 w 10406"/>
              <a:gd name="connsiteY4" fmla="*/ 2538 h 10558"/>
              <a:gd name="connsiteX0" fmla="*/ 3470 w 10406"/>
              <a:gd name="connsiteY0" fmla="*/ 2513 h 10533"/>
              <a:gd name="connsiteX1" fmla="*/ 10406 w 10406"/>
              <a:gd name="connsiteY1" fmla="*/ 533 h 10533"/>
              <a:gd name="connsiteX2" fmla="*/ 10406 w 10406"/>
              <a:gd name="connsiteY2" fmla="*/ 10533 h 10533"/>
              <a:gd name="connsiteX3" fmla="*/ 528 w 10406"/>
              <a:gd name="connsiteY3" fmla="*/ 10533 h 10533"/>
              <a:gd name="connsiteX4" fmla="*/ 3470 w 10406"/>
              <a:gd name="connsiteY4" fmla="*/ 2513 h 10533"/>
              <a:gd name="connsiteX0" fmla="*/ 3243 w 10179"/>
              <a:gd name="connsiteY0" fmla="*/ 2513 h 10533"/>
              <a:gd name="connsiteX1" fmla="*/ 10179 w 10179"/>
              <a:gd name="connsiteY1" fmla="*/ 533 h 10533"/>
              <a:gd name="connsiteX2" fmla="*/ 10179 w 10179"/>
              <a:gd name="connsiteY2" fmla="*/ 10533 h 10533"/>
              <a:gd name="connsiteX3" fmla="*/ 301 w 10179"/>
              <a:gd name="connsiteY3" fmla="*/ 10533 h 10533"/>
              <a:gd name="connsiteX4" fmla="*/ 3243 w 10179"/>
              <a:gd name="connsiteY4" fmla="*/ 2513 h 10533"/>
              <a:gd name="connsiteX0" fmla="*/ 3077 w 10013"/>
              <a:gd name="connsiteY0" fmla="*/ 2513 h 10533"/>
              <a:gd name="connsiteX1" fmla="*/ 10013 w 10013"/>
              <a:gd name="connsiteY1" fmla="*/ 533 h 10533"/>
              <a:gd name="connsiteX2" fmla="*/ 10013 w 10013"/>
              <a:gd name="connsiteY2" fmla="*/ 10533 h 10533"/>
              <a:gd name="connsiteX3" fmla="*/ 135 w 10013"/>
              <a:gd name="connsiteY3" fmla="*/ 10533 h 10533"/>
              <a:gd name="connsiteX4" fmla="*/ 3077 w 10013"/>
              <a:gd name="connsiteY4" fmla="*/ 2513 h 10533"/>
              <a:gd name="connsiteX0" fmla="*/ 3120 w 10056"/>
              <a:gd name="connsiteY0" fmla="*/ 2582 h 10602"/>
              <a:gd name="connsiteX1" fmla="*/ 10056 w 10056"/>
              <a:gd name="connsiteY1" fmla="*/ 602 h 10602"/>
              <a:gd name="connsiteX2" fmla="*/ 10056 w 10056"/>
              <a:gd name="connsiteY2" fmla="*/ 10602 h 10602"/>
              <a:gd name="connsiteX3" fmla="*/ 178 w 10056"/>
              <a:gd name="connsiteY3" fmla="*/ 10602 h 10602"/>
              <a:gd name="connsiteX4" fmla="*/ 3120 w 10056"/>
              <a:gd name="connsiteY4" fmla="*/ 2582 h 10602"/>
              <a:gd name="connsiteX0" fmla="*/ 3095 w 10031"/>
              <a:gd name="connsiteY0" fmla="*/ 2582 h 10602"/>
              <a:gd name="connsiteX1" fmla="*/ 10031 w 10031"/>
              <a:gd name="connsiteY1" fmla="*/ 602 h 10602"/>
              <a:gd name="connsiteX2" fmla="*/ 10031 w 10031"/>
              <a:gd name="connsiteY2" fmla="*/ 10602 h 10602"/>
              <a:gd name="connsiteX3" fmla="*/ 153 w 10031"/>
              <a:gd name="connsiteY3" fmla="*/ 10602 h 10602"/>
              <a:gd name="connsiteX4" fmla="*/ 3095 w 10031"/>
              <a:gd name="connsiteY4" fmla="*/ 2582 h 10602"/>
              <a:gd name="connsiteX0" fmla="*/ 3554 w 10490"/>
              <a:gd name="connsiteY0" fmla="*/ 2582 h 10602"/>
              <a:gd name="connsiteX1" fmla="*/ 10490 w 10490"/>
              <a:gd name="connsiteY1" fmla="*/ 602 h 10602"/>
              <a:gd name="connsiteX2" fmla="*/ 10490 w 10490"/>
              <a:gd name="connsiteY2" fmla="*/ 10602 h 10602"/>
              <a:gd name="connsiteX3" fmla="*/ 612 w 10490"/>
              <a:gd name="connsiteY3" fmla="*/ 10602 h 10602"/>
              <a:gd name="connsiteX4" fmla="*/ 1326 w 10490"/>
              <a:gd name="connsiteY4" fmla="*/ 5194 h 10602"/>
              <a:gd name="connsiteX5" fmla="*/ 3554 w 10490"/>
              <a:gd name="connsiteY5" fmla="*/ 2582 h 10602"/>
              <a:gd name="connsiteX0" fmla="*/ 3554 w 10490"/>
              <a:gd name="connsiteY0" fmla="*/ 2582 h 10602"/>
              <a:gd name="connsiteX1" fmla="*/ 10490 w 10490"/>
              <a:gd name="connsiteY1" fmla="*/ 602 h 10602"/>
              <a:gd name="connsiteX2" fmla="*/ 10490 w 10490"/>
              <a:gd name="connsiteY2" fmla="*/ 10602 h 10602"/>
              <a:gd name="connsiteX3" fmla="*/ 612 w 10490"/>
              <a:gd name="connsiteY3" fmla="*/ 10602 h 10602"/>
              <a:gd name="connsiteX4" fmla="*/ 1326 w 10490"/>
              <a:gd name="connsiteY4" fmla="*/ 5194 h 10602"/>
              <a:gd name="connsiteX5" fmla="*/ 3554 w 10490"/>
              <a:gd name="connsiteY5" fmla="*/ 2582 h 10602"/>
              <a:gd name="connsiteX0" fmla="*/ 3570 w 10506"/>
              <a:gd name="connsiteY0" fmla="*/ 2582 h 10602"/>
              <a:gd name="connsiteX1" fmla="*/ 10506 w 10506"/>
              <a:gd name="connsiteY1" fmla="*/ 602 h 10602"/>
              <a:gd name="connsiteX2" fmla="*/ 10506 w 10506"/>
              <a:gd name="connsiteY2" fmla="*/ 10602 h 10602"/>
              <a:gd name="connsiteX3" fmla="*/ 628 w 10506"/>
              <a:gd name="connsiteY3" fmla="*/ 10602 h 10602"/>
              <a:gd name="connsiteX4" fmla="*/ 1342 w 10506"/>
              <a:gd name="connsiteY4" fmla="*/ 5194 h 10602"/>
              <a:gd name="connsiteX5" fmla="*/ 3570 w 10506"/>
              <a:gd name="connsiteY5" fmla="*/ 2582 h 10602"/>
              <a:gd name="connsiteX0" fmla="*/ 3078 w 10014"/>
              <a:gd name="connsiteY0" fmla="*/ 2582 h 10602"/>
              <a:gd name="connsiteX1" fmla="*/ 10014 w 10014"/>
              <a:gd name="connsiteY1" fmla="*/ 602 h 10602"/>
              <a:gd name="connsiteX2" fmla="*/ 10014 w 10014"/>
              <a:gd name="connsiteY2" fmla="*/ 10602 h 10602"/>
              <a:gd name="connsiteX3" fmla="*/ 136 w 10014"/>
              <a:gd name="connsiteY3" fmla="*/ 10602 h 10602"/>
              <a:gd name="connsiteX4" fmla="*/ 850 w 10014"/>
              <a:gd name="connsiteY4" fmla="*/ 5194 h 10602"/>
              <a:gd name="connsiteX5" fmla="*/ 3078 w 10014"/>
              <a:gd name="connsiteY5" fmla="*/ 2582 h 10602"/>
              <a:gd name="connsiteX0" fmla="*/ 3104 w 10040"/>
              <a:gd name="connsiteY0" fmla="*/ 2497 h 10517"/>
              <a:gd name="connsiteX1" fmla="*/ 10040 w 10040"/>
              <a:gd name="connsiteY1" fmla="*/ 517 h 10517"/>
              <a:gd name="connsiteX2" fmla="*/ 10040 w 10040"/>
              <a:gd name="connsiteY2" fmla="*/ 10517 h 10517"/>
              <a:gd name="connsiteX3" fmla="*/ 162 w 10040"/>
              <a:gd name="connsiteY3" fmla="*/ 10517 h 10517"/>
              <a:gd name="connsiteX4" fmla="*/ 718 w 10040"/>
              <a:gd name="connsiteY4" fmla="*/ 5411 h 10517"/>
              <a:gd name="connsiteX5" fmla="*/ 3104 w 10040"/>
              <a:gd name="connsiteY5" fmla="*/ 2497 h 10517"/>
              <a:gd name="connsiteX0" fmla="*/ 3080 w 10016"/>
              <a:gd name="connsiteY0" fmla="*/ 2497 h 10517"/>
              <a:gd name="connsiteX1" fmla="*/ 10016 w 10016"/>
              <a:gd name="connsiteY1" fmla="*/ 517 h 10517"/>
              <a:gd name="connsiteX2" fmla="*/ 10016 w 10016"/>
              <a:gd name="connsiteY2" fmla="*/ 10517 h 10517"/>
              <a:gd name="connsiteX3" fmla="*/ 138 w 10016"/>
              <a:gd name="connsiteY3" fmla="*/ 10517 h 10517"/>
              <a:gd name="connsiteX4" fmla="*/ 694 w 10016"/>
              <a:gd name="connsiteY4" fmla="*/ 5411 h 10517"/>
              <a:gd name="connsiteX5" fmla="*/ 3080 w 10016"/>
              <a:gd name="connsiteY5" fmla="*/ 2497 h 10517"/>
              <a:gd name="connsiteX0" fmla="*/ 3080 w 10016"/>
              <a:gd name="connsiteY0" fmla="*/ 2527 h 10547"/>
              <a:gd name="connsiteX1" fmla="*/ 10016 w 10016"/>
              <a:gd name="connsiteY1" fmla="*/ 547 h 10547"/>
              <a:gd name="connsiteX2" fmla="*/ 10016 w 10016"/>
              <a:gd name="connsiteY2" fmla="*/ 10547 h 10547"/>
              <a:gd name="connsiteX3" fmla="*/ 138 w 10016"/>
              <a:gd name="connsiteY3" fmla="*/ 10547 h 10547"/>
              <a:gd name="connsiteX4" fmla="*/ 694 w 10016"/>
              <a:gd name="connsiteY4" fmla="*/ 5441 h 10547"/>
              <a:gd name="connsiteX5" fmla="*/ 3080 w 10016"/>
              <a:gd name="connsiteY5" fmla="*/ 2527 h 10547"/>
              <a:gd name="connsiteX0" fmla="*/ 3080 w 10016"/>
              <a:gd name="connsiteY0" fmla="*/ 2532 h 10552"/>
              <a:gd name="connsiteX1" fmla="*/ 10016 w 10016"/>
              <a:gd name="connsiteY1" fmla="*/ 552 h 10552"/>
              <a:gd name="connsiteX2" fmla="*/ 10016 w 10016"/>
              <a:gd name="connsiteY2" fmla="*/ 10552 h 10552"/>
              <a:gd name="connsiteX3" fmla="*/ 138 w 10016"/>
              <a:gd name="connsiteY3" fmla="*/ 10552 h 10552"/>
              <a:gd name="connsiteX4" fmla="*/ 694 w 10016"/>
              <a:gd name="connsiteY4" fmla="*/ 5446 h 10552"/>
              <a:gd name="connsiteX5" fmla="*/ 3080 w 10016"/>
              <a:gd name="connsiteY5" fmla="*/ 2532 h 10552"/>
              <a:gd name="connsiteX0" fmla="*/ 3080 w 10016"/>
              <a:gd name="connsiteY0" fmla="*/ 2522 h 10542"/>
              <a:gd name="connsiteX1" fmla="*/ 10016 w 10016"/>
              <a:gd name="connsiteY1" fmla="*/ 542 h 10542"/>
              <a:gd name="connsiteX2" fmla="*/ 10016 w 10016"/>
              <a:gd name="connsiteY2" fmla="*/ 10542 h 10542"/>
              <a:gd name="connsiteX3" fmla="*/ 138 w 10016"/>
              <a:gd name="connsiteY3" fmla="*/ 10542 h 10542"/>
              <a:gd name="connsiteX4" fmla="*/ 694 w 10016"/>
              <a:gd name="connsiteY4" fmla="*/ 5436 h 10542"/>
              <a:gd name="connsiteX5" fmla="*/ 3080 w 10016"/>
              <a:gd name="connsiteY5" fmla="*/ 2522 h 10542"/>
              <a:gd name="connsiteX0" fmla="*/ 3080 w 10016"/>
              <a:gd name="connsiteY0" fmla="*/ 2575 h 10595"/>
              <a:gd name="connsiteX1" fmla="*/ 10016 w 10016"/>
              <a:gd name="connsiteY1" fmla="*/ 595 h 10595"/>
              <a:gd name="connsiteX2" fmla="*/ 10016 w 10016"/>
              <a:gd name="connsiteY2" fmla="*/ 10595 h 10595"/>
              <a:gd name="connsiteX3" fmla="*/ 138 w 10016"/>
              <a:gd name="connsiteY3" fmla="*/ 10595 h 10595"/>
              <a:gd name="connsiteX4" fmla="*/ 694 w 10016"/>
              <a:gd name="connsiteY4" fmla="*/ 5489 h 10595"/>
              <a:gd name="connsiteX5" fmla="*/ 3080 w 10016"/>
              <a:gd name="connsiteY5" fmla="*/ 2575 h 10595"/>
              <a:gd name="connsiteX0" fmla="*/ 3080 w 10016"/>
              <a:gd name="connsiteY0" fmla="*/ 2565 h 10585"/>
              <a:gd name="connsiteX1" fmla="*/ 10016 w 10016"/>
              <a:gd name="connsiteY1" fmla="*/ 585 h 10585"/>
              <a:gd name="connsiteX2" fmla="*/ 10016 w 10016"/>
              <a:gd name="connsiteY2" fmla="*/ 10585 h 10585"/>
              <a:gd name="connsiteX3" fmla="*/ 138 w 10016"/>
              <a:gd name="connsiteY3" fmla="*/ 10585 h 10585"/>
              <a:gd name="connsiteX4" fmla="*/ 694 w 10016"/>
              <a:gd name="connsiteY4" fmla="*/ 5479 h 10585"/>
              <a:gd name="connsiteX5" fmla="*/ 3080 w 10016"/>
              <a:gd name="connsiteY5" fmla="*/ 2565 h 10585"/>
              <a:gd name="connsiteX0" fmla="*/ 3080 w 10016"/>
              <a:gd name="connsiteY0" fmla="*/ 2535 h 10555"/>
              <a:gd name="connsiteX1" fmla="*/ 10016 w 10016"/>
              <a:gd name="connsiteY1" fmla="*/ 555 h 10555"/>
              <a:gd name="connsiteX2" fmla="*/ 10016 w 10016"/>
              <a:gd name="connsiteY2" fmla="*/ 10555 h 10555"/>
              <a:gd name="connsiteX3" fmla="*/ 138 w 10016"/>
              <a:gd name="connsiteY3" fmla="*/ 10555 h 10555"/>
              <a:gd name="connsiteX4" fmla="*/ 694 w 10016"/>
              <a:gd name="connsiteY4" fmla="*/ 5449 h 10555"/>
              <a:gd name="connsiteX5" fmla="*/ 3080 w 10016"/>
              <a:gd name="connsiteY5" fmla="*/ 2535 h 10555"/>
              <a:gd name="connsiteX0" fmla="*/ 3080 w 10016"/>
              <a:gd name="connsiteY0" fmla="*/ 2496 h 10516"/>
              <a:gd name="connsiteX1" fmla="*/ 10016 w 10016"/>
              <a:gd name="connsiteY1" fmla="*/ 516 h 10516"/>
              <a:gd name="connsiteX2" fmla="*/ 10016 w 10016"/>
              <a:gd name="connsiteY2" fmla="*/ 10516 h 10516"/>
              <a:gd name="connsiteX3" fmla="*/ 138 w 10016"/>
              <a:gd name="connsiteY3" fmla="*/ 10516 h 10516"/>
              <a:gd name="connsiteX4" fmla="*/ 694 w 10016"/>
              <a:gd name="connsiteY4" fmla="*/ 5371 h 10516"/>
              <a:gd name="connsiteX5" fmla="*/ 3080 w 10016"/>
              <a:gd name="connsiteY5" fmla="*/ 2496 h 10516"/>
              <a:gd name="connsiteX0" fmla="*/ 3093 w 10029"/>
              <a:gd name="connsiteY0" fmla="*/ 2496 h 10516"/>
              <a:gd name="connsiteX1" fmla="*/ 10029 w 10029"/>
              <a:gd name="connsiteY1" fmla="*/ 516 h 10516"/>
              <a:gd name="connsiteX2" fmla="*/ 10029 w 10029"/>
              <a:gd name="connsiteY2" fmla="*/ 10516 h 10516"/>
              <a:gd name="connsiteX3" fmla="*/ 151 w 10029"/>
              <a:gd name="connsiteY3" fmla="*/ 10516 h 10516"/>
              <a:gd name="connsiteX4" fmla="*/ 707 w 10029"/>
              <a:gd name="connsiteY4" fmla="*/ 5371 h 10516"/>
              <a:gd name="connsiteX5" fmla="*/ 3093 w 10029"/>
              <a:gd name="connsiteY5" fmla="*/ 2496 h 10516"/>
              <a:gd name="connsiteX0" fmla="*/ 3658 w 10594"/>
              <a:gd name="connsiteY0" fmla="*/ 2496 h 10516"/>
              <a:gd name="connsiteX1" fmla="*/ 10594 w 10594"/>
              <a:gd name="connsiteY1" fmla="*/ 516 h 10516"/>
              <a:gd name="connsiteX2" fmla="*/ 10594 w 10594"/>
              <a:gd name="connsiteY2" fmla="*/ 10516 h 10516"/>
              <a:gd name="connsiteX3" fmla="*/ 716 w 10594"/>
              <a:gd name="connsiteY3" fmla="*/ 10516 h 10516"/>
              <a:gd name="connsiteX4" fmla="*/ 1272 w 10594"/>
              <a:gd name="connsiteY4" fmla="*/ 5371 h 10516"/>
              <a:gd name="connsiteX5" fmla="*/ 3658 w 10594"/>
              <a:gd name="connsiteY5" fmla="*/ 2496 h 10516"/>
              <a:gd name="connsiteX0" fmla="*/ 3561 w 10497"/>
              <a:gd name="connsiteY0" fmla="*/ 2496 h 10516"/>
              <a:gd name="connsiteX1" fmla="*/ 10497 w 10497"/>
              <a:gd name="connsiteY1" fmla="*/ 516 h 10516"/>
              <a:gd name="connsiteX2" fmla="*/ 10497 w 10497"/>
              <a:gd name="connsiteY2" fmla="*/ 10516 h 10516"/>
              <a:gd name="connsiteX3" fmla="*/ 619 w 10497"/>
              <a:gd name="connsiteY3" fmla="*/ 10516 h 10516"/>
              <a:gd name="connsiteX4" fmla="*/ 1175 w 10497"/>
              <a:gd name="connsiteY4" fmla="*/ 5371 h 10516"/>
              <a:gd name="connsiteX5" fmla="*/ 3561 w 10497"/>
              <a:gd name="connsiteY5" fmla="*/ 2496 h 10516"/>
              <a:gd name="connsiteX0" fmla="*/ 3671 w 10607"/>
              <a:gd name="connsiteY0" fmla="*/ 2496 h 10516"/>
              <a:gd name="connsiteX1" fmla="*/ 10607 w 10607"/>
              <a:gd name="connsiteY1" fmla="*/ 516 h 10516"/>
              <a:gd name="connsiteX2" fmla="*/ 10607 w 10607"/>
              <a:gd name="connsiteY2" fmla="*/ 10516 h 10516"/>
              <a:gd name="connsiteX3" fmla="*/ 729 w 10607"/>
              <a:gd name="connsiteY3" fmla="*/ 10516 h 10516"/>
              <a:gd name="connsiteX4" fmla="*/ 1285 w 10607"/>
              <a:gd name="connsiteY4" fmla="*/ 5371 h 10516"/>
              <a:gd name="connsiteX5" fmla="*/ 3671 w 10607"/>
              <a:gd name="connsiteY5" fmla="*/ 2496 h 10516"/>
              <a:gd name="connsiteX0" fmla="*/ 3093 w 10029"/>
              <a:gd name="connsiteY0" fmla="*/ 2496 h 10516"/>
              <a:gd name="connsiteX1" fmla="*/ 10029 w 10029"/>
              <a:gd name="connsiteY1" fmla="*/ 516 h 10516"/>
              <a:gd name="connsiteX2" fmla="*/ 10029 w 10029"/>
              <a:gd name="connsiteY2" fmla="*/ 10516 h 10516"/>
              <a:gd name="connsiteX3" fmla="*/ 151 w 10029"/>
              <a:gd name="connsiteY3" fmla="*/ 10516 h 10516"/>
              <a:gd name="connsiteX4" fmla="*/ 707 w 10029"/>
              <a:gd name="connsiteY4" fmla="*/ 5371 h 10516"/>
              <a:gd name="connsiteX5" fmla="*/ 3093 w 10029"/>
              <a:gd name="connsiteY5" fmla="*/ 2496 h 10516"/>
              <a:gd name="connsiteX0" fmla="*/ 3089 w 10025"/>
              <a:gd name="connsiteY0" fmla="*/ 2495 h 10515"/>
              <a:gd name="connsiteX1" fmla="*/ 10025 w 10025"/>
              <a:gd name="connsiteY1" fmla="*/ 515 h 10515"/>
              <a:gd name="connsiteX2" fmla="*/ 10025 w 10025"/>
              <a:gd name="connsiteY2" fmla="*/ 10515 h 10515"/>
              <a:gd name="connsiteX3" fmla="*/ 147 w 10025"/>
              <a:gd name="connsiteY3" fmla="*/ 10515 h 10515"/>
              <a:gd name="connsiteX4" fmla="*/ 717 w 10025"/>
              <a:gd name="connsiteY4" fmla="*/ 5317 h 10515"/>
              <a:gd name="connsiteX5" fmla="*/ 3089 w 10025"/>
              <a:gd name="connsiteY5" fmla="*/ 2495 h 10515"/>
              <a:gd name="connsiteX0" fmla="*/ 3089 w 10025"/>
              <a:gd name="connsiteY0" fmla="*/ 2517 h 10537"/>
              <a:gd name="connsiteX1" fmla="*/ 10025 w 10025"/>
              <a:gd name="connsiteY1" fmla="*/ 537 h 10537"/>
              <a:gd name="connsiteX2" fmla="*/ 10025 w 10025"/>
              <a:gd name="connsiteY2" fmla="*/ 10537 h 10537"/>
              <a:gd name="connsiteX3" fmla="*/ 147 w 10025"/>
              <a:gd name="connsiteY3" fmla="*/ 10537 h 10537"/>
              <a:gd name="connsiteX4" fmla="*/ 717 w 10025"/>
              <a:gd name="connsiteY4" fmla="*/ 5339 h 10537"/>
              <a:gd name="connsiteX5" fmla="*/ 3089 w 10025"/>
              <a:gd name="connsiteY5" fmla="*/ 2517 h 10537"/>
              <a:gd name="connsiteX0" fmla="*/ 3089 w 10025"/>
              <a:gd name="connsiteY0" fmla="*/ 2517 h 10537"/>
              <a:gd name="connsiteX1" fmla="*/ 10025 w 10025"/>
              <a:gd name="connsiteY1" fmla="*/ 537 h 10537"/>
              <a:gd name="connsiteX2" fmla="*/ 10025 w 10025"/>
              <a:gd name="connsiteY2" fmla="*/ 10537 h 10537"/>
              <a:gd name="connsiteX3" fmla="*/ 147 w 10025"/>
              <a:gd name="connsiteY3" fmla="*/ 10537 h 10537"/>
              <a:gd name="connsiteX4" fmla="*/ 717 w 10025"/>
              <a:gd name="connsiteY4" fmla="*/ 5339 h 10537"/>
              <a:gd name="connsiteX5" fmla="*/ 3089 w 10025"/>
              <a:gd name="connsiteY5" fmla="*/ 2517 h 10537"/>
              <a:gd name="connsiteX0" fmla="*/ 3089 w 10025"/>
              <a:gd name="connsiteY0" fmla="*/ 1981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089 w 10025"/>
              <a:gd name="connsiteY5" fmla="*/ 1981 h 10001"/>
              <a:gd name="connsiteX0" fmla="*/ 3247 w 10025"/>
              <a:gd name="connsiteY0" fmla="*/ 1837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37 h 10001"/>
              <a:gd name="connsiteX0" fmla="*/ 3247 w 10025"/>
              <a:gd name="connsiteY0" fmla="*/ 1837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37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7 w 10025"/>
              <a:gd name="connsiteY0" fmla="*/ 1856 h 10001"/>
              <a:gd name="connsiteX1" fmla="*/ 10025 w 10025"/>
              <a:gd name="connsiteY1" fmla="*/ 1 h 10001"/>
              <a:gd name="connsiteX2" fmla="*/ 10025 w 10025"/>
              <a:gd name="connsiteY2" fmla="*/ 10001 h 10001"/>
              <a:gd name="connsiteX3" fmla="*/ 147 w 10025"/>
              <a:gd name="connsiteY3" fmla="*/ 10001 h 10001"/>
              <a:gd name="connsiteX4" fmla="*/ 717 w 10025"/>
              <a:gd name="connsiteY4" fmla="*/ 4803 h 10001"/>
              <a:gd name="connsiteX5" fmla="*/ 3247 w 10025"/>
              <a:gd name="connsiteY5" fmla="*/ 1856 h 10001"/>
              <a:gd name="connsiteX0" fmla="*/ 3249 w 10027"/>
              <a:gd name="connsiteY0" fmla="*/ 1856 h 10001"/>
              <a:gd name="connsiteX1" fmla="*/ 10027 w 10027"/>
              <a:gd name="connsiteY1" fmla="*/ 1 h 10001"/>
              <a:gd name="connsiteX2" fmla="*/ 10027 w 10027"/>
              <a:gd name="connsiteY2" fmla="*/ 10001 h 10001"/>
              <a:gd name="connsiteX3" fmla="*/ 149 w 10027"/>
              <a:gd name="connsiteY3" fmla="*/ 10001 h 10001"/>
              <a:gd name="connsiteX4" fmla="*/ 719 w 10027"/>
              <a:gd name="connsiteY4" fmla="*/ 4803 h 10001"/>
              <a:gd name="connsiteX5" fmla="*/ 3249 w 10027"/>
              <a:gd name="connsiteY5" fmla="*/ 1856 h 10001"/>
              <a:gd name="connsiteX0" fmla="*/ 3236 w 10014"/>
              <a:gd name="connsiteY0" fmla="*/ 1856 h 10001"/>
              <a:gd name="connsiteX1" fmla="*/ 10014 w 10014"/>
              <a:gd name="connsiteY1" fmla="*/ 1 h 10001"/>
              <a:gd name="connsiteX2" fmla="*/ 10014 w 10014"/>
              <a:gd name="connsiteY2" fmla="*/ 10001 h 10001"/>
              <a:gd name="connsiteX3" fmla="*/ 136 w 10014"/>
              <a:gd name="connsiteY3" fmla="*/ 10001 h 10001"/>
              <a:gd name="connsiteX4" fmla="*/ 706 w 10014"/>
              <a:gd name="connsiteY4" fmla="*/ 4803 h 10001"/>
              <a:gd name="connsiteX5" fmla="*/ 3236 w 10014"/>
              <a:gd name="connsiteY5" fmla="*/ 1856 h 10001"/>
              <a:gd name="connsiteX0" fmla="*/ 3236 w 10014"/>
              <a:gd name="connsiteY0" fmla="*/ 1856 h 10001"/>
              <a:gd name="connsiteX1" fmla="*/ 10014 w 10014"/>
              <a:gd name="connsiteY1" fmla="*/ 1 h 10001"/>
              <a:gd name="connsiteX2" fmla="*/ 10014 w 10014"/>
              <a:gd name="connsiteY2" fmla="*/ 10001 h 10001"/>
              <a:gd name="connsiteX3" fmla="*/ 136 w 10014"/>
              <a:gd name="connsiteY3" fmla="*/ 10001 h 10001"/>
              <a:gd name="connsiteX4" fmla="*/ 706 w 10014"/>
              <a:gd name="connsiteY4" fmla="*/ 4803 h 10001"/>
              <a:gd name="connsiteX5" fmla="*/ 3236 w 10014"/>
              <a:gd name="connsiteY5" fmla="*/ 1856 h 10001"/>
              <a:gd name="connsiteX0" fmla="*/ 3236 w 10014"/>
              <a:gd name="connsiteY0" fmla="*/ 2470 h 10615"/>
              <a:gd name="connsiteX1" fmla="*/ 6325 w 10014"/>
              <a:gd name="connsiteY1" fmla="*/ 1233 h 10615"/>
              <a:gd name="connsiteX2" fmla="*/ 10014 w 10014"/>
              <a:gd name="connsiteY2" fmla="*/ 615 h 10615"/>
              <a:gd name="connsiteX3" fmla="*/ 10014 w 10014"/>
              <a:gd name="connsiteY3" fmla="*/ 10615 h 10615"/>
              <a:gd name="connsiteX4" fmla="*/ 136 w 10014"/>
              <a:gd name="connsiteY4" fmla="*/ 10615 h 10615"/>
              <a:gd name="connsiteX5" fmla="*/ 706 w 10014"/>
              <a:gd name="connsiteY5" fmla="*/ 5417 h 10615"/>
              <a:gd name="connsiteX6" fmla="*/ 3236 w 10014"/>
              <a:gd name="connsiteY6" fmla="*/ 2470 h 10615"/>
              <a:gd name="connsiteX0" fmla="*/ 3236 w 10014"/>
              <a:gd name="connsiteY0" fmla="*/ 2470 h 10615"/>
              <a:gd name="connsiteX1" fmla="*/ 6325 w 10014"/>
              <a:gd name="connsiteY1" fmla="*/ 1233 h 10615"/>
              <a:gd name="connsiteX2" fmla="*/ 10014 w 10014"/>
              <a:gd name="connsiteY2" fmla="*/ 615 h 10615"/>
              <a:gd name="connsiteX3" fmla="*/ 10014 w 10014"/>
              <a:gd name="connsiteY3" fmla="*/ 10615 h 10615"/>
              <a:gd name="connsiteX4" fmla="*/ 136 w 10014"/>
              <a:gd name="connsiteY4" fmla="*/ 10615 h 10615"/>
              <a:gd name="connsiteX5" fmla="*/ 706 w 10014"/>
              <a:gd name="connsiteY5" fmla="*/ 5417 h 10615"/>
              <a:gd name="connsiteX6" fmla="*/ 3236 w 10014"/>
              <a:gd name="connsiteY6" fmla="*/ 2470 h 10615"/>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89 h 10634"/>
              <a:gd name="connsiteX1" fmla="*/ 6277 w 10014"/>
              <a:gd name="connsiteY1" fmla="*/ 1159 h 10634"/>
              <a:gd name="connsiteX2" fmla="*/ 10014 w 10014"/>
              <a:gd name="connsiteY2" fmla="*/ 634 h 10634"/>
              <a:gd name="connsiteX3" fmla="*/ 10014 w 10014"/>
              <a:gd name="connsiteY3" fmla="*/ 10634 h 10634"/>
              <a:gd name="connsiteX4" fmla="*/ 136 w 10014"/>
              <a:gd name="connsiteY4" fmla="*/ 10634 h 10634"/>
              <a:gd name="connsiteX5" fmla="*/ 706 w 10014"/>
              <a:gd name="connsiteY5" fmla="*/ 5436 h 10634"/>
              <a:gd name="connsiteX6" fmla="*/ 3236 w 10014"/>
              <a:gd name="connsiteY6" fmla="*/ 2489 h 10634"/>
              <a:gd name="connsiteX0" fmla="*/ 3236 w 10014"/>
              <a:gd name="connsiteY0" fmla="*/ 2444 h 10589"/>
              <a:gd name="connsiteX1" fmla="*/ 6277 w 10014"/>
              <a:gd name="connsiteY1" fmla="*/ 1114 h 10589"/>
              <a:gd name="connsiteX2" fmla="*/ 10014 w 10014"/>
              <a:gd name="connsiteY2" fmla="*/ 589 h 10589"/>
              <a:gd name="connsiteX3" fmla="*/ 10014 w 10014"/>
              <a:gd name="connsiteY3" fmla="*/ 10589 h 10589"/>
              <a:gd name="connsiteX4" fmla="*/ 136 w 10014"/>
              <a:gd name="connsiteY4" fmla="*/ 10589 h 10589"/>
              <a:gd name="connsiteX5" fmla="*/ 706 w 10014"/>
              <a:gd name="connsiteY5" fmla="*/ 5391 h 10589"/>
              <a:gd name="connsiteX6" fmla="*/ 3236 w 10014"/>
              <a:gd name="connsiteY6" fmla="*/ 2444 h 10589"/>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 name="connsiteX0" fmla="*/ 3236 w 10014"/>
              <a:gd name="connsiteY0" fmla="*/ 1855 h 10000"/>
              <a:gd name="connsiteX1" fmla="*/ 6277 w 10014"/>
              <a:gd name="connsiteY1" fmla="*/ 525 h 10000"/>
              <a:gd name="connsiteX2" fmla="*/ 10014 w 10014"/>
              <a:gd name="connsiteY2" fmla="*/ 0 h 10000"/>
              <a:gd name="connsiteX3" fmla="*/ 10014 w 10014"/>
              <a:gd name="connsiteY3" fmla="*/ 10000 h 10000"/>
              <a:gd name="connsiteX4" fmla="*/ 136 w 10014"/>
              <a:gd name="connsiteY4" fmla="*/ 10000 h 10000"/>
              <a:gd name="connsiteX5" fmla="*/ 706 w 10014"/>
              <a:gd name="connsiteY5" fmla="*/ 4802 h 10000"/>
              <a:gd name="connsiteX6" fmla="*/ 3236 w 10014"/>
              <a:gd name="connsiteY6" fmla="*/ 1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4" h="10000">
                <a:moveTo>
                  <a:pt x="3236" y="1855"/>
                </a:moveTo>
                <a:cubicBezTo>
                  <a:pt x="4160" y="1207"/>
                  <a:pt x="5534" y="703"/>
                  <a:pt x="6277" y="525"/>
                </a:cubicBezTo>
                <a:cubicBezTo>
                  <a:pt x="6809" y="390"/>
                  <a:pt x="7760" y="145"/>
                  <a:pt x="10014" y="0"/>
                </a:cubicBezTo>
                <a:lnTo>
                  <a:pt x="10014" y="10000"/>
                </a:lnTo>
                <a:lnTo>
                  <a:pt x="136" y="10000"/>
                </a:lnTo>
                <a:cubicBezTo>
                  <a:pt x="-113" y="7921"/>
                  <a:pt x="-70" y="6731"/>
                  <a:pt x="706" y="4802"/>
                </a:cubicBezTo>
                <a:cubicBezTo>
                  <a:pt x="1277" y="3701"/>
                  <a:pt x="1733" y="2930"/>
                  <a:pt x="3236" y="1855"/>
                </a:cubicBezTo>
                <a:close/>
              </a:path>
            </a:pathLst>
          </a:custGeom>
          <a:solidFill>
            <a:schemeClr val="accent3">
              <a:alpha val="90000"/>
            </a:schemeClr>
          </a:solidFill>
        </p:spPr>
        <p:txBody>
          <a:bodyPr lIns="576000" tIns="2088000" rIns="900000" anchor="t" anchorCtr="0"/>
          <a:lstStyle>
            <a:lvl1pPr marL="180000" indent="-180000">
              <a:lnSpc>
                <a:spcPts val="2800"/>
              </a:lnSpc>
              <a:defRPr b="1" cap="none" baseline="0"/>
            </a:lvl1pPr>
          </a:lstStyle>
          <a:p>
            <a:r>
              <a:rPr lang="en-US" smtClean="0"/>
              <a:t>Click to edit Master title style</a:t>
            </a:r>
            <a:endParaRPr lang="en-AU" dirty="0"/>
          </a:p>
        </p:txBody>
      </p:sp>
      <p:sp>
        <p:nvSpPr>
          <p:cNvPr id="14" name="Text Placeholder 7"/>
          <p:cNvSpPr>
            <a:spLocks noGrp="1"/>
          </p:cNvSpPr>
          <p:nvPr>
            <p:ph type="body" sz="quarter" idx="12"/>
          </p:nvPr>
        </p:nvSpPr>
        <p:spPr>
          <a:xfrm>
            <a:off x="590028" y="4504760"/>
            <a:ext cx="3297071" cy="540060"/>
          </a:xfrm>
        </p:spPr>
        <p:txBody>
          <a:bodyPr/>
          <a:lstStyle>
            <a:lvl1pPr>
              <a:lnSpc>
                <a:spcPts val="2000"/>
              </a:lnSpc>
              <a:spcAft>
                <a:spcPts val="0"/>
              </a:spcAft>
              <a:defRPr sz="16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791" y="6193353"/>
            <a:ext cx="1719074" cy="283465"/>
          </a:xfrm>
          <a:prstGeom prst="rect">
            <a:avLst/>
          </a:prstGeom>
        </p:spPr>
      </p:pic>
      <p:cxnSp>
        <p:nvCxnSpPr>
          <p:cNvPr id="17" name="Straight Connector 16"/>
          <p:cNvCxnSpPr/>
          <p:nvPr userDrawn="1"/>
        </p:nvCxnSpPr>
        <p:spPr>
          <a:xfrm>
            <a:off x="8564344" y="6508145"/>
            <a:ext cx="57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4"/>
          </p:nvPr>
        </p:nvSpPr>
        <p:spPr/>
        <p:txBody>
          <a:bodyPr/>
          <a:lstStyle>
            <a:lvl1pPr>
              <a:defRPr>
                <a:solidFill>
                  <a:schemeClr val="bg1"/>
                </a:solidFill>
              </a:defRPr>
            </a:lvl1pPr>
          </a:lstStyle>
          <a:p>
            <a:fld id="{CE1B70CE-F4BC-4B6F-A663-B479B5E51611}" type="slidenum">
              <a:rPr lang="en-AU" smtClean="0"/>
              <a:pPr/>
              <a:t>‹#›</a:t>
            </a:fld>
            <a:endParaRPr lang="en-AU" dirty="0"/>
          </a:p>
        </p:txBody>
      </p:sp>
      <p:sp>
        <p:nvSpPr>
          <p:cNvPr id="11" name="Text Placeholder 7"/>
          <p:cNvSpPr>
            <a:spLocks noGrp="1"/>
          </p:cNvSpPr>
          <p:nvPr>
            <p:ph type="body" sz="quarter" idx="13"/>
          </p:nvPr>
        </p:nvSpPr>
        <p:spPr>
          <a:xfrm rot="16200000">
            <a:off x="7609092" y="1389713"/>
            <a:ext cx="2498533" cy="229889"/>
          </a:xfrm>
        </p:spPr>
        <p:txBody>
          <a:bodyPr anchor="ctr"/>
          <a:lstStyle>
            <a:lvl1pPr algn="r">
              <a:lnSpc>
                <a:spcPts val="1100"/>
              </a:lnSpc>
              <a:spcAft>
                <a:spcPts val="0"/>
              </a:spcAft>
              <a:defRPr sz="900" b="0">
                <a:solidFill>
                  <a:schemeClr val="bg1"/>
                </a:solidFill>
              </a:defRPr>
            </a:lvl1pPr>
            <a:lvl2pPr>
              <a:lnSpc>
                <a:spcPts val="2400"/>
              </a:lnSpc>
              <a:spcAft>
                <a:spcPts val="0"/>
              </a:spcAft>
              <a:defRPr sz="2000" b="0">
                <a:solidFill>
                  <a:schemeClr val="bg1"/>
                </a:solidFill>
              </a:defRPr>
            </a:lvl2pPr>
            <a:lvl3pPr>
              <a:lnSpc>
                <a:spcPts val="2400"/>
              </a:lnSpc>
              <a:spcAft>
                <a:spcPts val="0"/>
              </a:spcAft>
              <a:defRPr sz="2000" b="0">
                <a:solidFill>
                  <a:schemeClr val="bg1"/>
                </a:solidFill>
              </a:defRPr>
            </a:lvl3pPr>
            <a:lvl4pPr>
              <a:lnSpc>
                <a:spcPts val="2400"/>
              </a:lnSpc>
              <a:spcAft>
                <a:spcPts val="0"/>
              </a:spcAft>
              <a:defRPr sz="2000" b="0">
                <a:solidFill>
                  <a:schemeClr val="bg1"/>
                </a:solidFill>
              </a:defRPr>
            </a:lvl4pPr>
            <a:lvl5pPr>
              <a:lnSpc>
                <a:spcPts val="2400"/>
              </a:lnSpc>
              <a:spcAft>
                <a:spcPts val="0"/>
              </a:spcAft>
              <a:defRPr sz="2000" b="0">
                <a:solidFill>
                  <a:schemeClr val="bg1"/>
                </a:solidFill>
              </a:defRPr>
            </a:lvl5pPr>
          </a:lstStyle>
          <a:p>
            <a:pPr lvl="0"/>
            <a:r>
              <a:rPr lang="en-US" smtClean="0"/>
              <a:t>Edit Master text styles</a:t>
            </a:r>
          </a:p>
        </p:txBody>
      </p:sp>
      <p:sp>
        <p:nvSpPr>
          <p:cNvPr id="19" name="Picture Placeholder 5"/>
          <p:cNvSpPr>
            <a:spLocks noGrp="1"/>
          </p:cNvSpPr>
          <p:nvPr>
            <p:ph type="pic" sz="quarter" idx="10" hasCustomPrompt="1"/>
          </p:nvPr>
        </p:nvSpPr>
        <p:spPr>
          <a:xfrm>
            <a:off x="4707016" y="0"/>
            <a:ext cx="4436984" cy="6858000"/>
          </a:xfrm>
          <a:solidFill>
            <a:schemeClr val="bg1">
              <a:lumMod val="95000"/>
            </a:schemeClr>
          </a:solidFill>
        </p:spPr>
        <p:txBody>
          <a:bodyPr anchor="ctr"/>
          <a:lstStyle>
            <a:lvl1pPr algn="ctr">
              <a:defRPr baseline="0"/>
            </a:lvl1pPr>
          </a:lstStyle>
          <a:p>
            <a:r>
              <a:rPr lang="en-AU" dirty="0" smtClean="0"/>
              <a:t>Click in the middle icon </a:t>
            </a:r>
            <a:br>
              <a:rPr lang="en-AU" dirty="0" smtClean="0"/>
            </a:br>
            <a:r>
              <a:rPr lang="en-AU" dirty="0" smtClean="0"/>
              <a:t>to insert picture. </a:t>
            </a:r>
            <a:br>
              <a:rPr lang="en-AU" dirty="0" smtClean="0"/>
            </a:br>
            <a:r>
              <a:rPr lang="en-AU" dirty="0" smtClean="0"/>
              <a:t>Then right click and send to </a:t>
            </a:r>
            <a:br>
              <a:rPr lang="en-AU" dirty="0" smtClean="0"/>
            </a:br>
            <a:r>
              <a:rPr lang="en-AU" dirty="0" smtClean="0"/>
              <a:t>back to see all the elements.</a:t>
            </a:r>
            <a:endParaRPr lang="en-AU" dirty="0"/>
          </a:p>
        </p:txBody>
      </p:sp>
    </p:spTree>
    <p:extLst>
      <p:ext uri="{BB962C8B-B14F-4D97-AF65-F5344CB8AC3E}">
        <p14:creationId xmlns:p14="http://schemas.microsoft.com/office/powerpoint/2010/main" val="3675055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30" y="413665"/>
            <a:ext cx="8310709" cy="576236"/>
          </a:xfrm>
          <a:prstGeom prst="rect">
            <a:avLst/>
          </a:prstGeom>
          <a:solidFill>
            <a:schemeClr val="accent1"/>
          </a:solidFill>
        </p:spPr>
        <p:txBody>
          <a:bodyPr vert="horz" lIns="126000" tIns="0" rIns="0" bIns="0" rtlCol="0" anchor="ctr">
            <a:no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558350" y="1390417"/>
            <a:ext cx="8172957" cy="4507200"/>
          </a:xfrm>
          <a:prstGeom prst="rect">
            <a:avLst/>
          </a:prstGeom>
          <a:ln>
            <a:noFill/>
          </a:ln>
        </p:spPr>
        <p:txBody>
          <a:bodyPr vert="horz" lIns="0" tIns="0" rIns="0" bIns="0" rtlCol="0">
            <a:noAutofit/>
          </a:bodyPr>
          <a:lstStyle/>
          <a:p>
            <a:pPr lvl="0"/>
            <a:r>
              <a:rPr lang="en-AU" noProof="0" dirty="0" smtClean="0"/>
              <a:t>Use the increase/decrease list level buttons to change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
        <p:nvSpPr>
          <p:cNvPr id="6" name="Slide Number Placeholder 5"/>
          <p:cNvSpPr>
            <a:spLocks noGrp="1"/>
          </p:cNvSpPr>
          <p:nvPr>
            <p:ph type="sldNum" sz="quarter" idx="4"/>
          </p:nvPr>
        </p:nvSpPr>
        <p:spPr>
          <a:xfrm>
            <a:off x="8564345" y="6283820"/>
            <a:ext cx="579600" cy="216000"/>
          </a:xfrm>
          <a:prstGeom prst="rect">
            <a:avLst/>
          </a:prstGeom>
          <a:effectLst/>
        </p:spPr>
        <p:txBody>
          <a:bodyPr vert="horz" lIns="0" tIns="0" rIns="0" bIns="0" rtlCol="0" anchor="ctr"/>
          <a:lstStyle>
            <a:lvl1pPr algn="l">
              <a:lnSpc>
                <a:spcPts val="1440"/>
              </a:lnSpc>
              <a:defRPr lang="en-AU" sz="12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cxnSp>
        <p:nvCxnSpPr>
          <p:cNvPr id="10" name="Straight Connector 9"/>
          <p:cNvCxnSpPr/>
          <p:nvPr/>
        </p:nvCxnSpPr>
        <p:spPr>
          <a:xfrm>
            <a:off x="8564344" y="6508145"/>
            <a:ext cx="57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1791" y="6193353"/>
            <a:ext cx="1719075" cy="283465"/>
          </a:xfrm>
          <a:prstGeom prst="rect">
            <a:avLst/>
          </a:prstGeom>
        </p:spPr>
      </p:pic>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7" r:id="rId4"/>
    <p:sldLayoutId id="2147483660" r:id="rId5"/>
    <p:sldLayoutId id="2147483665" r:id="rId6"/>
    <p:sldLayoutId id="2147483668" r:id="rId7"/>
    <p:sldLayoutId id="2147483661" r:id="rId8"/>
    <p:sldLayoutId id="2147483666" r:id="rId9"/>
    <p:sldLayoutId id="2147483650" r:id="rId10"/>
    <p:sldLayoutId id="2147483658" r:id="rId11"/>
    <p:sldLayoutId id="2147483657" r:id="rId12"/>
    <p:sldLayoutId id="2147483664" r:id="rId13"/>
    <p:sldLayoutId id="2147483659" r:id="rId14"/>
    <p:sldLayoutId id="2147483654" r:id="rId15"/>
    <p:sldLayoutId id="2147483655" r:id="rId16"/>
    <p:sldLayoutId id="2147483669"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400" b="1" kern="1200" cap="all" baseline="0">
          <a:solidFill>
            <a:schemeClr val="bg1"/>
          </a:solidFill>
          <a:latin typeface="+mj-lt"/>
          <a:ea typeface="+mj-ea"/>
          <a:cs typeface="Arial" pitchFamily="34" charset="0"/>
        </a:defRPr>
      </a:lvl1pPr>
    </p:titleStyle>
    <p:bodyStyle>
      <a:lvl1pPr marL="0" indent="0" algn="l" defTabSz="914400" rtl="0" eaLnBrk="1" latinLnBrk="0" hangingPunct="1">
        <a:lnSpc>
          <a:spcPts val="2400"/>
        </a:lnSpc>
        <a:spcBef>
          <a:spcPts val="0"/>
        </a:spcBef>
        <a:spcAft>
          <a:spcPts val="1134"/>
        </a:spcAft>
        <a:buFont typeface="Arial" pitchFamily="34" charset="0"/>
        <a:buNone/>
        <a:defRPr sz="2000" b="1" kern="1200" baseline="0">
          <a:solidFill>
            <a:schemeClr val="accent4"/>
          </a:solidFill>
          <a:latin typeface="+mn-lt"/>
          <a:ea typeface="+mn-ea"/>
          <a:cs typeface="Arial" pitchFamily="34" charset="0"/>
        </a:defRPr>
      </a:lvl1pPr>
      <a:lvl2pPr marL="0" indent="0" algn="l" defTabSz="914400" rtl="0" eaLnBrk="1" latinLnBrk="0" hangingPunct="1">
        <a:lnSpc>
          <a:spcPts val="2200"/>
        </a:lnSpc>
        <a:spcBef>
          <a:spcPts val="0"/>
        </a:spcBef>
        <a:spcAft>
          <a:spcPts val="1134"/>
        </a:spcAft>
        <a:buFont typeface="Arial" pitchFamily="34" charset="0"/>
        <a:buNone/>
        <a:defRPr sz="1800" b="1" kern="1200">
          <a:solidFill>
            <a:schemeClr val="tx2"/>
          </a:solidFill>
          <a:latin typeface="+mn-lt"/>
          <a:ea typeface="+mn-ea"/>
          <a:cs typeface="Arial" pitchFamily="34" charset="0"/>
        </a:defRPr>
      </a:lvl2pPr>
      <a:lvl3pPr marL="0" indent="0" algn="l" defTabSz="914400" rtl="0" eaLnBrk="1" latinLnBrk="0" hangingPunct="1">
        <a:lnSpc>
          <a:spcPts val="2000"/>
        </a:lnSpc>
        <a:spcBef>
          <a:spcPts val="0"/>
        </a:spcBef>
        <a:spcAft>
          <a:spcPts val="1134"/>
        </a:spcAft>
        <a:buFont typeface="Arial" pitchFamily="34" charset="0"/>
        <a:buNone/>
        <a:defRPr sz="1600" kern="1200">
          <a:solidFill>
            <a:schemeClr val="tx2"/>
          </a:solidFill>
          <a:latin typeface="+mn-lt"/>
          <a:ea typeface="+mn-ea"/>
          <a:cs typeface="Arial" pitchFamily="34" charset="0"/>
        </a:defRPr>
      </a:lvl3pPr>
      <a:lvl4pPr marL="180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a:solidFill>
            <a:schemeClr val="tx2"/>
          </a:solidFill>
          <a:latin typeface="+mn-lt"/>
          <a:ea typeface="+mn-ea"/>
          <a:cs typeface="Arial" pitchFamily="34" charset="0"/>
        </a:defRPr>
      </a:lvl4pPr>
      <a:lvl5pPr marL="396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baseline="0">
          <a:solidFill>
            <a:schemeClr val="tx2"/>
          </a:solidFill>
          <a:latin typeface="+mn-lt"/>
          <a:ea typeface="+mn-ea"/>
          <a:cs typeface="Arial" pitchFamily="34" charset="0"/>
        </a:defRPr>
      </a:lvl5pPr>
      <a:lvl6pPr marL="612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a:solidFill>
            <a:schemeClr val="tx2"/>
          </a:solidFill>
          <a:latin typeface="+mn-lt"/>
          <a:ea typeface="+mn-ea"/>
          <a:cs typeface="Arial" pitchFamily="34" charset="0"/>
        </a:defRPr>
      </a:lvl6pPr>
      <a:lvl7pPr marL="828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a:solidFill>
            <a:schemeClr val="tx2"/>
          </a:solidFill>
          <a:latin typeface="+mn-lt"/>
          <a:ea typeface="+mn-ea"/>
          <a:cs typeface="Arial" pitchFamily="34" charset="0"/>
        </a:defRPr>
      </a:lvl7pPr>
      <a:lvl8pPr marL="828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a:solidFill>
            <a:schemeClr val="tx2"/>
          </a:solidFill>
          <a:latin typeface="+mn-lt"/>
          <a:ea typeface="+mn-ea"/>
          <a:cs typeface="Arial" pitchFamily="34" charset="0"/>
        </a:defRPr>
      </a:lvl8pPr>
      <a:lvl9pPr marL="828000" indent="-180000" algn="l" defTabSz="914400" rtl="0" eaLnBrk="1" latinLnBrk="0" hangingPunct="1">
        <a:lnSpc>
          <a:spcPts val="2000"/>
        </a:lnSpc>
        <a:spcBef>
          <a:spcPts val="0"/>
        </a:spcBef>
        <a:spcAft>
          <a:spcPts val="1134"/>
        </a:spcAft>
        <a:buClr>
          <a:schemeClr val="accent1"/>
        </a:buClr>
        <a:buFont typeface="Arial" pitchFamily="34" charset="0"/>
        <a:buChar char="•"/>
        <a:defRPr sz="1600" kern="1200">
          <a:solidFill>
            <a:schemeClr val="tx2"/>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31C5D5F0"/><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3.jpg"/><Relationship Id="rId11" Type="http://schemas.openxmlformats.org/officeDocument/2006/relationships/image" Target="../media/image38.jpeg"/><Relationship Id="rId5" Type="http://schemas.openxmlformats.org/officeDocument/2006/relationships/image" Target="../media/image32.jp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hyperlink" Target="mailto:tharris@hollows.org" TargetMode="Externa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hospitalhealth.com.au/content/clinical-services/article/a-healthy-supply-chain-supports-better-quality-care-456675541#ixzz5IfgSwiV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dx.doi.org/10.2139/ssrn.2961620" TargetMode="External"/><Relationship Id="rId5" Type="http://schemas.openxmlformats.org/officeDocument/2006/relationships/hyperlink" Target="https://ssrn.com/abstract=2961620"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0" b="40"/>
          <a:stretch>
            <a:fillRect/>
          </a:stretch>
        </p:blipFill>
        <p:spPr/>
      </p:pic>
      <p:sp>
        <p:nvSpPr>
          <p:cNvPr id="8" name="Rectangle 7"/>
          <p:cNvSpPr/>
          <p:nvPr/>
        </p:nvSpPr>
        <p:spPr>
          <a:xfrm>
            <a:off x="3941930" y="2"/>
            <a:ext cx="2205244" cy="5454648"/>
          </a:xfrm>
          <a:prstGeom prst="rect">
            <a:avLst/>
          </a:prstGeom>
          <a:gradFill flip="none" rotWithShape="1">
            <a:gsLst>
              <a:gs pos="50000">
                <a:srgbClr val="161414"/>
              </a:gs>
              <a:gs pos="100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
        <p:nvSpPr>
          <p:cNvPr id="2" name="Title 1"/>
          <p:cNvSpPr>
            <a:spLocks noGrp="1"/>
          </p:cNvSpPr>
          <p:nvPr>
            <p:ph type="ctrTitle"/>
          </p:nvPr>
        </p:nvSpPr>
        <p:spPr/>
        <p:txBody>
          <a:bodyPr/>
          <a:lstStyle/>
          <a:p>
            <a:r>
              <a:rPr lang="en-AU" b="0" dirty="0" smtClean="0"/>
              <a:t>Sustainability:</a:t>
            </a:r>
            <a:br>
              <a:rPr lang="en-AU" b="0" dirty="0" smtClean="0"/>
            </a:br>
            <a:r>
              <a:rPr lang="en-AU" b="0" dirty="0" smtClean="0"/>
              <a:t/>
            </a:r>
            <a:br>
              <a:rPr lang="en-AU" b="0" dirty="0" smtClean="0"/>
            </a:br>
            <a:r>
              <a:rPr lang="en-AU" b="0" dirty="0" smtClean="0"/>
              <a:t>innovating  Procurement,</a:t>
            </a:r>
            <a:br>
              <a:rPr lang="en-AU" b="0" dirty="0" smtClean="0"/>
            </a:br>
            <a:r>
              <a:rPr lang="en-AU" b="0" dirty="0" smtClean="0"/>
              <a:t>Innovating healthcare</a:t>
            </a:r>
            <a:endParaRPr lang="en-AU" dirty="0"/>
          </a:p>
        </p:txBody>
      </p:sp>
      <p:sp>
        <p:nvSpPr>
          <p:cNvPr id="4" name="Text Placeholder 3"/>
          <p:cNvSpPr>
            <a:spLocks noGrp="1"/>
          </p:cNvSpPr>
          <p:nvPr>
            <p:ph type="body" sz="quarter" idx="12"/>
          </p:nvPr>
        </p:nvSpPr>
        <p:spPr>
          <a:xfrm>
            <a:off x="685800" y="4521271"/>
            <a:ext cx="4135759" cy="1269929"/>
          </a:xfrm>
        </p:spPr>
        <p:txBody>
          <a:bodyPr/>
          <a:lstStyle/>
          <a:p>
            <a:r>
              <a:rPr lang="en-AU" dirty="0" smtClean="0"/>
              <a:t>19 June 2018, Tanya Harris</a:t>
            </a:r>
          </a:p>
          <a:p>
            <a:endParaRPr lang="en-AU" dirty="0" smtClean="0"/>
          </a:p>
          <a:p>
            <a:r>
              <a:rPr lang="en-US" b="1" dirty="0"/>
              <a:t>WOC – Masterclass in Environmental Sustainability</a:t>
            </a:r>
            <a:endParaRPr lang="en-US" dirty="0"/>
          </a:p>
          <a:p>
            <a:endParaRPr lang="en-AU" dirty="0"/>
          </a:p>
        </p:txBody>
      </p:sp>
      <p:sp>
        <p:nvSpPr>
          <p:cNvPr id="6" name="TextBox 5"/>
          <p:cNvSpPr txBox="1"/>
          <p:nvPr/>
        </p:nvSpPr>
        <p:spPr>
          <a:xfrm>
            <a:off x="76200" y="6400800"/>
            <a:ext cx="5762930" cy="400110"/>
          </a:xfrm>
          <a:prstGeom prst="rect">
            <a:avLst/>
          </a:prstGeom>
          <a:noFill/>
        </p:spPr>
        <p:txBody>
          <a:bodyPr wrap="square" rtlCol="0">
            <a:spAutoFit/>
          </a:bodyPr>
          <a:lstStyle/>
          <a:p>
            <a:r>
              <a:rPr lang="en-US" sz="1000" b="1" i="1" dirty="0">
                <a:solidFill>
                  <a:schemeClr val="tx2"/>
                </a:solidFill>
              </a:rPr>
              <a:t>Author has no financial disclosures or conflicts of interest related to this topic. Images are not meant to support or criticize any particular company, product, or health system</a:t>
            </a:r>
            <a:r>
              <a:rPr lang="en-US" sz="1000" b="1" i="1" dirty="0" smtClean="0">
                <a:solidFill>
                  <a:schemeClr val="tx2"/>
                </a:solidFill>
              </a:rPr>
              <a:t>.</a:t>
            </a:r>
            <a:endParaRPr lang="en-US" sz="1000" dirty="0">
              <a:solidFill>
                <a:schemeClr val="tx2"/>
              </a:solidFill>
            </a:endParaRPr>
          </a:p>
        </p:txBody>
      </p:sp>
    </p:spTree>
    <p:extLst>
      <p:ext uri="{BB962C8B-B14F-4D97-AF65-F5344CB8AC3E}">
        <p14:creationId xmlns:p14="http://schemas.microsoft.com/office/powerpoint/2010/main" val="412205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152400" y="990600"/>
            <a:ext cx="8686800" cy="502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2"/>
                </a:solidFill>
                <a:latin typeface="Articulate Narrow" panose="02000506040000020004" pitchFamily="2" charset="0"/>
                <a:ea typeface="+mj-ea"/>
                <a:cs typeface="+mj-cs"/>
              </a:defRPr>
            </a:lvl1pPr>
          </a:lstStyle>
          <a:p>
            <a:pPr marL="457200" indent="-457200">
              <a:spcAft>
                <a:spcPts val="1200"/>
              </a:spcAft>
              <a:buFont typeface="Arial" panose="020B0604020202020204" pitchFamily="34" charset="0"/>
              <a:buChar char="•"/>
            </a:pPr>
            <a:endParaRPr lang="en-GB" sz="2400" b="0" i="1" dirty="0">
              <a:latin typeface="Segoe UI" panose="020B0502040204020203" pitchFamily="34" charset="0"/>
              <a:cs typeface="Segoe UI" panose="020B0502040204020203" pitchFamily="34" charset="0"/>
            </a:endParaRPr>
          </a:p>
        </p:txBody>
      </p:sp>
      <p:sp>
        <p:nvSpPr>
          <p:cNvPr id="2" name="Rectangle 1"/>
          <p:cNvSpPr/>
          <p:nvPr/>
        </p:nvSpPr>
        <p:spPr>
          <a:xfrm>
            <a:off x="76200" y="152400"/>
            <a:ext cx="89916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EXAMPLES IN ACTION The Fred Hollows Foundation</a:t>
            </a:r>
            <a:endParaRPr lang="en-US" sz="2800" b="1" dirty="0">
              <a:solidFill>
                <a:schemeClr val="bg1"/>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304800" y="823912"/>
            <a:ext cx="5229225" cy="5210175"/>
          </a:xfrm>
          <a:prstGeom prst="rect">
            <a:avLst/>
          </a:prstGeom>
        </p:spPr>
      </p:pic>
      <p:sp>
        <p:nvSpPr>
          <p:cNvPr id="7" name="TextBox 6"/>
          <p:cNvSpPr txBox="1"/>
          <p:nvPr/>
        </p:nvSpPr>
        <p:spPr>
          <a:xfrm>
            <a:off x="5576887" y="1219200"/>
            <a:ext cx="3276600" cy="3970318"/>
          </a:xfrm>
          <a:prstGeom prst="rect">
            <a:avLst/>
          </a:prstGeom>
          <a:noFill/>
          <a:ln>
            <a:solidFill>
              <a:srgbClr val="000000"/>
            </a:solidFill>
          </a:ln>
        </p:spPr>
        <p:txBody>
          <a:bodyPr wrap="square" rtlCol="0">
            <a:spAutoFit/>
          </a:bodyPr>
          <a:lstStyle/>
          <a:p>
            <a:r>
              <a:rPr lang="en-AU" b="1" dirty="0" smtClean="0">
                <a:solidFill>
                  <a:schemeClr val="tx2"/>
                </a:solidFill>
                <a:latin typeface="Segoe UI" panose="020B0502040204020203" pitchFamily="34" charset="0"/>
                <a:cs typeface="Segoe UI" panose="020B0502040204020203" pitchFamily="34" charset="0"/>
              </a:rPr>
              <a:t>A global best practice, Board level endorsed procurement policy. </a:t>
            </a:r>
          </a:p>
          <a:p>
            <a:endParaRPr lang="en-AU" b="1" dirty="0" smtClean="0">
              <a:solidFill>
                <a:schemeClr val="tx2"/>
              </a:solidFill>
              <a:latin typeface="Segoe UI" panose="020B0502040204020203" pitchFamily="34" charset="0"/>
              <a:cs typeface="Segoe UI" panose="020B0502040204020203" pitchFamily="34" charset="0"/>
            </a:endParaRPr>
          </a:p>
          <a:p>
            <a:r>
              <a:rPr lang="en-AU" b="1" dirty="0" smtClean="0">
                <a:solidFill>
                  <a:schemeClr val="tx2"/>
                </a:solidFill>
                <a:latin typeface="Segoe UI" panose="020B0502040204020203" pitchFamily="34" charset="0"/>
                <a:cs typeface="Segoe UI" panose="020B0502040204020203" pitchFamily="34" charset="0"/>
              </a:rPr>
              <a:t>Commitment to the </a:t>
            </a:r>
            <a:r>
              <a:rPr lang="en-US" b="1" dirty="0">
                <a:solidFill>
                  <a:schemeClr val="tx2"/>
                </a:solidFill>
                <a:latin typeface="Segoe UI" panose="020B0502040204020203" pitchFamily="34" charset="0"/>
                <a:cs typeface="Segoe UI" panose="020B0502040204020203" pitchFamily="34" charset="0"/>
              </a:rPr>
              <a:t>United Nations Sustainable Development </a:t>
            </a:r>
            <a:r>
              <a:rPr lang="en-US" b="1" dirty="0" smtClean="0">
                <a:solidFill>
                  <a:schemeClr val="tx2"/>
                </a:solidFill>
                <a:latin typeface="Segoe UI" panose="020B0502040204020203" pitchFamily="34" charset="0"/>
                <a:cs typeface="Segoe UI" panose="020B0502040204020203" pitchFamily="34" charset="0"/>
              </a:rPr>
              <a:t>Goals through our considered procurement activities.</a:t>
            </a:r>
          </a:p>
          <a:p>
            <a:endParaRPr lang="en-US" b="1" dirty="0">
              <a:solidFill>
                <a:schemeClr val="tx2"/>
              </a:solidFill>
              <a:latin typeface="Segoe UI" panose="020B0502040204020203" pitchFamily="34" charset="0"/>
              <a:cs typeface="Segoe UI" panose="020B0502040204020203" pitchFamily="34" charset="0"/>
            </a:endParaRPr>
          </a:p>
          <a:p>
            <a:r>
              <a:rPr lang="en-AU" b="1" dirty="0">
                <a:solidFill>
                  <a:schemeClr val="tx2"/>
                </a:solidFill>
                <a:latin typeface="Segoe UI" panose="020B0502040204020203" pitchFamily="34" charset="0"/>
                <a:cs typeface="Segoe UI" panose="020B0502040204020203" pitchFamily="34" charset="0"/>
              </a:rPr>
              <a:t>Adoption of the ISO 20400:2017 Sustainable Procurement - Guidance (‘ISO 20400</a:t>
            </a:r>
            <a:r>
              <a:rPr lang="en-AU" b="1" dirty="0" smtClean="0">
                <a:solidFill>
                  <a:schemeClr val="tx2"/>
                </a:solidFill>
                <a:latin typeface="Segoe UI" panose="020B0502040204020203" pitchFamily="34" charset="0"/>
                <a:cs typeface="Segoe UI" panose="020B0502040204020203" pitchFamily="34" charset="0"/>
              </a:rPr>
              <a:t>’).</a:t>
            </a:r>
            <a:endParaRPr lang="en-AU" b="1"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1076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152400" y="990600"/>
            <a:ext cx="8686800" cy="502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2"/>
                </a:solidFill>
                <a:latin typeface="Articulate Narrow" panose="02000506040000020004" pitchFamily="2" charset="0"/>
                <a:ea typeface="+mj-ea"/>
                <a:cs typeface="+mj-cs"/>
              </a:defRPr>
            </a:lvl1pPr>
          </a:lstStyle>
          <a:p>
            <a:pPr marL="457200" indent="-457200">
              <a:spcAft>
                <a:spcPts val="1200"/>
              </a:spcAft>
              <a:buFont typeface="Arial" panose="020B0604020202020204" pitchFamily="34" charset="0"/>
              <a:buChar char="•"/>
            </a:pPr>
            <a:endParaRPr lang="en-GB" sz="2400" b="0" i="1" dirty="0">
              <a:latin typeface="Segoe UI" panose="020B0502040204020203" pitchFamily="34" charset="0"/>
              <a:cs typeface="Segoe UI" panose="020B0502040204020203" pitchFamily="34" charset="0"/>
            </a:endParaRPr>
          </a:p>
        </p:txBody>
      </p:sp>
      <p:sp>
        <p:nvSpPr>
          <p:cNvPr id="2" name="Rectangle 1"/>
          <p:cNvSpPr/>
          <p:nvPr/>
        </p:nvSpPr>
        <p:spPr>
          <a:xfrm>
            <a:off x="76200" y="152400"/>
            <a:ext cx="89916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EXAMPLES IN ACTION The Fred Hollows Foundation</a:t>
            </a:r>
            <a:endParaRPr lang="en-US" sz="2800" b="1" dirty="0">
              <a:solidFill>
                <a:schemeClr val="bg1"/>
              </a:solidFill>
              <a:latin typeface="Segoe UI" panose="020B0502040204020203" pitchFamily="34" charset="0"/>
              <a:cs typeface="Segoe UI" panose="020B0502040204020203" pitchFamily="34" charset="0"/>
            </a:endParaRPr>
          </a:p>
        </p:txBody>
      </p:sp>
      <p:sp>
        <p:nvSpPr>
          <p:cNvPr id="3" name="TextBox 2"/>
          <p:cNvSpPr txBox="1"/>
          <p:nvPr/>
        </p:nvSpPr>
        <p:spPr>
          <a:xfrm>
            <a:off x="266700" y="805934"/>
            <a:ext cx="8610600" cy="523220"/>
          </a:xfrm>
          <a:prstGeom prst="rect">
            <a:avLst/>
          </a:prstGeom>
          <a:noFill/>
        </p:spPr>
        <p:txBody>
          <a:bodyPr wrap="square" rtlCol="0">
            <a:spAutoFit/>
          </a:bodyPr>
          <a:lstStyle/>
          <a:p>
            <a:pPr algn="ctr"/>
            <a:r>
              <a:rPr lang="en-AU" sz="2800" b="1" dirty="0" smtClean="0">
                <a:solidFill>
                  <a:schemeClr val="tx2"/>
                </a:solidFill>
                <a:latin typeface="Segoe UI" panose="020B0502040204020203" pitchFamily="34" charset="0"/>
                <a:cs typeface="Segoe UI" panose="020B0502040204020203" pitchFamily="34" charset="0"/>
              </a:rPr>
              <a:t>Continued seed funding of disruptive technology</a:t>
            </a:r>
            <a:endParaRPr lang="en-AU" sz="2800" b="1" dirty="0">
              <a:solidFill>
                <a:schemeClr val="tx2"/>
              </a:solidFill>
              <a:latin typeface="Segoe UI" panose="020B0502040204020203" pitchFamily="34" charset="0"/>
              <a:cs typeface="Segoe UI" panose="020B0502040204020203" pitchFamily="34" charset="0"/>
            </a:endParaRPr>
          </a:p>
        </p:txBody>
      </p:sp>
      <p:pic>
        <p:nvPicPr>
          <p:cNvPr id="8" name="Picture 7" descr="Title: BOOST Launch Event invite - Description: Image with BOOST launch event details. Accessible text with event details is available at end of ema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700" y="4077414"/>
            <a:ext cx="4800600" cy="2480846"/>
          </a:xfrm>
          <a:prstGeom prst="rect">
            <a:avLst/>
          </a:prstGeom>
          <a:noFill/>
          <a:ln>
            <a:noFill/>
          </a:ln>
        </p:spPr>
      </p:pic>
      <p:pic>
        <p:nvPicPr>
          <p:cNvPr id="7170" name="Picture 2" descr="Image result for arclight ophthalm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513820"/>
            <a:ext cx="4986056" cy="2275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3060" y="1852374"/>
            <a:ext cx="3634740" cy="984885"/>
          </a:xfrm>
          <a:prstGeom prst="rect">
            <a:avLst/>
          </a:prstGeom>
          <a:noFill/>
        </p:spPr>
        <p:txBody>
          <a:bodyPr wrap="square" rtlCol="0">
            <a:spAutoFit/>
          </a:bodyPr>
          <a:lstStyle/>
          <a:p>
            <a:r>
              <a:rPr lang="en-AU" sz="2400" b="1" dirty="0" smtClean="0">
                <a:solidFill>
                  <a:schemeClr val="tx2"/>
                </a:solidFill>
                <a:latin typeface="Segoe UI" panose="020B0502040204020203" pitchFamily="34" charset="0"/>
                <a:cs typeface="Segoe UI" panose="020B0502040204020203" pitchFamily="34" charset="0"/>
              </a:rPr>
              <a:t>ARCLIGHT©</a:t>
            </a:r>
          </a:p>
          <a:p>
            <a:endParaRPr lang="en-AU" b="1" dirty="0">
              <a:solidFill>
                <a:schemeClr val="tx2"/>
              </a:solidFill>
              <a:latin typeface="Segoe UI" panose="020B0502040204020203" pitchFamily="34" charset="0"/>
              <a:cs typeface="Segoe UI" panose="020B0502040204020203" pitchFamily="34" charset="0"/>
            </a:endParaRPr>
          </a:p>
          <a:p>
            <a:r>
              <a:rPr lang="en-AU" sz="800" dirty="0">
                <a:solidFill>
                  <a:schemeClr val="tx2"/>
                </a:solidFill>
                <a:latin typeface="Segoe UI" panose="020B0502040204020203" pitchFamily="34" charset="0"/>
                <a:cs typeface="Segoe UI" panose="020B0502040204020203" pitchFamily="34" charset="0"/>
              </a:rPr>
              <a:t>Photo source: https://iapb.standardlist.org/wp-content/uploads/2016/06/7155252.jpg</a:t>
            </a:r>
          </a:p>
        </p:txBody>
      </p:sp>
      <p:sp>
        <p:nvSpPr>
          <p:cNvPr id="10" name="TextBox 9"/>
          <p:cNvSpPr txBox="1"/>
          <p:nvPr/>
        </p:nvSpPr>
        <p:spPr>
          <a:xfrm>
            <a:off x="155576" y="4313157"/>
            <a:ext cx="3723004" cy="1815882"/>
          </a:xfrm>
          <a:prstGeom prst="rect">
            <a:avLst/>
          </a:prstGeom>
          <a:noFill/>
        </p:spPr>
        <p:txBody>
          <a:bodyPr wrap="square" rtlCol="0">
            <a:spAutoFit/>
          </a:bodyPr>
          <a:lstStyle/>
          <a:p>
            <a:pPr algn="ctr"/>
            <a:r>
              <a:rPr lang="en-AU" sz="2800" b="1" dirty="0" smtClean="0">
                <a:solidFill>
                  <a:schemeClr val="tx2"/>
                </a:solidFill>
                <a:latin typeface="Segoe UI" panose="020B0502040204020203" pitchFamily="34" charset="0"/>
                <a:cs typeface="Segoe UI" panose="020B0502040204020203" pitchFamily="34" charset="0"/>
              </a:rPr>
              <a:t>reducing the cost</a:t>
            </a:r>
          </a:p>
          <a:p>
            <a:pPr algn="ctr"/>
            <a:endParaRPr lang="en-AU" sz="2800" b="1" dirty="0">
              <a:solidFill>
                <a:schemeClr val="tx2"/>
              </a:solidFill>
              <a:latin typeface="Segoe UI" panose="020B0502040204020203" pitchFamily="34" charset="0"/>
              <a:cs typeface="Segoe UI" panose="020B0502040204020203" pitchFamily="34" charset="0"/>
            </a:endParaRPr>
          </a:p>
          <a:p>
            <a:pPr algn="ctr"/>
            <a:r>
              <a:rPr lang="en-AU" sz="2800" b="1" dirty="0" smtClean="0">
                <a:solidFill>
                  <a:schemeClr val="tx2"/>
                </a:solidFill>
                <a:latin typeface="Segoe UI" panose="020B0502040204020203" pitchFamily="34" charset="0"/>
                <a:cs typeface="Segoe UI" panose="020B0502040204020203" pitchFamily="34" charset="0"/>
              </a:rPr>
              <a:t>increasing the access AND the quality</a:t>
            </a:r>
            <a:endParaRPr lang="en-AU" sz="2800" b="1"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7145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152400" y="990600"/>
            <a:ext cx="8686800" cy="502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2"/>
                </a:solidFill>
                <a:latin typeface="Articulate Narrow" panose="02000506040000020004" pitchFamily="2" charset="0"/>
                <a:ea typeface="+mj-ea"/>
                <a:cs typeface="+mj-cs"/>
              </a:defRPr>
            </a:lvl1pPr>
          </a:lstStyle>
          <a:p>
            <a:pPr marL="457200" indent="-457200">
              <a:spcAft>
                <a:spcPts val="1200"/>
              </a:spcAft>
              <a:buFont typeface="Arial" panose="020B0604020202020204" pitchFamily="34" charset="0"/>
              <a:buChar char="•"/>
            </a:pPr>
            <a:endParaRPr lang="en-GB" sz="2400" b="0" i="1" dirty="0">
              <a:latin typeface="Segoe UI" panose="020B0502040204020203" pitchFamily="34" charset="0"/>
              <a:cs typeface="Segoe UI" panose="020B0502040204020203" pitchFamily="34" charset="0"/>
            </a:endParaRPr>
          </a:p>
        </p:txBody>
      </p:sp>
      <p:sp>
        <p:nvSpPr>
          <p:cNvPr id="2" name="Rectangle 1"/>
          <p:cNvSpPr/>
          <p:nvPr/>
        </p:nvSpPr>
        <p:spPr>
          <a:xfrm>
            <a:off x="76200" y="152400"/>
            <a:ext cx="89916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EXAMPLES IN ACTION The Fred Hollows Foundation</a:t>
            </a:r>
            <a:endParaRPr lang="en-US" sz="2800" b="1" dirty="0">
              <a:solidFill>
                <a:schemeClr val="bg1"/>
              </a:solidFill>
              <a:latin typeface="Segoe UI" panose="020B0502040204020203" pitchFamily="34" charset="0"/>
              <a:cs typeface="Segoe UI" panose="020B0502040204020203" pitchFamily="34" charset="0"/>
            </a:endParaRPr>
          </a:p>
        </p:txBody>
      </p:sp>
      <p:sp>
        <p:nvSpPr>
          <p:cNvPr id="3" name="TextBox 2"/>
          <p:cNvSpPr txBox="1"/>
          <p:nvPr/>
        </p:nvSpPr>
        <p:spPr>
          <a:xfrm>
            <a:off x="266700" y="805934"/>
            <a:ext cx="8610600" cy="523220"/>
          </a:xfrm>
          <a:prstGeom prst="rect">
            <a:avLst/>
          </a:prstGeom>
          <a:noFill/>
        </p:spPr>
        <p:txBody>
          <a:bodyPr wrap="square" rtlCol="0">
            <a:spAutoFit/>
          </a:bodyPr>
          <a:lstStyle/>
          <a:p>
            <a:pPr algn="ctr"/>
            <a:r>
              <a:rPr lang="en-AU" sz="2800" b="1" dirty="0" smtClean="0">
                <a:solidFill>
                  <a:schemeClr val="tx2"/>
                </a:solidFill>
                <a:latin typeface="Segoe UI" panose="020B0502040204020203" pitchFamily="34" charset="0"/>
                <a:cs typeface="Segoe UI" panose="020B0502040204020203" pitchFamily="34" charset="0"/>
              </a:rPr>
              <a:t>Transformative cross-sector collaboration</a:t>
            </a:r>
            <a:endParaRPr lang="en-AU" sz="2800" b="1" dirty="0">
              <a:solidFill>
                <a:schemeClr val="tx2"/>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129540" y="1320722"/>
            <a:ext cx="4510088" cy="5197614"/>
          </a:xfrm>
          <a:prstGeom prst="rect">
            <a:avLst/>
          </a:prstGeom>
        </p:spPr>
      </p:pic>
      <p:pic>
        <p:nvPicPr>
          <p:cNvPr id="7" name="Picture 6"/>
          <p:cNvPicPr>
            <a:picLocks noChangeAspect="1"/>
          </p:cNvPicPr>
          <p:nvPr/>
        </p:nvPicPr>
        <p:blipFill>
          <a:blip r:embed="rId4"/>
          <a:stretch>
            <a:fillRect/>
          </a:stretch>
        </p:blipFill>
        <p:spPr>
          <a:xfrm>
            <a:off x="4267200" y="1779209"/>
            <a:ext cx="4572000" cy="2872353"/>
          </a:xfrm>
          <a:prstGeom prst="rect">
            <a:avLst/>
          </a:prstGeom>
        </p:spPr>
      </p:pic>
      <p:sp>
        <p:nvSpPr>
          <p:cNvPr id="9" name="Rectangle 8"/>
          <p:cNvSpPr/>
          <p:nvPr/>
        </p:nvSpPr>
        <p:spPr>
          <a:xfrm>
            <a:off x="4547236" y="4670415"/>
            <a:ext cx="4330064" cy="492443"/>
          </a:xfrm>
          <a:prstGeom prst="rect">
            <a:avLst/>
          </a:prstGeom>
        </p:spPr>
        <p:txBody>
          <a:bodyPr wrap="square">
            <a:spAutoFit/>
          </a:bodyPr>
          <a:lstStyle/>
          <a:p>
            <a:r>
              <a:rPr lang="en-AU" b="1" dirty="0" smtClean="0">
                <a:solidFill>
                  <a:schemeClr val="tx2"/>
                </a:solidFill>
                <a:latin typeface="Segoe UI" panose="020B0502040204020203" pitchFamily="34" charset="0"/>
                <a:cs typeface="Segoe UI" panose="020B0502040204020203" pitchFamily="34" charset="0"/>
              </a:rPr>
              <a:t>IAPB Environmental Working Group </a:t>
            </a:r>
            <a:r>
              <a:rPr lang="en-AU" sz="800" dirty="0" smtClean="0">
                <a:solidFill>
                  <a:schemeClr val="tx2"/>
                </a:solidFill>
                <a:latin typeface="Segoe UI" panose="020B0502040204020203" pitchFamily="34" charset="0"/>
                <a:cs typeface="Segoe UI" panose="020B0502040204020203" pitchFamily="34" charset="0"/>
              </a:rPr>
              <a:t>https</a:t>
            </a:r>
            <a:r>
              <a:rPr lang="en-AU" sz="800" dirty="0">
                <a:solidFill>
                  <a:schemeClr val="tx2"/>
                </a:solidFill>
                <a:latin typeface="Segoe UI" panose="020B0502040204020203" pitchFamily="34" charset="0"/>
                <a:cs typeface="Segoe UI" panose="020B0502040204020203" pitchFamily="34" charset="0"/>
              </a:rPr>
              <a:t>://savinglivesustainably.org/news/kK777K.html</a:t>
            </a:r>
          </a:p>
        </p:txBody>
      </p:sp>
      <p:sp>
        <p:nvSpPr>
          <p:cNvPr id="11" name="Rectangle 10"/>
          <p:cNvSpPr/>
          <p:nvPr/>
        </p:nvSpPr>
        <p:spPr>
          <a:xfrm>
            <a:off x="152400" y="6534642"/>
            <a:ext cx="4572000" cy="338554"/>
          </a:xfrm>
          <a:prstGeom prst="rect">
            <a:avLst/>
          </a:prstGeom>
        </p:spPr>
        <p:txBody>
          <a:bodyPr>
            <a:spAutoFit/>
          </a:bodyPr>
          <a:lstStyle/>
          <a:p>
            <a:r>
              <a:rPr lang="en-AU" sz="800" dirty="0">
                <a:solidFill>
                  <a:schemeClr val="tx2"/>
                </a:solidFill>
                <a:latin typeface="Segoe UI" panose="020B0502040204020203" pitchFamily="34" charset="0"/>
                <a:cs typeface="Segoe UI" panose="020B0502040204020203" pitchFamily="34" charset="0"/>
              </a:rPr>
              <a:t>https://www.opic.gov/press-releases/2017/cameroon-cataract-development-impact-loan-offers-innovative-approach-prevent-blindness</a:t>
            </a:r>
          </a:p>
        </p:txBody>
      </p:sp>
    </p:spTree>
    <p:extLst>
      <p:ext uri="{BB962C8B-B14F-4D97-AF65-F5344CB8AC3E}">
        <p14:creationId xmlns:p14="http://schemas.microsoft.com/office/powerpoint/2010/main" val="980814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135" t="32996" r="21130" b="20323"/>
          <a:stretch/>
        </p:blipFill>
        <p:spPr>
          <a:xfrm>
            <a:off x="0" y="1556792"/>
            <a:ext cx="9144000" cy="4087907"/>
          </a:xfrm>
          <a:prstGeom prst="rect">
            <a:avLst/>
          </a:prstGeom>
        </p:spPr>
      </p:pic>
      <p:sp>
        <p:nvSpPr>
          <p:cNvPr id="19" name="TextBox 18"/>
          <p:cNvSpPr txBox="1"/>
          <p:nvPr/>
        </p:nvSpPr>
        <p:spPr>
          <a:xfrm>
            <a:off x="2071813" y="5768152"/>
            <a:ext cx="1872208" cy="892552"/>
          </a:xfrm>
          <a:prstGeom prst="rect">
            <a:avLst/>
          </a:prstGeom>
          <a:noFill/>
        </p:spPr>
        <p:txBody>
          <a:bodyPr wrap="square" rtlCol="0">
            <a:spAutoFit/>
          </a:bodyPr>
          <a:lstStyle/>
          <a:p>
            <a:r>
              <a:rPr lang="en-AU" sz="4000" b="1" dirty="0">
                <a:solidFill>
                  <a:srgbClr val="C00000"/>
                </a:solidFill>
                <a:latin typeface="Segoe Print" pitchFamily="2" charset="0"/>
              </a:rPr>
              <a:t>65%</a:t>
            </a:r>
            <a:br>
              <a:rPr lang="en-AU" sz="4000" b="1" dirty="0">
                <a:solidFill>
                  <a:srgbClr val="C00000"/>
                </a:solidFill>
                <a:latin typeface="Segoe Print" pitchFamily="2" charset="0"/>
              </a:rPr>
            </a:br>
            <a:r>
              <a:rPr lang="en-AU" sz="1200" dirty="0">
                <a:solidFill>
                  <a:srgbClr val="C00000"/>
                </a:solidFill>
                <a:latin typeface="Segoe Print" pitchFamily="2" charset="0"/>
              </a:rPr>
              <a:t>world population</a:t>
            </a:r>
            <a:endParaRPr lang="en-GB" sz="1200" dirty="0">
              <a:solidFill>
                <a:srgbClr val="C00000"/>
              </a:solidFill>
              <a:latin typeface="Segoe Print" pitchFamily="2" charset="0"/>
            </a:endParaRPr>
          </a:p>
        </p:txBody>
      </p:sp>
      <p:sp>
        <p:nvSpPr>
          <p:cNvPr id="20" name="TextBox 19"/>
          <p:cNvSpPr txBox="1"/>
          <p:nvPr/>
        </p:nvSpPr>
        <p:spPr>
          <a:xfrm>
            <a:off x="3677514" y="5764436"/>
            <a:ext cx="1872208" cy="892552"/>
          </a:xfrm>
          <a:prstGeom prst="rect">
            <a:avLst/>
          </a:prstGeom>
          <a:noFill/>
        </p:spPr>
        <p:txBody>
          <a:bodyPr wrap="square" rtlCol="0">
            <a:spAutoFit/>
          </a:bodyPr>
          <a:lstStyle/>
          <a:p>
            <a:r>
              <a:rPr lang="en-AU" sz="4000" b="1" dirty="0">
                <a:solidFill>
                  <a:srgbClr val="00B0F0"/>
                </a:solidFill>
                <a:latin typeface="Segoe Print" pitchFamily="2" charset="0"/>
              </a:rPr>
              <a:t>85%</a:t>
            </a:r>
            <a:br>
              <a:rPr lang="en-AU" sz="4000" b="1" dirty="0">
                <a:solidFill>
                  <a:srgbClr val="00B0F0"/>
                </a:solidFill>
                <a:latin typeface="Segoe Print" pitchFamily="2" charset="0"/>
              </a:rPr>
            </a:br>
            <a:r>
              <a:rPr lang="en-AU" sz="1200" dirty="0">
                <a:solidFill>
                  <a:srgbClr val="00B0F0"/>
                </a:solidFill>
                <a:latin typeface="Segoe Print" pitchFamily="2" charset="0"/>
              </a:rPr>
              <a:t>world GDP</a:t>
            </a:r>
            <a:endParaRPr lang="en-GB" sz="1200" dirty="0">
              <a:solidFill>
                <a:srgbClr val="00B0F0"/>
              </a:solidFill>
              <a:latin typeface="Segoe Print" pitchFamily="2" charset="0"/>
            </a:endParaRPr>
          </a:p>
        </p:txBody>
      </p:sp>
      <p:sp>
        <p:nvSpPr>
          <p:cNvPr id="21" name="TextBox 20"/>
          <p:cNvSpPr txBox="1"/>
          <p:nvPr/>
        </p:nvSpPr>
        <p:spPr>
          <a:xfrm>
            <a:off x="5384181" y="5760720"/>
            <a:ext cx="1872208" cy="892552"/>
          </a:xfrm>
          <a:prstGeom prst="rect">
            <a:avLst/>
          </a:prstGeom>
          <a:noFill/>
        </p:spPr>
        <p:txBody>
          <a:bodyPr wrap="square" rtlCol="0">
            <a:spAutoFit/>
          </a:bodyPr>
          <a:lstStyle/>
          <a:p>
            <a:r>
              <a:rPr lang="en-AU" sz="4000" b="1" dirty="0">
                <a:solidFill>
                  <a:srgbClr val="00B050"/>
                </a:solidFill>
                <a:latin typeface="Segoe Print" pitchFamily="2" charset="0"/>
              </a:rPr>
              <a:t>73%</a:t>
            </a:r>
            <a:br>
              <a:rPr lang="en-AU" sz="4000" b="1" dirty="0">
                <a:solidFill>
                  <a:srgbClr val="00B050"/>
                </a:solidFill>
                <a:latin typeface="Segoe Print" pitchFamily="2" charset="0"/>
              </a:rPr>
            </a:br>
            <a:r>
              <a:rPr lang="en-AU" sz="1200" dirty="0">
                <a:solidFill>
                  <a:srgbClr val="00B050"/>
                </a:solidFill>
                <a:latin typeface="Segoe Print" pitchFamily="2" charset="0"/>
              </a:rPr>
              <a:t>world CO2 emissions</a:t>
            </a:r>
            <a:endParaRPr lang="en-GB" sz="1200" dirty="0">
              <a:solidFill>
                <a:srgbClr val="00B050"/>
              </a:solidFill>
              <a:latin typeface="Segoe Print" pitchFamily="2" charset="0"/>
            </a:endParaRPr>
          </a:p>
        </p:txBody>
      </p:sp>
      <p:pic>
        <p:nvPicPr>
          <p:cNvPr id="3" name="Picture 2"/>
          <p:cNvPicPr>
            <a:picLocks noChangeAspect="1"/>
          </p:cNvPicPr>
          <p:nvPr/>
        </p:nvPicPr>
        <p:blipFill rotWithShape="1">
          <a:blip r:embed="rId4"/>
          <a:srcRect l="12540" t="30193" r="60521" b="62519"/>
          <a:stretch/>
        </p:blipFill>
        <p:spPr>
          <a:xfrm>
            <a:off x="482392" y="1052736"/>
            <a:ext cx="2525525" cy="384319"/>
          </a:xfrm>
          <a:prstGeom prst="rect">
            <a:avLst/>
          </a:prstGeom>
        </p:spPr>
      </p:pic>
      <p:pic>
        <p:nvPicPr>
          <p:cNvPr id="4" name="Picture 3"/>
          <p:cNvPicPr>
            <a:picLocks noChangeAspect="1"/>
          </p:cNvPicPr>
          <p:nvPr/>
        </p:nvPicPr>
        <p:blipFill rotWithShape="1">
          <a:blip r:embed="rId4"/>
          <a:srcRect l="55933" t="30811" r="17283" b="62186"/>
          <a:stretch/>
        </p:blipFill>
        <p:spPr>
          <a:xfrm>
            <a:off x="3007917" y="1088585"/>
            <a:ext cx="2376264" cy="349451"/>
          </a:xfrm>
          <a:prstGeom prst="rect">
            <a:avLst/>
          </a:prstGeom>
        </p:spPr>
      </p:pic>
      <p:pic>
        <p:nvPicPr>
          <p:cNvPr id="5" name="Picture 4"/>
          <p:cNvPicPr>
            <a:picLocks noChangeAspect="1"/>
          </p:cNvPicPr>
          <p:nvPr/>
        </p:nvPicPr>
        <p:blipFill rotWithShape="1">
          <a:blip r:embed="rId4"/>
          <a:srcRect l="56057" t="42747" r="28415" b="51944"/>
          <a:stretch/>
        </p:blipFill>
        <p:spPr>
          <a:xfrm>
            <a:off x="7305678" y="1095632"/>
            <a:ext cx="1370778" cy="263611"/>
          </a:xfrm>
          <a:prstGeom prst="rect">
            <a:avLst/>
          </a:prstGeom>
        </p:spPr>
      </p:pic>
      <p:pic>
        <p:nvPicPr>
          <p:cNvPr id="6" name="Picture 5"/>
          <p:cNvPicPr>
            <a:picLocks noChangeAspect="1"/>
          </p:cNvPicPr>
          <p:nvPr/>
        </p:nvPicPr>
        <p:blipFill rotWithShape="1">
          <a:blip r:embed="rId4"/>
          <a:srcRect l="12954" t="43093" r="70206" b="52301"/>
          <a:stretch/>
        </p:blipFill>
        <p:spPr>
          <a:xfrm>
            <a:off x="5596345" y="1108725"/>
            <a:ext cx="1559462" cy="239917"/>
          </a:xfrm>
          <a:prstGeom prst="rect">
            <a:avLst/>
          </a:prstGeom>
        </p:spPr>
      </p:pic>
      <p:sp>
        <p:nvSpPr>
          <p:cNvPr id="11" name="Rectangle 10"/>
          <p:cNvSpPr/>
          <p:nvPr/>
        </p:nvSpPr>
        <p:spPr>
          <a:xfrm>
            <a:off x="119706" y="66421"/>
            <a:ext cx="8930241" cy="830997"/>
          </a:xfrm>
          <a:prstGeom prst="rect">
            <a:avLst/>
          </a:prstGeom>
          <a:solidFill>
            <a:schemeClr val="accent1"/>
          </a:solidFill>
        </p:spPr>
        <p:txBody>
          <a:bodyPr wrap="square">
            <a:spAutoFit/>
          </a:bodyPr>
          <a:lstStyle/>
          <a:p>
            <a:pPr algn="just"/>
            <a:r>
              <a:rPr lang="en-AU" sz="2400" b="1" dirty="0">
                <a:solidFill>
                  <a:schemeClr val="bg1"/>
                </a:solidFill>
                <a:latin typeface="Segoe UI" panose="020B0502040204020203" pitchFamily="34" charset="0"/>
                <a:cs typeface="Segoe UI" panose="020B0502040204020203" pitchFamily="34" charset="0"/>
              </a:rPr>
              <a:t>52 </a:t>
            </a:r>
            <a:r>
              <a:rPr lang="en-AU" sz="2400" b="1" dirty="0" smtClean="0">
                <a:solidFill>
                  <a:schemeClr val="bg1"/>
                </a:solidFill>
                <a:latin typeface="Segoe UI" panose="020B0502040204020203" pitchFamily="34" charset="0"/>
                <a:cs typeface="Segoe UI" panose="020B0502040204020203" pitchFamily="34" charset="0"/>
              </a:rPr>
              <a:t>countries involved in developing ISO 20400:2017 – you have local expertise available</a:t>
            </a:r>
            <a:endParaRPr lang="en-AU" sz="24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328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8418" y="757762"/>
            <a:ext cx="4508538" cy="461665"/>
          </a:xfrm>
          <a:prstGeom prst="rect">
            <a:avLst/>
          </a:prstGeom>
        </p:spPr>
        <p:txBody>
          <a:bodyPr wrap="square">
            <a:spAutoFit/>
          </a:bodyPr>
          <a:lstStyle/>
          <a:p>
            <a:pPr algn="ctr">
              <a:spcAft>
                <a:spcPts val="600"/>
              </a:spcAft>
            </a:pPr>
            <a:r>
              <a:rPr lang="en-US" sz="2400" b="1" dirty="0">
                <a:solidFill>
                  <a:schemeClr val="tx2"/>
                </a:solidFill>
                <a:latin typeface="Segoe UI" panose="020B0502040204020203" pitchFamily="34" charset="0"/>
                <a:cs typeface="Segoe UI" panose="020B0502040204020203" pitchFamily="34" charset="0"/>
              </a:rPr>
              <a:t>International </a:t>
            </a:r>
            <a:r>
              <a:rPr lang="en-US" sz="2400" b="1" dirty="0" err="1">
                <a:solidFill>
                  <a:schemeClr val="tx2"/>
                </a:solidFill>
                <a:latin typeface="Segoe UI" panose="020B0502040204020203" pitchFamily="34" charset="0"/>
                <a:cs typeface="Segoe UI" panose="020B0502040204020203" pitchFamily="34" charset="0"/>
              </a:rPr>
              <a:t>organisations</a:t>
            </a:r>
            <a:endParaRPr lang="en-US" sz="2400" b="1" dirty="0">
              <a:solidFill>
                <a:schemeClr val="tx2"/>
              </a:solidFill>
              <a:latin typeface="Segoe UI" panose="020B0502040204020203" pitchFamily="34" charset="0"/>
              <a:cs typeface="Segoe UI" panose="020B0502040204020203" pitchFamily="34" charset="0"/>
            </a:endParaRPr>
          </a:p>
        </p:txBody>
      </p:sp>
      <p:sp>
        <p:nvSpPr>
          <p:cNvPr id="25" name="Rectangle 24"/>
          <p:cNvSpPr/>
          <p:nvPr/>
        </p:nvSpPr>
        <p:spPr>
          <a:xfrm>
            <a:off x="4499992" y="799281"/>
            <a:ext cx="4644008" cy="830997"/>
          </a:xfrm>
          <a:prstGeom prst="rect">
            <a:avLst/>
          </a:prstGeom>
        </p:spPr>
        <p:txBody>
          <a:bodyPr wrap="square">
            <a:spAutoFit/>
          </a:bodyPr>
          <a:lstStyle/>
          <a:p>
            <a:pPr algn="ctr">
              <a:spcAft>
                <a:spcPts val="600"/>
              </a:spcAft>
            </a:pPr>
            <a:r>
              <a:rPr lang="en-US" sz="2400" b="1" dirty="0">
                <a:solidFill>
                  <a:schemeClr val="tx2"/>
                </a:solidFill>
                <a:latin typeface="Segoe UI" panose="020B0502040204020203" pitchFamily="34" charset="0"/>
                <a:cs typeface="Segoe UI" panose="020B0502040204020203" pitchFamily="34" charset="0"/>
              </a:rPr>
              <a:t>Liaison committees from ISO / PC277</a:t>
            </a:r>
          </a:p>
        </p:txBody>
      </p:sp>
      <p:cxnSp>
        <p:nvCxnSpPr>
          <p:cNvPr id="3" name="Straight Connector 2"/>
          <p:cNvCxnSpPr/>
          <p:nvPr/>
        </p:nvCxnSpPr>
        <p:spPr>
          <a:xfrm>
            <a:off x="4529576" y="1484784"/>
            <a:ext cx="0" cy="468052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51914" y="2514600"/>
            <a:ext cx="4277397" cy="3139321"/>
          </a:xfrm>
          <a:prstGeom prst="rect">
            <a:avLst/>
          </a:prstGeom>
        </p:spPr>
        <p:txBody>
          <a:bodyPr wrap="square">
            <a:spAutoFit/>
          </a:bodyPr>
          <a:lstStyle/>
          <a:p>
            <a:pPr marL="285750" indent="-285750">
              <a:spcAft>
                <a:spcPts val="1200"/>
              </a:spcAft>
              <a:buFont typeface="Arial" pitchFamily="34" charset="0"/>
              <a:buChar char="•"/>
            </a:pPr>
            <a:r>
              <a:rPr lang="en-US" sz="2400" dirty="0">
                <a:solidFill>
                  <a:schemeClr val="tx2"/>
                </a:solidFill>
                <a:latin typeface="Segoe UI" panose="020B0502040204020203" pitchFamily="34" charset="0"/>
                <a:cs typeface="Segoe UI" panose="020B0502040204020203" pitchFamily="34" charset="0"/>
              </a:rPr>
              <a:t>ISO/TC 207 Environmental Management</a:t>
            </a:r>
          </a:p>
          <a:p>
            <a:pPr marL="285750" indent="-285750">
              <a:spcAft>
                <a:spcPts val="1200"/>
              </a:spcAft>
              <a:buFont typeface="Arial" pitchFamily="34" charset="0"/>
              <a:buChar char="•"/>
            </a:pPr>
            <a:r>
              <a:rPr lang="en-US" sz="2400" dirty="0">
                <a:solidFill>
                  <a:schemeClr val="tx2"/>
                </a:solidFill>
                <a:latin typeface="Segoe UI" panose="020B0502040204020203" pitchFamily="34" charset="0"/>
                <a:cs typeface="Segoe UI" panose="020B0502040204020203" pitchFamily="34" charset="0"/>
              </a:rPr>
              <a:t>ISO/PC 278 Anti-bribery Management System</a:t>
            </a:r>
          </a:p>
          <a:p>
            <a:pPr marL="285750" indent="-285750">
              <a:spcAft>
                <a:spcPts val="1200"/>
              </a:spcAft>
              <a:buFont typeface="Arial" pitchFamily="34" charset="0"/>
              <a:buChar char="•"/>
            </a:pPr>
            <a:r>
              <a:rPr lang="en-US" sz="2400" dirty="0">
                <a:solidFill>
                  <a:schemeClr val="tx2"/>
                </a:solidFill>
                <a:latin typeface="Segoe UI" panose="020B0502040204020203" pitchFamily="34" charset="0"/>
                <a:cs typeface="Segoe UI" panose="020B0502040204020203" pitchFamily="34" charset="0"/>
              </a:rPr>
              <a:t>ISO/TC 262 Risk Management</a:t>
            </a:r>
          </a:p>
          <a:p>
            <a:pPr marL="285750" indent="-285750">
              <a:spcAft>
                <a:spcPts val="1200"/>
              </a:spcAft>
              <a:buFont typeface="Arial" pitchFamily="34" charset="0"/>
              <a:buChar char="•"/>
            </a:pPr>
            <a:endParaRPr lang="en-US" sz="2400" dirty="0">
              <a:solidFill>
                <a:schemeClr val="tx2"/>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870" y="1408896"/>
            <a:ext cx="1194758" cy="1029964"/>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057" r="3197"/>
          <a:stretch/>
        </p:blipFill>
        <p:spPr>
          <a:xfrm>
            <a:off x="1372900" y="2874070"/>
            <a:ext cx="1408400" cy="66085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300" y="2538869"/>
            <a:ext cx="1725034" cy="136936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526" y="3749457"/>
            <a:ext cx="1868138" cy="113515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824" y="4852653"/>
            <a:ext cx="1194890" cy="127455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969" y="1260025"/>
            <a:ext cx="1673518" cy="1159697"/>
          </a:xfrm>
          <a:prstGeom prst="rect">
            <a:avLst/>
          </a:prstGeom>
        </p:spPr>
      </p:pic>
      <p:pic>
        <p:nvPicPr>
          <p:cNvPr id="2050" name="Picture 2" descr="Image result for IA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6380" y="1253764"/>
            <a:ext cx="1405597" cy="14055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HCH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27" y="3688567"/>
            <a:ext cx="2371911" cy="1340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n global compac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062" y="4737894"/>
            <a:ext cx="1342724" cy="13427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un environmen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5796"/>
          <a:stretch/>
        </p:blipFill>
        <p:spPr bwMode="auto">
          <a:xfrm>
            <a:off x="1576263" y="4990407"/>
            <a:ext cx="1521607" cy="83769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5815" y="85471"/>
            <a:ext cx="8930241" cy="461665"/>
          </a:xfrm>
          <a:prstGeom prst="rect">
            <a:avLst/>
          </a:prstGeom>
          <a:solidFill>
            <a:schemeClr val="accent1"/>
          </a:solidFill>
        </p:spPr>
        <p:txBody>
          <a:bodyPr wrap="square">
            <a:spAutoFit/>
          </a:bodyPr>
          <a:lstStyle/>
          <a:p>
            <a:pPr algn="just"/>
            <a:r>
              <a:rPr lang="en-AU" sz="2400" b="1" dirty="0" smtClean="0">
                <a:solidFill>
                  <a:schemeClr val="bg1"/>
                </a:solidFill>
                <a:latin typeface="Segoe UI" panose="020B0502040204020203" pitchFamily="34" charset="0"/>
                <a:cs typeface="Segoe UI" panose="020B0502040204020203" pitchFamily="34" charset="0"/>
              </a:rPr>
              <a:t>Liaisons </a:t>
            </a:r>
            <a:r>
              <a:rPr lang="en-AU" sz="2400" b="1" dirty="0">
                <a:solidFill>
                  <a:schemeClr val="bg1"/>
                </a:solidFill>
                <a:latin typeface="Segoe UI" panose="020B0502040204020203" pitchFamily="34" charset="0"/>
                <a:cs typeface="Segoe UI" panose="020B0502040204020203" pitchFamily="34" charset="0"/>
              </a:rPr>
              <a:t>with international organisations and ISO standards</a:t>
            </a:r>
          </a:p>
        </p:txBody>
      </p:sp>
      <p:pic>
        <p:nvPicPr>
          <p:cNvPr id="2" name="Picture 1"/>
          <p:cNvPicPr>
            <a:picLocks noChangeAspect="1"/>
          </p:cNvPicPr>
          <p:nvPr/>
        </p:nvPicPr>
        <p:blipFill>
          <a:blip r:embed="rId13"/>
          <a:stretch>
            <a:fillRect/>
          </a:stretch>
        </p:blipFill>
        <p:spPr>
          <a:xfrm>
            <a:off x="144176" y="2559929"/>
            <a:ext cx="1014016" cy="1289137"/>
          </a:xfrm>
          <a:prstGeom prst="rect">
            <a:avLst/>
          </a:prstGeom>
        </p:spPr>
      </p:pic>
    </p:spTree>
    <p:extLst>
      <p:ext uri="{BB962C8B-B14F-4D97-AF65-F5344CB8AC3E}">
        <p14:creationId xmlns:p14="http://schemas.microsoft.com/office/powerpoint/2010/main" val="341929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WORK BETTER TOGETHER</a:t>
            </a:r>
            <a:endParaRPr lang="en-AU"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smtClean="0"/>
          </a:p>
          <a:p>
            <a:endParaRPr lang="en-AU" dirty="0"/>
          </a:p>
        </p:txBody>
      </p:sp>
      <p:sp>
        <p:nvSpPr>
          <p:cNvPr id="4" name="Slide Number Placeholder 3"/>
          <p:cNvSpPr>
            <a:spLocks noGrp="1"/>
          </p:cNvSpPr>
          <p:nvPr>
            <p:ph type="sldNum" sz="quarter" idx="11"/>
          </p:nvPr>
        </p:nvSpPr>
        <p:spPr/>
        <p:txBody>
          <a:bodyPr/>
          <a:lstStyle/>
          <a:p>
            <a:fld id="{CE1B70CE-F4BC-4B6F-A663-B479B5E51611}" type="slidenum">
              <a:rPr lang="en-AU" smtClean="0"/>
              <a:pPr/>
              <a:t>15</a:t>
            </a:fld>
            <a:endParaRPr lang="en-AU" dirty="0"/>
          </a:p>
        </p:txBody>
      </p:sp>
      <p:pic>
        <p:nvPicPr>
          <p:cNvPr id="5" name="Picture 4"/>
          <p:cNvPicPr>
            <a:picLocks noChangeAspect="1"/>
          </p:cNvPicPr>
          <p:nvPr/>
        </p:nvPicPr>
        <p:blipFill>
          <a:blip r:embed="rId3"/>
          <a:stretch>
            <a:fillRect/>
          </a:stretch>
        </p:blipFill>
        <p:spPr>
          <a:xfrm>
            <a:off x="220818" y="1407312"/>
            <a:ext cx="1774254" cy="1838190"/>
          </a:xfrm>
          <a:prstGeom prst="rect">
            <a:avLst/>
          </a:prstGeom>
        </p:spPr>
      </p:pic>
      <p:pic>
        <p:nvPicPr>
          <p:cNvPr id="6" name="Picture 5"/>
          <p:cNvPicPr>
            <a:picLocks noChangeAspect="1"/>
          </p:cNvPicPr>
          <p:nvPr/>
        </p:nvPicPr>
        <p:blipFill>
          <a:blip r:embed="rId4"/>
          <a:stretch>
            <a:fillRect/>
          </a:stretch>
        </p:blipFill>
        <p:spPr>
          <a:xfrm>
            <a:off x="2371256" y="1667626"/>
            <a:ext cx="1994622" cy="741802"/>
          </a:xfrm>
          <a:prstGeom prst="rect">
            <a:avLst/>
          </a:prstGeom>
        </p:spPr>
      </p:pic>
      <p:pic>
        <p:nvPicPr>
          <p:cNvPr id="8" name="Picture 7"/>
          <p:cNvPicPr>
            <a:picLocks noChangeAspect="1"/>
          </p:cNvPicPr>
          <p:nvPr/>
        </p:nvPicPr>
        <p:blipFill>
          <a:blip r:embed="rId5"/>
          <a:stretch>
            <a:fillRect/>
          </a:stretch>
        </p:blipFill>
        <p:spPr>
          <a:xfrm>
            <a:off x="2904085" y="3428439"/>
            <a:ext cx="5243460" cy="793906"/>
          </a:xfrm>
          <a:prstGeom prst="rect">
            <a:avLst/>
          </a:prstGeom>
        </p:spPr>
      </p:pic>
      <p:pic>
        <p:nvPicPr>
          <p:cNvPr id="9" name="Picture 8"/>
          <p:cNvPicPr>
            <a:picLocks noChangeAspect="1"/>
          </p:cNvPicPr>
          <p:nvPr/>
        </p:nvPicPr>
        <p:blipFill>
          <a:blip r:embed="rId6"/>
          <a:stretch>
            <a:fillRect/>
          </a:stretch>
        </p:blipFill>
        <p:spPr>
          <a:xfrm>
            <a:off x="422230" y="4355682"/>
            <a:ext cx="2343150" cy="1276350"/>
          </a:xfrm>
          <a:prstGeom prst="rect">
            <a:avLst/>
          </a:prstGeom>
        </p:spPr>
      </p:pic>
      <p:pic>
        <p:nvPicPr>
          <p:cNvPr id="10" name="Picture 9"/>
          <p:cNvPicPr>
            <a:picLocks noChangeAspect="1"/>
          </p:cNvPicPr>
          <p:nvPr/>
        </p:nvPicPr>
        <p:blipFill>
          <a:blip r:embed="rId7"/>
          <a:stretch>
            <a:fillRect/>
          </a:stretch>
        </p:blipFill>
        <p:spPr>
          <a:xfrm>
            <a:off x="4601849" y="4993857"/>
            <a:ext cx="4371975" cy="1028700"/>
          </a:xfrm>
          <a:prstGeom prst="rect">
            <a:avLst/>
          </a:prstGeom>
        </p:spPr>
      </p:pic>
      <p:pic>
        <p:nvPicPr>
          <p:cNvPr id="15" name="Picture 14"/>
          <p:cNvPicPr>
            <a:picLocks noChangeAspect="1"/>
          </p:cNvPicPr>
          <p:nvPr/>
        </p:nvPicPr>
        <p:blipFill>
          <a:blip r:embed="rId8"/>
          <a:stretch>
            <a:fillRect/>
          </a:stretch>
        </p:blipFill>
        <p:spPr>
          <a:xfrm>
            <a:off x="5979171" y="1661634"/>
            <a:ext cx="2752136" cy="995293"/>
          </a:xfrm>
          <a:prstGeom prst="rect">
            <a:avLst/>
          </a:prstGeom>
        </p:spPr>
      </p:pic>
    </p:spTree>
    <p:extLst>
      <p:ext uri="{BB962C8B-B14F-4D97-AF65-F5344CB8AC3E}">
        <p14:creationId xmlns:p14="http://schemas.microsoft.com/office/powerpoint/2010/main" val="310261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Content Slide.jpg"/>
          <p:cNvPicPr>
            <a:picLocks noChangeAspect="1"/>
          </p:cNvPicPr>
          <p:nvPr/>
        </p:nvPicPr>
        <p:blipFill>
          <a:blip r:embed="rId3"/>
          <a:stretch>
            <a:fillRect/>
          </a:stretch>
        </p:blipFill>
        <p:spPr>
          <a:xfrm>
            <a:off x="0" y="-1"/>
            <a:ext cx="9144000" cy="6858001"/>
          </a:xfrm>
          <a:prstGeom prst="rect">
            <a:avLst/>
          </a:prstGeom>
        </p:spPr>
      </p:pic>
      <p:pic>
        <p:nvPicPr>
          <p:cNvPr id="3" name="Picture 2"/>
          <p:cNvPicPr>
            <a:picLocks noChangeAspect="1"/>
          </p:cNvPicPr>
          <p:nvPr/>
        </p:nvPicPr>
        <p:blipFill>
          <a:blip r:embed="rId4"/>
          <a:stretch>
            <a:fillRect/>
          </a:stretch>
        </p:blipFill>
        <p:spPr>
          <a:xfrm>
            <a:off x="11545" y="9235"/>
            <a:ext cx="9144793" cy="6858594"/>
          </a:xfrm>
          <a:prstGeom prst="rect">
            <a:avLst/>
          </a:prstGeom>
        </p:spPr>
      </p:pic>
      <p:sp>
        <p:nvSpPr>
          <p:cNvPr id="2" name="Rectangle 1"/>
          <p:cNvSpPr/>
          <p:nvPr/>
        </p:nvSpPr>
        <p:spPr>
          <a:xfrm>
            <a:off x="2743200" y="5791200"/>
            <a:ext cx="6324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smtClean="0">
              <a:solidFill>
                <a:schemeClr val="tx1"/>
              </a:solidFill>
            </a:endParaRPr>
          </a:p>
        </p:txBody>
      </p:sp>
      <p:sp>
        <p:nvSpPr>
          <p:cNvPr id="5" name="Text Placeholder 2"/>
          <p:cNvSpPr txBox="1">
            <a:spLocks/>
          </p:cNvSpPr>
          <p:nvPr/>
        </p:nvSpPr>
        <p:spPr>
          <a:xfrm>
            <a:off x="3581400" y="5808021"/>
            <a:ext cx="4160014" cy="83283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dirty="0" smtClean="0">
                <a:solidFill>
                  <a:srgbClr val="000000"/>
                </a:solidFill>
                <a:latin typeface="Segoe UI" panose="020B0502040204020203" pitchFamily="34" charset="0"/>
                <a:cs typeface="Segoe UI" panose="020B0502040204020203" pitchFamily="34" charset="0"/>
              </a:rPr>
              <a:t>Tanya Harris</a:t>
            </a:r>
          </a:p>
          <a:p>
            <a:r>
              <a:rPr lang="en-AU" sz="2000" dirty="0" smtClean="0">
                <a:solidFill>
                  <a:srgbClr val="000000"/>
                </a:solidFill>
                <a:latin typeface="Segoe UI" panose="020B0502040204020203" pitchFamily="34" charset="0"/>
                <a:cs typeface="Segoe UI" panose="020B0502040204020203" pitchFamily="34" charset="0"/>
                <a:hlinkClick r:id="rId5"/>
              </a:rPr>
              <a:t>tharris@hollows.org</a:t>
            </a:r>
            <a:r>
              <a:rPr lang="en-AU" sz="2000" dirty="0" smtClean="0">
                <a:solidFill>
                  <a:srgbClr val="000000"/>
                </a:solidFill>
                <a:latin typeface="Segoe UI" panose="020B0502040204020203" pitchFamily="34" charset="0"/>
                <a:cs typeface="Segoe UI" panose="020B0502040204020203" pitchFamily="34" charset="0"/>
              </a:rPr>
              <a:t> </a:t>
            </a:r>
            <a:endParaRPr lang="en-AU" sz="20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78762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Emissions from healthcare </a:t>
            </a:r>
            <a:endParaRPr lang="en-AU" sz="2800" b="1" dirty="0">
              <a:solidFill>
                <a:schemeClr val="bg1"/>
              </a:solidFill>
              <a:latin typeface="Segoe UI" panose="020B0502040204020203" pitchFamily="34" charset="0"/>
              <a:cs typeface="Segoe UI" panose="020B0502040204020203" pitchFamily="34" charset="0"/>
            </a:endParaRPr>
          </a:p>
        </p:txBody>
      </p:sp>
      <p:sp>
        <p:nvSpPr>
          <p:cNvPr id="5" name="TextBox 4"/>
          <p:cNvSpPr txBox="1"/>
          <p:nvPr/>
        </p:nvSpPr>
        <p:spPr>
          <a:xfrm>
            <a:off x="6629400" y="6324600"/>
            <a:ext cx="2286000" cy="215444"/>
          </a:xfrm>
          <a:prstGeom prst="rect">
            <a:avLst/>
          </a:prstGeom>
          <a:noFill/>
        </p:spPr>
        <p:txBody>
          <a:bodyPr wrap="square" rtlCol="0">
            <a:spAutoFit/>
          </a:bodyPr>
          <a:lstStyle/>
          <a:p>
            <a:r>
              <a:rPr lang="en-AU" sz="800" b="1" dirty="0">
                <a:solidFill>
                  <a:schemeClr val="bg1"/>
                </a:solidFill>
              </a:rPr>
              <a:t>(ERIC FEFERBERG/AFP/Getty Images)</a:t>
            </a:r>
          </a:p>
        </p:txBody>
      </p:sp>
      <p:sp>
        <p:nvSpPr>
          <p:cNvPr id="3" name="TextBox 2"/>
          <p:cNvSpPr txBox="1"/>
          <p:nvPr/>
        </p:nvSpPr>
        <p:spPr>
          <a:xfrm>
            <a:off x="304800" y="6540044"/>
            <a:ext cx="2286000" cy="215444"/>
          </a:xfrm>
          <a:prstGeom prst="rect">
            <a:avLst/>
          </a:prstGeom>
          <a:noFill/>
        </p:spPr>
        <p:txBody>
          <a:bodyPr wrap="square" rtlCol="0">
            <a:spAutoFit/>
          </a:bodyPr>
          <a:lstStyle/>
          <a:p>
            <a:r>
              <a:rPr lang="en-US" sz="800" i="1" dirty="0" smtClean="0">
                <a:solidFill>
                  <a:schemeClr val="bg1"/>
                </a:solidFill>
              </a:rPr>
              <a:t>Photo </a:t>
            </a:r>
            <a:r>
              <a:rPr lang="en-US" sz="800" i="1" dirty="0">
                <a:solidFill>
                  <a:schemeClr val="bg1"/>
                </a:solidFill>
              </a:rPr>
              <a:t>by Rhett A. Butler.</a:t>
            </a:r>
            <a:endParaRPr lang="en-AU" sz="800" dirty="0">
              <a:solidFill>
                <a:schemeClr val="bg1"/>
              </a:solidFill>
            </a:endParaRP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45140"/>
            <a:ext cx="8839200" cy="592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570524"/>
            <a:ext cx="4572000" cy="215444"/>
          </a:xfrm>
          <a:prstGeom prst="rect">
            <a:avLst/>
          </a:prstGeom>
        </p:spPr>
        <p:txBody>
          <a:bodyPr>
            <a:spAutoFit/>
          </a:bodyPr>
          <a:lstStyle/>
          <a:p>
            <a:r>
              <a:rPr lang="en-AU" sz="800" dirty="0">
                <a:solidFill>
                  <a:schemeClr val="tx2"/>
                </a:solidFill>
              </a:rPr>
              <a:t>http://www.digitaljournal.com/img/9/0/1/5/0/3/i/8/4/0/o/DSC_00590001_filtered.jpg</a:t>
            </a:r>
          </a:p>
        </p:txBody>
      </p:sp>
      <p:pic>
        <p:nvPicPr>
          <p:cNvPr id="6" name="Picture 5"/>
          <p:cNvPicPr>
            <a:picLocks noChangeAspect="1"/>
          </p:cNvPicPr>
          <p:nvPr/>
        </p:nvPicPr>
        <p:blipFill>
          <a:blip r:embed="rId4"/>
          <a:stretch>
            <a:fillRect/>
          </a:stretch>
        </p:blipFill>
        <p:spPr>
          <a:xfrm>
            <a:off x="164534" y="3155649"/>
            <a:ext cx="1340152" cy="1340152"/>
          </a:xfrm>
          <a:prstGeom prst="rect">
            <a:avLst/>
          </a:prstGeom>
        </p:spPr>
      </p:pic>
      <p:pic>
        <p:nvPicPr>
          <p:cNvPr id="11" name="Picture 10"/>
          <p:cNvPicPr>
            <a:picLocks noChangeAspect="1"/>
          </p:cNvPicPr>
          <p:nvPr/>
        </p:nvPicPr>
        <p:blipFill>
          <a:blip r:embed="rId5"/>
          <a:stretch>
            <a:fillRect/>
          </a:stretch>
        </p:blipFill>
        <p:spPr>
          <a:xfrm>
            <a:off x="152400" y="645140"/>
            <a:ext cx="1258840" cy="1255693"/>
          </a:xfrm>
          <a:prstGeom prst="rect">
            <a:avLst/>
          </a:prstGeom>
        </p:spPr>
      </p:pic>
      <p:pic>
        <p:nvPicPr>
          <p:cNvPr id="12" name="Picture 11"/>
          <p:cNvPicPr>
            <a:picLocks noChangeAspect="1"/>
          </p:cNvPicPr>
          <p:nvPr/>
        </p:nvPicPr>
        <p:blipFill>
          <a:blip r:embed="rId6"/>
          <a:stretch>
            <a:fillRect/>
          </a:stretch>
        </p:blipFill>
        <p:spPr>
          <a:xfrm>
            <a:off x="159953" y="1881501"/>
            <a:ext cx="1289387" cy="1289387"/>
          </a:xfrm>
          <a:prstGeom prst="rect">
            <a:avLst/>
          </a:prstGeom>
        </p:spPr>
      </p:pic>
    </p:spTree>
    <p:extLst>
      <p:ext uri="{BB962C8B-B14F-4D97-AF65-F5344CB8AC3E}">
        <p14:creationId xmlns:p14="http://schemas.microsoft.com/office/powerpoint/2010/main" val="334404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Deforestation for rubber plantations</a:t>
            </a:r>
            <a:endParaRPr lang="en-AU" sz="2800" b="1" dirty="0">
              <a:solidFill>
                <a:schemeClr val="bg1"/>
              </a:solidFill>
              <a:latin typeface="Segoe UI" panose="020B0502040204020203" pitchFamily="34" charset="0"/>
              <a:cs typeface="Segoe UI" panose="020B0502040204020203" pitchFamily="34" charset="0"/>
            </a:endParaRPr>
          </a:p>
        </p:txBody>
      </p:sp>
      <p:sp>
        <p:nvSpPr>
          <p:cNvPr id="5" name="TextBox 4"/>
          <p:cNvSpPr txBox="1"/>
          <p:nvPr/>
        </p:nvSpPr>
        <p:spPr>
          <a:xfrm>
            <a:off x="6629400" y="6324600"/>
            <a:ext cx="2286000" cy="215444"/>
          </a:xfrm>
          <a:prstGeom prst="rect">
            <a:avLst/>
          </a:prstGeom>
          <a:noFill/>
        </p:spPr>
        <p:txBody>
          <a:bodyPr wrap="square" rtlCol="0">
            <a:spAutoFit/>
          </a:bodyPr>
          <a:lstStyle/>
          <a:p>
            <a:r>
              <a:rPr lang="en-AU" sz="800" b="1" dirty="0">
                <a:solidFill>
                  <a:schemeClr val="bg1"/>
                </a:solidFill>
              </a:rPr>
              <a:t>(ERIC FEFERBERG/AFP/Getty Images)</a:t>
            </a:r>
          </a:p>
        </p:txBody>
      </p:sp>
      <p:pic>
        <p:nvPicPr>
          <p:cNvPr id="2050" name="Picture 2" descr="Image result for environmental destruction rubber pla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652324"/>
            <a:ext cx="8808720" cy="5872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820" y="6352996"/>
            <a:ext cx="2286000" cy="215444"/>
          </a:xfrm>
          <a:prstGeom prst="rect">
            <a:avLst/>
          </a:prstGeom>
          <a:noFill/>
        </p:spPr>
        <p:txBody>
          <a:bodyPr wrap="square" rtlCol="0">
            <a:spAutoFit/>
          </a:bodyPr>
          <a:lstStyle/>
          <a:p>
            <a:r>
              <a:rPr lang="en-US" sz="800" i="1" dirty="0" smtClean="0">
                <a:solidFill>
                  <a:schemeClr val="bg1"/>
                </a:solidFill>
              </a:rPr>
              <a:t>Photo </a:t>
            </a:r>
            <a:r>
              <a:rPr lang="en-US" sz="800" i="1" dirty="0">
                <a:solidFill>
                  <a:schemeClr val="bg1"/>
                </a:solidFill>
              </a:rPr>
              <a:t>by Rhett A. Butler.</a:t>
            </a:r>
            <a:endParaRPr lang="en-AU" sz="8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93" y="3296940"/>
            <a:ext cx="1351260" cy="1351260"/>
          </a:xfrm>
          <a:prstGeom prst="rect">
            <a:avLst/>
          </a:prstGeom>
        </p:spPr>
      </p:pic>
      <p:pic>
        <p:nvPicPr>
          <p:cNvPr id="4" name="Picture 3"/>
          <p:cNvPicPr>
            <a:picLocks noChangeAspect="1"/>
          </p:cNvPicPr>
          <p:nvPr/>
        </p:nvPicPr>
        <p:blipFill>
          <a:blip r:embed="rId5"/>
          <a:stretch>
            <a:fillRect/>
          </a:stretch>
        </p:blipFill>
        <p:spPr>
          <a:xfrm>
            <a:off x="137160" y="695960"/>
            <a:ext cx="1286367" cy="1286367"/>
          </a:xfrm>
          <a:prstGeom prst="rect">
            <a:avLst/>
          </a:prstGeom>
        </p:spPr>
      </p:pic>
      <p:pic>
        <p:nvPicPr>
          <p:cNvPr id="6" name="Picture 5"/>
          <p:cNvPicPr>
            <a:picLocks noChangeAspect="1"/>
          </p:cNvPicPr>
          <p:nvPr/>
        </p:nvPicPr>
        <p:blipFill>
          <a:blip r:embed="rId6"/>
          <a:stretch>
            <a:fillRect/>
          </a:stretch>
        </p:blipFill>
        <p:spPr>
          <a:xfrm>
            <a:off x="137160" y="1951847"/>
            <a:ext cx="1324753" cy="1324753"/>
          </a:xfrm>
          <a:prstGeom prst="rect">
            <a:avLst/>
          </a:prstGeom>
        </p:spPr>
      </p:pic>
    </p:spTree>
    <p:extLst>
      <p:ext uri="{BB962C8B-B14F-4D97-AF65-F5344CB8AC3E}">
        <p14:creationId xmlns:p14="http://schemas.microsoft.com/office/powerpoint/2010/main" val="19421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954107"/>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Conflict minerals in surgical instruments &amp; medical equipment</a:t>
            </a:r>
            <a:endParaRPr lang="en-AU" sz="2800" b="1" dirty="0">
              <a:solidFill>
                <a:schemeClr val="bg1"/>
              </a:solidFill>
              <a:latin typeface="Segoe UI" panose="020B0502040204020203" pitchFamily="34" charset="0"/>
              <a:cs typeface="Segoe UI" panose="020B0502040204020203" pitchFamily="34" charset="0"/>
            </a:endParaRPr>
          </a:p>
        </p:txBody>
      </p:sp>
      <p:pic>
        <p:nvPicPr>
          <p:cNvPr id="1032" name="Picture 8" descr="Image result for conflict minerals in medical electron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06507"/>
            <a:ext cx="8839200" cy="55859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6324600"/>
            <a:ext cx="2286000" cy="215444"/>
          </a:xfrm>
          <a:prstGeom prst="rect">
            <a:avLst/>
          </a:prstGeom>
          <a:noFill/>
        </p:spPr>
        <p:txBody>
          <a:bodyPr wrap="square" rtlCol="0">
            <a:spAutoFit/>
          </a:bodyPr>
          <a:lstStyle/>
          <a:p>
            <a:r>
              <a:rPr lang="en-AU" sz="800" b="1" dirty="0">
                <a:solidFill>
                  <a:schemeClr val="bg1"/>
                </a:solidFill>
              </a:rPr>
              <a:t>(ERIC FEFERBERG/AFP/Getty Images)</a:t>
            </a:r>
          </a:p>
        </p:txBody>
      </p:sp>
      <p:pic>
        <p:nvPicPr>
          <p:cNvPr id="8" name="Picture 7"/>
          <p:cNvPicPr>
            <a:picLocks noChangeAspect="1"/>
          </p:cNvPicPr>
          <p:nvPr/>
        </p:nvPicPr>
        <p:blipFill>
          <a:blip r:embed="rId4"/>
          <a:stretch>
            <a:fillRect/>
          </a:stretch>
        </p:blipFill>
        <p:spPr>
          <a:xfrm>
            <a:off x="1432560" y="2922972"/>
            <a:ext cx="1298646" cy="1295400"/>
          </a:xfrm>
          <a:prstGeom prst="rect">
            <a:avLst/>
          </a:prstGeom>
        </p:spPr>
      </p:pic>
      <p:pic>
        <p:nvPicPr>
          <p:cNvPr id="9" name="Picture 8"/>
          <p:cNvPicPr>
            <a:picLocks noChangeAspect="1"/>
          </p:cNvPicPr>
          <p:nvPr/>
        </p:nvPicPr>
        <p:blipFill>
          <a:blip r:embed="rId5"/>
          <a:stretch>
            <a:fillRect/>
          </a:stretch>
        </p:blipFill>
        <p:spPr>
          <a:xfrm>
            <a:off x="137160" y="1106507"/>
            <a:ext cx="1258840" cy="1255693"/>
          </a:xfrm>
          <a:prstGeom prst="rect">
            <a:avLst/>
          </a:prstGeom>
        </p:spPr>
      </p:pic>
      <p:pic>
        <p:nvPicPr>
          <p:cNvPr id="10" name="Picture 9"/>
          <p:cNvPicPr>
            <a:picLocks noChangeAspect="1"/>
          </p:cNvPicPr>
          <p:nvPr/>
        </p:nvPicPr>
        <p:blipFill>
          <a:blip r:embed="rId6"/>
          <a:stretch>
            <a:fillRect/>
          </a:stretch>
        </p:blipFill>
        <p:spPr>
          <a:xfrm>
            <a:off x="137160" y="2342346"/>
            <a:ext cx="1295400" cy="1295400"/>
          </a:xfrm>
          <a:prstGeom prst="rect">
            <a:avLst/>
          </a:prstGeom>
        </p:spPr>
      </p:pic>
      <p:pic>
        <p:nvPicPr>
          <p:cNvPr id="11" name="Picture 10"/>
          <p:cNvPicPr>
            <a:picLocks noChangeAspect="1"/>
          </p:cNvPicPr>
          <p:nvPr/>
        </p:nvPicPr>
        <p:blipFill>
          <a:blip r:embed="rId7"/>
          <a:stretch>
            <a:fillRect/>
          </a:stretch>
        </p:blipFill>
        <p:spPr>
          <a:xfrm>
            <a:off x="167640" y="3665186"/>
            <a:ext cx="1274080" cy="1274080"/>
          </a:xfrm>
          <a:prstGeom prst="rect">
            <a:avLst/>
          </a:prstGeom>
        </p:spPr>
      </p:pic>
      <p:pic>
        <p:nvPicPr>
          <p:cNvPr id="12" name="Picture 11"/>
          <p:cNvPicPr>
            <a:picLocks noChangeAspect="1"/>
          </p:cNvPicPr>
          <p:nvPr/>
        </p:nvPicPr>
        <p:blipFill>
          <a:blip r:embed="rId8"/>
          <a:stretch>
            <a:fillRect/>
          </a:stretch>
        </p:blipFill>
        <p:spPr>
          <a:xfrm>
            <a:off x="137093" y="4939266"/>
            <a:ext cx="1289387" cy="1289387"/>
          </a:xfrm>
          <a:prstGeom prst="rect">
            <a:avLst/>
          </a:prstGeom>
        </p:spPr>
      </p:pic>
      <p:pic>
        <p:nvPicPr>
          <p:cNvPr id="3" name="Picture 2"/>
          <p:cNvPicPr>
            <a:picLocks noChangeAspect="1"/>
          </p:cNvPicPr>
          <p:nvPr/>
        </p:nvPicPr>
        <p:blipFill>
          <a:blip r:embed="rId9"/>
          <a:stretch>
            <a:fillRect/>
          </a:stretch>
        </p:blipFill>
        <p:spPr>
          <a:xfrm>
            <a:off x="3989595" y="1980212"/>
            <a:ext cx="3912679" cy="3838575"/>
          </a:xfrm>
          <a:prstGeom prst="rect">
            <a:avLst/>
          </a:prstGeom>
        </p:spPr>
      </p:pic>
    </p:spTree>
    <p:extLst>
      <p:ext uri="{BB962C8B-B14F-4D97-AF65-F5344CB8AC3E}">
        <p14:creationId xmlns:p14="http://schemas.microsoft.com/office/powerpoint/2010/main" val="28936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Bribery &amp; Corruption</a:t>
            </a:r>
            <a:endParaRPr lang="en-AU" sz="2800" b="1" dirty="0">
              <a:solidFill>
                <a:schemeClr val="bg1"/>
              </a:solidFill>
              <a:latin typeface="Segoe UI" panose="020B0502040204020203" pitchFamily="34" charset="0"/>
              <a:cs typeface="Segoe UI" panose="020B0502040204020203" pitchFamily="34" charset="0"/>
            </a:endParaRPr>
          </a:p>
        </p:txBody>
      </p:sp>
      <p:sp>
        <p:nvSpPr>
          <p:cNvPr id="5" name="TextBox 4"/>
          <p:cNvSpPr txBox="1"/>
          <p:nvPr/>
        </p:nvSpPr>
        <p:spPr>
          <a:xfrm>
            <a:off x="6629400" y="6324600"/>
            <a:ext cx="2286000" cy="215444"/>
          </a:xfrm>
          <a:prstGeom prst="rect">
            <a:avLst/>
          </a:prstGeom>
          <a:noFill/>
        </p:spPr>
        <p:txBody>
          <a:bodyPr wrap="square" rtlCol="0">
            <a:spAutoFit/>
          </a:bodyPr>
          <a:lstStyle/>
          <a:p>
            <a:r>
              <a:rPr lang="en-AU" sz="800" b="1" dirty="0">
                <a:solidFill>
                  <a:schemeClr val="bg1"/>
                </a:solidFill>
              </a:rPr>
              <a:t>(ERIC FEFERBERG/AFP/Getty Images)</a:t>
            </a:r>
          </a:p>
        </p:txBody>
      </p:sp>
      <p:sp>
        <p:nvSpPr>
          <p:cNvPr id="3" name="TextBox 2"/>
          <p:cNvSpPr txBox="1"/>
          <p:nvPr/>
        </p:nvSpPr>
        <p:spPr>
          <a:xfrm>
            <a:off x="304800" y="6540044"/>
            <a:ext cx="2286000" cy="215444"/>
          </a:xfrm>
          <a:prstGeom prst="rect">
            <a:avLst/>
          </a:prstGeom>
          <a:noFill/>
        </p:spPr>
        <p:txBody>
          <a:bodyPr wrap="square" rtlCol="0">
            <a:spAutoFit/>
          </a:bodyPr>
          <a:lstStyle/>
          <a:p>
            <a:r>
              <a:rPr lang="en-US" sz="800" i="1" dirty="0" smtClean="0">
                <a:solidFill>
                  <a:schemeClr val="bg1"/>
                </a:solidFill>
              </a:rPr>
              <a:t>Photo </a:t>
            </a:r>
            <a:r>
              <a:rPr lang="en-US" sz="800" i="1" dirty="0">
                <a:solidFill>
                  <a:schemeClr val="bg1"/>
                </a:solidFill>
              </a:rPr>
              <a:t>by Rhett A. Butler.</a:t>
            </a:r>
            <a:endParaRPr lang="en-AU" sz="800" dirty="0">
              <a:solidFill>
                <a:schemeClr val="bg1"/>
              </a:solidFill>
            </a:endParaRPr>
          </a:p>
        </p:txBody>
      </p:sp>
      <p:pic>
        <p:nvPicPr>
          <p:cNvPr id="4098" name="Picture 2" descr="Image result for bribery and corruption health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 y="911809"/>
            <a:ext cx="8668385" cy="5843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095" y="6429808"/>
            <a:ext cx="4572000" cy="215444"/>
          </a:xfrm>
          <a:prstGeom prst="rect">
            <a:avLst/>
          </a:prstGeom>
        </p:spPr>
        <p:txBody>
          <a:bodyPr>
            <a:spAutoFit/>
          </a:bodyPr>
          <a:lstStyle/>
          <a:p>
            <a:r>
              <a:rPr lang="en-AU" sz="800" dirty="0">
                <a:solidFill>
                  <a:schemeClr val="tx2"/>
                </a:solidFill>
              </a:rPr>
              <a:t>https://www.larrysharpe.com/wp-content/uploads/2018/01/HealthcareBriberyImage.jpeg</a:t>
            </a:r>
          </a:p>
        </p:txBody>
      </p:sp>
      <p:pic>
        <p:nvPicPr>
          <p:cNvPr id="10" name="Picture 9"/>
          <p:cNvPicPr>
            <a:picLocks noChangeAspect="1"/>
          </p:cNvPicPr>
          <p:nvPr/>
        </p:nvPicPr>
        <p:blipFill>
          <a:blip r:embed="rId4"/>
          <a:stretch>
            <a:fillRect/>
          </a:stretch>
        </p:blipFill>
        <p:spPr>
          <a:xfrm>
            <a:off x="149154" y="675620"/>
            <a:ext cx="1298646" cy="1295400"/>
          </a:xfrm>
          <a:prstGeom prst="rect">
            <a:avLst/>
          </a:prstGeom>
        </p:spPr>
      </p:pic>
    </p:spTree>
    <p:extLst>
      <p:ext uri="{BB962C8B-B14F-4D97-AF65-F5344CB8AC3E}">
        <p14:creationId xmlns:p14="http://schemas.microsoft.com/office/powerpoint/2010/main" val="360363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Increasing national &amp; international regulations</a:t>
            </a:r>
            <a:endParaRPr lang="en-AU" sz="2800" b="1" dirty="0">
              <a:solidFill>
                <a:schemeClr val="bg1"/>
              </a:solidFill>
              <a:latin typeface="Segoe UI" panose="020B0502040204020203" pitchFamily="34" charset="0"/>
              <a:cs typeface="Segoe UI" panose="020B0502040204020203" pitchFamily="34" charset="0"/>
            </a:endParaRPr>
          </a:p>
        </p:txBody>
      </p:sp>
      <p:sp>
        <p:nvSpPr>
          <p:cNvPr id="5" name="TextBox 4"/>
          <p:cNvSpPr txBox="1"/>
          <p:nvPr/>
        </p:nvSpPr>
        <p:spPr>
          <a:xfrm>
            <a:off x="6629400" y="6324600"/>
            <a:ext cx="2286000" cy="215444"/>
          </a:xfrm>
          <a:prstGeom prst="rect">
            <a:avLst/>
          </a:prstGeom>
          <a:noFill/>
        </p:spPr>
        <p:txBody>
          <a:bodyPr wrap="square" rtlCol="0">
            <a:spAutoFit/>
          </a:bodyPr>
          <a:lstStyle/>
          <a:p>
            <a:r>
              <a:rPr lang="en-AU" sz="800" b="1" dirty="0">
                <a:solidFill>
                  <a:schemeClr val="bg1"/>
                </a:solidFill>
              </a:rPr>
              <a:t>(ERIC FEFERBERG/AFP/Getty Images)</a:t>
            </a:r>
          </a:p>
        </p:txBody>
      </p:sp>
      <p:sp>
        <p:nvSpPr>
          <p:cNvPr id="3" name="TextBox 2"/>
          <p:cNvSpPr txBox="1"/>
          <p:nvPr/>
        </p:nvSpPr>
        <p:spPr>
          <a:xfrm>
            <a:off x="304800" y="6540044"/>
            <a:ext cx="2286000" cy="215444"/>
          </a:xfrm>
          <a:prstGeom prst="rect">
            <a:avLst/>
          </a:prstGeom>
          <a:noFill/>
        </p:spPr>
        <p:txBody>
          <a:bodyPr wrap="square" rtlCol="0">
            <a:spAutoFit/>
          </a:bodyPr>
          <a:lstStyle/>
          <a:p>
            <a:r>
              <a:rPr lang="en-US" sz="800" i="1" dirty="0" smtClean="0">
                <a:solidFill>
                  <a:schemeClr val="bg1"/>
                </a:solidFill>
              </a:rPr>
              <a:t>Photo </a:t>
            </a:r>
            <a:r>
              <a:rPr lang="en-US" sz="800" i="1" dirty="0">
                <a:solidFill>
                  <a:schemeClr val="bg1"/>
                </a:solidFill>
              </a:rPr>
              <a:t>by Rhett A. Butler.</a:t>
            </a:r>
            <a:endParaRPr lang="en-AU" sz="800" dirty="0">
              <a:solidFill>
                <a:schemeClr val="bg1"/>
              </a:solidFill>
            </a:endParaRPr>
          </a:p>
        </p:txBody>
      </p:sp>
      <p:pic>
        <p:nvPicPr>
          <p:cNvPr id="8" name="Picture 7"/>
          <p:cNvPicPr>
            <a:picLocks noChangeAspect="1"/>
          </p:cNvPicPr>
          <p:nvPr/>
        </p:nvPicPr>
        <p:blipFill>
          <a:blip r:embed="rId3"/>
          <a:stretch>
            <a:fillRect/>
          </a:stretch>
        </p:blipFill>
        <p:spPr>
          <a:xfrm>
            <a:off x="152399" y="675620"/>
            <a:ext cx="8839201" cy="4886980"/>
          </a:xfrm>
          <a:prstGeom prst="rect">
            <a:avLst/>
          </a:prstGeom>
        </p:spPr>
      </p:pic>
      <p:sp>
        <p:nvSpPr>
          <p:cNvPr id="9" name="Rectangle 8"/>
          <p:cNvSpPr/>
          <p:nvPr/>
        </p:nvSpPr>
        <p:spPr>
          <a:xfrm>
            <a:off x="3200400" y="6432322"/>
            <a:ext cx="4572000" cy="215444"/>
          </a:xfrm>
          <a:prstGeom prst="rect">
            <a:avLst/>
          </a:prstGeom>
        </p:spPr>
        <p:txBody>
          <a:bodyPr>
            <a:spAutoFit/>
          </a:bodyPr>
          <a:lstStyle/>
          <a:p>
            <a:r>
              <a:rPr lang="en-AU" sz="800" dirty="0">
                <a:solidFill>
                  <a:schemeClr val="tx2"/>
                </a:solidFill>
              </a:rPr>
              <a:t>https://www.agedcareinsite.com.au/wp-content/uploads/2017/11/compliance.jpg</a:t>
            </a:r>
          </a:p>
        </p:txBody>
      </p:sp>
    </p:spTree>
    <p:extLst>
      <p:ext uri="{BB962C8B-B14F-4D97-AF65-F5344CB8AC3E}">
        <p14:creationId xmlns:p14="http://schemas.microsoft.com/office/powerpoint/2010/main" val="188064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70" r="26670"/>
          <a:stretch>
            <a:fillRect/>
          </a:stretch>
        </p:blipFill>
        <p:spPr>
          <a:xfrm>
            <a:off x="3671888" y="0"/>
            <a:ext cx="5472112" cy="5454650"/>
          </a:xfrm>
        </p:spPr>
      </p:pic>
      <p:sp>
        <p:nvSpPr>
          <p:cNvPr id="2" name="Text Placeholder 1"/>
          <p:cNvSpPr>
            <a:spLocks noGrp="1"/>
          </p:cNvSpPr>
          <p:nvPr>
            <p:ph type="body" sz="quarter" idx="13"/>
          </p:nvPr>
        </p:nvSpPr>
        <p:spPr>
          <a:xfrm rot="16200000">
            <a:off x="6395254" y="2603550"/>
            <a:ext cx="4926209" cy="229889"/>
          </a:xfrm>
        </p:spPr>
        <p:txBody>
          <a:bodyPr/>
          <a:lstStyle/>
          <a:p>
            <a:r>
              <a:rPr lang="en-AU" dirty="0"/>
              <a:t>http://www.lynnpickford.com/wp-content/uploads/2013/12/blog-overload-645x300.jpg</a:t>
            </a:r>
          </a:p>
        </p:txBody>
      </p:sp>
      <p:sp>
        <p:nvSpPr>
          <p:cNvPr id="3" name="Title 2"/>
          <p:cNvSpPr>
            <a:spLocks noGrp="1"/>
          </p:cNvSpPr>
          <p:nvPr>
            <p:ph type="ctrTitle"/>
          </p:nvPr>
        </p:nvSpPr>
        <p:spPr/>
        <p:txBody>
          <a:bodyPr/>
          <a:lstStyle/>
          <a:p>
            <a:r>
              <a:rPr lang="en-AU" dirty="0" smtClean="0"/>
              <a:t>THIS IS the world your procurers face….</a:t>
            </a:r>
            <a:endParaRPr lang="en-AU" dirty="0"/>
          </a:p>
        </p:txBody>
      </p:sp>
    </p:spTree>
    <p:extLst>
      <p:ext uri="{BB962C8B-B14F-4D97-AF65-F5344CB8AC3E}">
        <p14:creationId xmlns:p14="http://schemas.microsoft.com/office/powerpoint/2010/main" val="424979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152400" y="990600"/>
            <a:ext cx="8686800" cy="502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2"/>
                </a:solidFill>
                <a:latin typeface="Articulate Narrow" panose="02000506040000020004" pitchFamily="2" charset="0"/>
                <a:ea typeface="+mj-ea"/>
                <a:cs typeface="+mj-cs"/>
              </a:defRPr>
            </a:lvl1pPr>
          </a:lstStyle>
          <a:p>
            <a:pPr marL="457200" indent="-457200">
              <a:spcAft>
                <a:spcPts val="1200"/>
              </a:spcAft>
              <a:buFont typeface="Arial" panose="020B0604020202020204" pitchFamily="34" charset="0"/>
              <a:buChar char="•"/>
            </a:pPr>
            <a:endParaRPr lang="en-GB" sz="2400" b="0" i="1" dirty="0">
              <a:latin typeface="Segoe UI" panose="020B0502040204020203" pitchFamily="34" charset="0"/>
              <a:cs typeface="Segoe UI" panose="020B0502040204020203" pitchFamily="34" charset="0"/>
            </a:endParaRPr>
          </a:p>
        </p:txBody>
      </p:sp>
      <p:sp>
        <p:nvSpPr>
          <p:cNvPr id="2" name="Rectangle 1"/>
          <p:cNvSpPr/>
          <p:nvPr/>
        </p:nvSpPr>
        <p:spPr>
          <a:xfrm>
            <a:off x="152400" y="152400"/>
            <a:ext cx="8686800" cy="954107"/>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Sustainability, </a:t>
            </a:r>
            <a:r>
              <a:rPr lang="en-AU" sz="2800" b="1" dirty="0">
                <a:solidFill>
                  <a:schemeClr val="bg1"/>
                </a:solidFill>
                <a:latin typeface="Segoe UI" panose="020B0502040204020203" pitchFamily="34" charset="0"/>
                <a:cs typeface="Segoe UI" panose="020B0502040204020203" pitchFamily="34" charset="0"/>
              </a:rPr>
              <a:t>Procurement, </a:t>
            </a:r>
            <a:r>
              <a:rPr lang="en-US" sz="2800" b="1" dirty="0" smtClean="0">
                <a:solidFill>
                  <a:schemeClr val="bg1"/>
                </a:solidFill>
                <a:latin typeface="Segoe UI" panose="020B0502040204020203" pitchFamily="34" charset="0"/>
                <a:cs typeface="Segoe UI" panose="020B0502040204020203" pitchFamily="34" charset="0"/>
              </a:rPr>
              <a:t>what </a:t>
            </a:r>
            <a:r>
              <a:rPr lang="en-US" sz="2800" b="1" dirty="0">
                <a:solidFill>
                  <a:schemeClr val="bg1"/>
                </a:solidFill>
                <a:latin typeface="Segoe UI" panose="020B0502040204020203" pitchFamily="34" charset="0"/>
                <a:cs typeface="Segoe UI" panose="020B0502040204020203" pitchFamily="34" charset="0"/>
              </a:rPr>
              <a:t>has this got to do with me? </a:t>
            </a:r>
          </a:p>
        </p:txBody>
      </p:sp>
      <p:sp>
        <p:nvSpPr>
          <p:cNvPr id="5" name="Rectangle 4"/>
          <p:cNvSpPr/>
          <p:nvPr/>
        </p:nvSpPr>
        <p:spPr>
          <a:xfrm>
            <a:off x="168273" y="1600200"/>
            <a:ext cx="4254500" cy="2339102"/>
          </a:xfrm>
          <a:prstGeom prst="rect">
            <a:avLst/>
          </a:prstGeom>
        </p:spPr>
        <p:txBody>
          <a:bodyPr wrap="square">
            <a:spAutoFit/>
          </a:bodyPr>
          <a:lstStyle/>
          <a:p>
            <a:r>
              <a:rPr lang="en-US" sz="2800" b="1" dirty="0">
                <a:solidFill>
                  <a:srgbClr val="000000"/>
                </a:solidFill>
                <a:latin typeface="Source Sans Pro"/>
              </a:rPr>
              <a:t>“Clinicians play an increasingly vital role in supporting a healthy supply chain</a:t>
            </a:r>
            <a:r>
              <a:rPr lang="en-US" sz="2800" b="1" dirty="0" smtClean="0">
                <a:solidFill>
                  <a:srgbClr val="000000"/>
                </a:solidFill>
                <a:latin typeface="Source Sans Pro"/>
              </a:rPr>
              <a:t>.”</a:t>
            </a:r>
            <a:r>
              <a:rPr lang="en-US" sz="2800" dirty="0">
                <a:solidFill>
                  <a:srgbClr val="000000"/>
                </a:solidFill>
                <a:latin typeface="Source Sans Pro"/>
              </a:rPr>
              <a:t> </a:t>
            </a:r>
            <a:r>
              <a:rPr lang="en-US" dirty="0">
                <a:solidFill>
                  <a:srgbClr val="000000"/>
                </a:solidFill>
                <a:latin typeface="Source Sans Pro"/>
              </a:rPr>
              <a:t/>
            </a:r>
            <a:br>
              <a:rPr lang="en-US" dirty="0">
                <a:solidFill>
                  <a:srgbClr val="000000"/>
                </a:solidFill>
                <a:latin typeface="Source Sans Pro"/>
              </a:rPr>
            </a:br>
            <a:r>
              <a:rPr lang="en-US" dirty="0">
                <a:solidFill>
                  <a:srgbClr val="000000"/>
                </a:solidFill>
                <a:latin typeface="Source Sans Pro"/>
              </a:rPr>
              <a:t/>
            </a:r>
            <a:br>
              <a:rPr lang="en-US" dirty="0">
                <a:solidFill>
                  <a:srgbClr val="000000"/>
                </a:solidFill>
                <a:latin typeface="Source Sans Pro"/>
              </a:rPr>
            </a:br>
            <a:r>
              <a:rPr lang="en-US" sz="800" dirty="0">
                <a:solidFill>
                  <a:srgbClr val="000000"/>
                </a:solidFill>
                <a:latin typeface="Source Sans Pro"/>
              </a:rPr>
              <a:t>Read more: </a:t>
            </a:r>
            <a:r>
              <a:rPr lang="en-US" sz="800" dirty="0">
                <a:solidFill>
                  <a:srgbClr val="003399"/>
                </a:solidFill>
                <a:latin typeface="Source Sans Pro"/>
                <a:hlinkClick r:id="rId3"/>
              </a:rPr>
              <a:t>http://hospitalhealth.com.au/content/clinical-services/article/a-healthy-supply-chain-supports-better-quality-care-456675541#ixzz5IfgSwiVf</a:t>
            </a:r>
            <a:endParaRPr lang="en-AU" sz="800" dirty="0"/>
          </a:p>
        </p:txBody>
      </p:sp>
      <p:pic>
        <p:nvPicPr>
          <p:cNvPr id="6" name="Picture 5"/>
          <p:cNvPicPr>
            <a:picLocks noChangeAspect="1"/>
          </p:cNvPicPr>
          <p:nvPr/>
        </p:nvPicPr>
        <p:blipFill>
          <a:blip r:embed="rId4"/>
          <a:stretch>
            <a:fillRect/>
          </a:stretch>
        </p:blipFill>
        <p:spPr>
          <a:xfrm>
            <a:off x="4571999" y="1224051"/>
            <a:ext cx="4143375" cy="4676775"/>
          </a:xfrm>
          <a:prstGeom prst="rect">
            <a:avLst/>
          </a:prstGeom>
        </p:spPr>
      </p:pic>
      <p:sp>
        <p:nvSpPr>
          <p:cNvPr id="8" name="TextBox 7"/>
          <p:cNvSpPr txBox="1"/>
          <p:nvPr/>
        </p:nvSpPr>
        <p:spPr>
          <a:xfrm>
            <a:off x="4571999" y="6137344"/>
            <a:ext cx="3610850" cy="584775"/>
          </a:xfrm>
          <a:prstGeom prst="rect">
            <a:avLst/>
          </a:prstGeom>
          <a:noFill/>
        </p:spPr>
        <p:txBody>
          <a:bodyPr wrap="square" rtlCol="0">
            <a:spAutoFit/>
          </a:bodyPr>
          <a:lstStyle/>
          <a:p>
            <a:r>
              <a:rPr lang="en-US" sz="800" dirty="0" err="1">
                <a:solidFill>
                  <a:schemeClr val="tx2"/>
                </a:solidFill>
              </a:rPr>
              <a:t>Boersma</a:t>
            </a:r>
            <a:r>
              <a:rPr lang="en-US" sz="800" dirty="0">
                <a:solidFill>
                  <a:schemeClr val="tx2"/>
                </a:solidFill>
              </a:rPr>
              <a:t>, </a:t>
            </a:r>
            <a:r>
              <a:rPr lang="en-US" sz="800" dirty="0" err="1">
                <a:solidFill>
                  <a:schemeClr val="tx2"/>
                </a:solidFill>
              </a:rPr>
              <a:t>Martijn</a:t>
            </a:r>
            <a:r>
              <a:rPr lang="en-US" sz="800" dirty="0">
                <a:solidFill>
                  <a:schemeClr val="tx2"/>
                </a:solidFill>
              </a:rPr>
              <a:t>, Do No Harm? Procurement of Medical Goods by Australian Companies and Government (2017). Available at SSRN: </a:t>
            </a:r>
            <a:r>
              <a:rPr lang="en-US" sz="800" u="sng" dirty="0">
                <a:solidFill>
                  <a:schemeClr val="tx2"/>
                </a:solidFill>
                <a:hlinkClick r:id="rId5"/>
              </a:rPr>
              <a:t>https://ssrn.com/abstract=2961620</a:t>
            </a:r>
            <a:r>
              <a:rPr lang="en-US" sz="800" dirty="0">
                <a:solidFill>
                  <a:schemeClr val="tx2"/>
                </a:solidFill>
              </a:rPr>
              <a:t> or </a:t>
            </a:r>
            <a:r>
              <a:rPr lang="en-US" sz="800" u="sng" dirty="0">
                <a:solidFill>
                  <a:schemeClr val="tx2"/>
                </a:solidFill>
                <a:hlinkClick r:id="rId6"/>
              </a:rPr>
              <a:t>http://dx.doi.org/10.2139/ssrn.2961620</a:t>
            </a:r>
            <a:endParaRPr lang="en-GB" sz="800" dirty="0">
              <a:solidFill>
                <a:schemeClr val="tx2"/>
              </a:solidFill>
            </a:endParaRPr>
          </a:p>
        </p:txBody>
      </p:sp>
    </p:spTree>
    <p:extLst>
      <p:ext uri="{BB962C8B-B14F-4D97-AF65-F5344CB8AC3E}">
        <p14:creationId xmlns:p14="http://schemas.microsoft.com/office/powerpoint/2010/main" val="274436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152400" y="990600"/>
            <a:ext cx="8686800" cy="502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1" kern="1200">
                <a:solidFill>
                  <a:schemeClr val="tx2"/>
                </a:solidFill>
                <a:latin typeface="Articulate Narrow" panose="02000506040000020004" pitchFamily="2" charset="0"/>
                <a:ea typeface="+mj-ea"/>
                <a:cs typeface="+mj-cs"/>
              </a:defRPr>
            </a:lvl1pPr>
          </a:lstStyle>
          <a:p>
            <a:pPr marL="457200" indent="-457200">
              <a:spcAft>
                <a:spcPts val="1200"/>
              </a:spcAft>
              <a:buFont typeface="Arial" panose="020B0604020202020204" pitchFamily="34" charset="0"/>
              <a:buChar char="•"/>
            </a:pPr>
            <a:endParaRPr lang="en-GB" sz="2400" b="0" i="1" dirty="0">
              <a:latin typeface="Segoe UI" panose="020B0502040204020203" pitchFamily="34" charset="0"/>
              <a:cs typeface="Segoe UI" panose="020B0502040204020203" pitchFamily="34" charset="0"/>
            </a:endParaRPr>
          </a:p>
        </p:txBody>
      </p:sp>
      <p:sp>
        <p:nvSpPr>
          <p:cNvPr id="2" name="Rectangle 1"/>
          <p:cNvSpPr/>
          <p:nvPr/>
        </p:nvSpPr>
        <p:spPr>
          <a:xfrm>
            <a:off x="152400" y="152400"/>
            <a:ext cx="8686800" cy="523220"/>
          </a:xfrm>
          <a:prstGeom prst="rect">
            <a:avLst/>
          </a:prstGeom>
          <a:solidFill>
            <a:schemeClr val="accent1"/>
          </a:solidFill>
        </p:spPr>
        <p:txBody>
          <a:bodyPr wrap="square">
            <a:spAutoFit/>
          </a:bodyPr>
          <a:lstStyle/>
          <a:p>
            <a:r>
              <a:rPr lang="en-AU" sz="2800" b="1" dirty="0" smtClean="0">
                <a:solidFill>
                  <a:schemeClr val="bg1"/>
                </a:solidFill>
                <a:latin typeface="Segoe UI" panose="020B0502040204020203" pitchFamily="34" charset="0"/>
                <a:cs typeface="Segoe UI" panose="020B0502040204020203" pitchFamily="34" charset="0"/>
              </a:rPr>
              <a:t>ITS IN YOUR HANDS….. </a:t>
            </a:r>
            <a:endParaRPr lang="en-US" sz="2800" b="1" dirty="0">
              <a:solidFill>
                <a:schemeClr val="bg1"/>
              </a:solidFill>
              <a:latin typeface="Segoe UI" panose="020B0502040204020203" pitchFamily="34" charset="0"/>
              <a:cs typeface="Segoe UI" panose="020B0502040204020203" pitchFamily="34" charset="0"/>
            </a:endParaRPr>
          </a:p>
        </p:txBody>
      </p:sp>
      <p:sp>
        <p:nvSpPr>
          <p:cNvPr id="3" name="TextBox 2"/>
          <p:cNvSpPr txBox="1"/>
          <p:nvPr/>
        </p:nvSpPr>
        <p:spPr>
          <a:xfrm>
            <a:off x="152400" y="873056"/>
            <a:ext cx="8686800" cy="5139869"/>
          </a:xfrm>
          <a:prstGeom prst="rect">
            <a:avLst/>
          </a:prstGeom>
          <a:noFill/>
        </p:spPr>
        <p:txBody>
          <a:bodyPr wrap="square" rtlCol="0">
            <a:spAutoFit/>
          </a:bodyPr>
          <a:lstStyle/>
          <a:p>
            <a:pPr marL="285750"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Discuss with your peers at Board and clinical governance levels: do you have commitment to environmental and social sustainability principles in purchasing? YOU CAN SET POLICY &amp; STANDARDS</a:t>
            </a:r>
          </a:p>
          <a:p>
            <a:pPr marL="285750" indent="-285750">
              <a:buFont typeface="Arial" panose="020B0604020202020204" pitchFamily="34" charset="0"/>
              <a:buChar char="•"/>
            </a:pPr>
            <a:endParaRPr lang="en-AU" sz="2000" b="1" dirty="0">
              <a:solidFill>
                <a:schemeClr val="tx2"/>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Inform your choices – ask your purchasers if they know:</a:t>
            </a:r>
          </a:p>
          <a:p>
            <a:pPr marL="742950" lvl="1"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WHO you are buying from</a:t>
            </a:r>
          </a:p>
          <a:p>
            <a:pPr marL="742950" lvl="1"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WHAT you are buying </a:t>
            </a:r>
          </a:p>
          <a:p>
            <a:pPr marL="742950" lvl="1"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WHY you require that type of product</a:t>
            </a:r>
          </a:p>
          <a:p>
            <a:pPr marL="285750" indent="-285750">
              <a:buFont typeface="Arial" panose="020B0604020202020204" pitchFamily="34" charset="0"/>
              <a:buChar char="•"/>
            </a:pPr>
            <a:endParaRPr lang="en-AU" sz="2000" b="1" dirty="0" smtClean="0">
              <a:solidFill>
                <a:schemeClr val="tx2"/>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Use your influence – you have the ear of suppliers and manufacturers</a:t>
            </a:r>
          </a:p>
          <a:p>
            <a:pPr marL="285750" indent="-285750">
              <a:buFont typeface="Arial" panose="020B0604020202020204" pitchFamily="34" charset="0"/>
              <a:buChar char="•"/>
            </a:pPr>
            <a:endParaRPr lang="en-AU" sz="2000" b="1" dirty="0">
              <a:solidFill>
                <a:schemeClr val="tx2"/>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sz="2000" b="1" dirty="0" smtClean="0">
                <a:solidFill>
                  <a:schemeClr val="tx2"/>
                </a:solidFill>
                <a:latin typeface="Segoe UI" panose="020B0502040204020203" pitchFamily="34" charset="0"/>
                <a:cs typeface="Segoe UI" panose="020B0502040204020203" pitchFamily="34" charset="0"/>
              </a:rPr>
              <a:t>Require POSITIVE change to deliver higher quality outcomes that are broader than medical interventions</a:t>
            </a:r>
          </a:p>
          <a:p>
            <a:pPr marL="285750" indent="-285750">
              <a:buFont typeface="Arial" panose="020B0604020202020204" pitchFamily="34" charset="0"/>
              <a:buChar char="•"/>
            </a:pPr>
            <a:endParaRPr lang="en-AU" sz="2000" b="1" dirty="0">
              <a:solidFill>
                <a:schemeClr val="tx2"/>
              </a:solidFill>
              <a:latin typeface="Segoe UI" panose="020B0502040204020203" pitchFamily="34" charset="0"/>
              <a:cs typeface="Segoe UI" panose="020B0502040204020203" pitchFamily="34" charset="0"/>
            </a:endParaRPr>
          </a:p>
          <a:p>
            <a:pPr algn="ctr"/>
            <a:r>
              <a:rPr lang="en-AU" sz="2800" b="1" dirty="0" smtClean="0">
                <a:solidFill>
                  <a:schemeClr val="tx2"/>
                </a:solidFill>
                <a:latin typeface="Segoe UI" panose="020B0502040204020203" pitchFamily="34" charset="0"/>
                <a:cs typeface="Segoe UI" panose="020B0502040204020203" pitchFamily="34" charset="0"/>
              </a:rPr>
              <a:t>TOO DIFFICULT? NOT SO!</a:t>
            </a:r>
            <a:endParaRPr lang="en-AU" sz="2800" b="1"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8649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FredHollows_V5">
  <a:themeElements>
    <a:clrScheme name="Fred Hollows Colours">
      <a:dk1>
        <a:srgbClr val="00A998"/>
      </a:dk1>
      <a:lt1>
        <a:sysClr val="window" lastClr="FFFFFF"/>
      </a:lt1>
      <a:dk2>
        <a:srgbClr val="231F20"/>
      </a:dk2>
      <a:lt2>
        <a:srgbClr val="4DB7CC"/>
      </a:lt2>
      <a:accent1>
        <a:srgbClr val="F47920"/>
      </a:accent1>
      <a:accent2>
        <a:srgbClr val="F15B3B"/>
      </a:accent2>
      <a:accent3>
        <a:srgbClr val="1B3281"/>
      </a:accent3>
      <a:accent4>
        <a:srgbClr val="A1C4BC"/>
      </a:accent4>
      <a:accent5>
        <a:srgbClr val="B1D355"/>
      </a:accent5>
      <a:accent6>
        <a:srgbClr val="6762A6"/>
      </a:accent6>
      <a:hlink>
        <a:srgbClr val="F47920"/>
      </a:hlink>
      <a:folHlink>
        <a:srgbClr val="1B3281"/>
      </a:folHlink>
    </a:clrScheme>
    <a:fontScheme name="Fred Hollow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FHF PowerPoint Template</Template>
  <TotalTime>4792</TotalTime>
  <Words>1254</Words>
  <Application>Microsoft Office PowerPoint</Application>
  <PresentationFormat>On-screen Show (4:3)</PresentationFormat>
  <Paragraphs>141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Segoe Print</vt:lpstr>
      <vt:lpstr>Segoe UI</vt:lpstr>
      <vt:lpstr>Source Sans Pro</vt:lpstr>
      <vt:lpstr>Master_FredHollows_V5</vt:lpstr>
      <vt:lpstr>Sustainability:  innovating  Procurement, Innovating healthcare</vt:lpstr>
      <vt:lpstr>PowerPoint Presentation</vt:lpstr>
      <vt:lpstr>PowerPoint Presentation</vt:lpstr>
      <vt:lpstr>PowerPoint Presentation</vt:lpstr>
      <vt:lpstr>PowerPoint Presentation</vt:lpstr>
      <vt:lpstr>PowerPoint Presentation</vt:lpstr>
      <vt:lpstr>THIS IS the world your procurers 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WORK BETTER TOGETHER</vt:lpstr>
      <vt:lpstr>PowerPoint Presentation</vt:lpstr>
    </vt:vector>
  </TitlesOfParts>
  <Company>The Fred Hollows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Global Procurement: Sustainable Procurement - ISO 20400</dc:title>
  <dc:creator>Tanya Harris</dc:creator>
  <cp:keywords>#iso20400;#savinglivessustainably;#iapbewg</cp:keywords>
  <cp:lastModifiedBy>Tanya Harris</cp:lastModifiedBy>
  <cp:revision>84</cp:revision>
  <cp:lastPrinted>2017-07-28T09:15:49Z</cp:lastPrinted>
  <dcterms:created xsi:type="dcterms:W3CDTF">2017-07-28T04:44:34Z</dcterms:created>
  <dcterms:modified xsi:type="dcterms:W3CDTF">2018-07-18T07:04:08Z</dcterms:modified>
  <cp:category>PowerPoint template</cp:category>
</cp:coreProperties>
</file>