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0"/>
  </p:notesMasterIdLst>
  <p:sldIdLst>
    <p:sldId id="312" r:id="rId3"/>
    <p:sldId id="258" r:id="rId4"/>
    <p:sldId id="266" r:id="rId5"/>
    <p:sldId id="296" r:id="rId6"/>
    <p:sldId id="263" r:id="rId7"/>
    <p:sldId id="260" r:id="rId8"/>
    <p:sldId id="314" r:id="rId9"/>
    <p:sldId id="308" r:id="rId10"/>
    <p:sldId id="267" r:id="rId11"/>
    <p:sldId id="299" r:id="rId12"/>
    <p:sldId id="307" r:id="rId13"/>
    <p:sldId id="268" r:id="rId14"/>
    <p:sldId id="269" r:id="rId15"/>
    <p:sldId id="262" r:id="rId16"/>
    <p:sldId id="277" r:id="rId17"/>
    <p:sldId id="271" r:id="rId18"/>
    <p:sldId id="315" r:id="rId19"/>
    <p:sldId id="311" r:id="rId20"/>
    <p:sldId id="281" r:id="rId21"/>
    <p:sldId id="270" r:id="rId22"/>
    <p:sldId id="272" r:id="rId23"/>
    <p:sldId id="259" r:id="rId24"/>
    <p:sldId id="282" r:id="rId25"/>
    <p:sldId id="284" r:id="rId26"/>
    <p:sldId id="290" r:id="rId27"/>
    <p:sldId id="309" r:id="rId28"/>
    <p:sldId id="3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D16CF1-5157-492C-A54D-97E205BA6E46}">
          <p14:sldIdLst>
            <p14:sldId id="312"/>
            <p14:sldId id="258"/>
            <p14:sldId id="266"/>
            <p14:sldId id="296"/>
            <p14:sldId id="263"/>
            <p14:sldId id="260"/>
            <p14:sldId id="314"/>
            <p14:sldId id="308"/>
            <p14:sldId id="267"/>
            <p14:sldId id="299"/>
            <p14:sldId id="307"/>
            <p14:sldId id="268"/>
            <p14:sldId id="269"/>
            <p14:sldId id="262"/>
            <p14:sldId id="277"/>
            <p14:sldId id="271"/>
            <p14:sldId id="315"/>
            <p14:sldId id="311"/>
            <p14:sldId id="281"/>
            <p14:sldId id="270"/>
            <p14:sldId id="272"/>
            <p14:sldId id="259"/>
            <p14:sldId id="282"/>
            <p14:sldId id="284"/>
            <p14:sldId id="290"/>
            <p14:sldId id="309"/>
            <p14:sldId id="313"/>
          </p14:sldIdLst>
        </p14:section>
        <p14:section name="Untitled Section" id="{44597981-B271-45B1-9B01-DEFBE1910EE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F3A1A3-E3BC-4B53-8131-D937872CAA0D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4F9A7EE-8113-4F36-9718-1739B75C5E6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Access to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b="1" dirty="0" smtClean="0"/>
            <a:t>Care </a:t>
          </a:r>
        </a:p>
      </dgm:t>
    </dgm:pt>
    <dgm:pt modelId="{67570B80-BC15-4B11-B9F1-3D86D5B60F42}" type="parTrans" cxnId="{80DABEC9-FF80-4640-9960-B9102DD5E69B}">
      <dgm:prSet/>
      <dgm:spPr/>
      <dgm:t>
        <a:bodyPr/>
        <a:lstStyle/>
        <a:p>
          <a:endParaRPr lang="en-GB" sz="2800" b="1"/>
        </a:p>
      </dgm:t>
    </dgm:pt>
    <dgm:pt modelId="{B731461F-7112-4BE1-ACB6-09A5AE9D3AA3}" type="sibTrans" cxnId="{80DABEC9-FF80-4640-9960-B9102DD5E69B}">
      <dgm:prSet/>
      <dgm:spPr/>
      <dgm:t>
        <a:bodyPr/>
        <a:lstStyle/>
        <a:p>
          <a:endParaRPr lang="en-GB" sz="2800" b="1"/>
        </a:p>
      </dgm:t>
    </dgm:pt>
    <dgm:pt modelId="{2CD6C9AC-F7D7-4E40-B4D2-7C72697C2348}">
      <dgm:prSet phldrT="[Text]" custT="1"/>
      <dgm:spPr/>
      <dgm:t>
        <a:bodyPr/>
        <a:lstStyle/>
        <a:p>
          <a:r>
            <a:rPr lang="en-US" sz="2800" b="1" dirty="0" smtClean="0"/>
            <a:t>Follow up</a:t>
          </a:r>
          <a:endParaRPr lang="en-GB" sz="2400" b="0" dirty="0"/>
        </a:p>
      </dgm:t>
    </dgm:pt>
    <dgm:pt modelId="{36F706E7-12A8-4BB9-A30E-1A8FAF4C2B8C}" type="parTrans" cxnId="{65718C03-6EBC-4502-87DB-FEEAADDB32E1}">
      <dgm:prSet/>
      <dgm:spPr/>
      <dgm:t>
        <a:bodyPr/>
        <a:lstStyle/>
        <a:p>
          <a:endParaRPr lang="en-GB" sz="2800" b="1"/>
        </a:p>
      </dgm:t>
    </dgm:pt>
    <dgm:pt modelId="{70EBAC2C-029C-4F97-9FA0-0E903E32A35B}" type="sibTrans" cxnId="{65718C03-6EBC-4502-87DB-FEEAADDB32E1}">
      <dgm:prSet/>
      <dgm:spPr/>
      <dgm:t>
        <a:bodyPr/>
        <a:lstStyle/>
        <a:p>
          <a:endParaRPr lang="en-GB" sz="2800" b="1"/>
        </a:p>
      </dgm:t>
    </dgm:pt>
    <dgm:pt modelId="{D7BF02AB-1607-4624-91CD-58686EFC6AEA}">
      <dgm:prSet phldrT="[Text]" custT="1"/>
      <dgm:spPr/>
      <dgm:t>
        <a:bodyPr/>
        <a:lstStyle/>
        <a:p>
          <a:r>
            <a:rPr lang="en-US" sz="2800" b="1" dirty="0" smtClean="0"/>
            <a:t>Diagnose &amp; Advice</a:t>
          </a:r>
          <a:endParaRPr lang="en-GB" sz="2800" b="1" dirty="0"/>
        </a:p>
      </dgm:t>
    </dgm:pt>
    <dgm:pt modelId="{C2120735-A24B-449B-88CD-5EE955A0F81C}" type="parTrans" cxnId="{0F9EF0B8-5D59-468D-B3F1-5C53D48323C1}">
      <dgm:prSet/>
      <dgm:spPr/>
      <dgm:t>
        <a:bodyPr/>
        <a:lstStyle/>
        <a:p>
          <a:endParaRPr lang="en-GB" sz="2800" b="1"/>
        </a:p>
      </dgm:t>
    </dgm:pt>
    <dgm:pt modelId="{8881BC63-9461-453B-8801-4C337C754FBB}" type="sibTrans" cxnId="{0F9EF0B8-5D59-468D-B3F1-5C53D48323C1}">
      <dgm:prSet/>
      <dgm:spPr/>
      <dgm:t>
        <a:bodyPr/>
        <a:lstStyle/>
        <a:p>
          <a:endParaRPr lang="en-GB" sz="2800" b="1"/>
        </a:p>
      </dgm:t>
    </dgm:pt>
    <dgm:pt modelId="{4C27E90A-9711-4CF6-B1A6-C16504C0AF6B}">
      <dgm:prSet phldrT="[Text]" custT="1"/>
      <dgm:spPr/>
      <dgm:t>
        <a:bodyPr/>
        <a:lstStyle/>
        <a:p>
          <a:r>
            <a:rPr lang="en-US" sz="2800" b="1" dirty="0" smtClean="0"/>
            <a:t>Treatment</a:t>
          </a:r>
          <a:endParaRPr lang="en-GB" sz="2000" b="0" dirty="0"/>
        </a:p>
      </dgm:t>
    </dgm:pt>
    <dgm:pt modelId="{347E8B99-A639-4418-8A1A-B307A8125F37}" type="parTrans" cxnId="{83811734-179F-42F7-8335-C08C813B6758}">
      <dgm:prSet/>
      <dgm:spPr/>
      <dgm:t>
        <a:bodyPr/>
        <a:lstStyle/>
        <a:p>
          <a:endParaRPr lang="en-GB" sz="2800" b="1"/>
        </a:p>
      </dgm:t>
    </dgm:pt>
    <dgm:pt modelId="{88964BC2-39B1-4794-B60F-26B00FE0ED3D}" type="sibTrans" cxnId="{83811734-179F-42F7-8335-C08C813B6758}">
      <dgm:prSet/>
      <dgm:spPr/>
      <dgm:t>
        <a:bodyPr/>
        <a:lstStyle/>
        <a:p>
          <a:endParaRPr lang="en-GB" sz="2800" b="1"/>
        </a:p>
      </dgm:t>
    </dgm:pt>
    <dgm:pt modelId="{BBF074BF-2111-40A3-A021-F0F3B77527D2}" type="pres">
      <dgm:prSet presAssocID="{65F3A1A3-E3BC-4B53-8131-D937872CAA0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12AE62CF-616D-4A27-9E61-5805B64A8394}" type="pres">
      <dgm:prSet presAssocID="{E4F9A7EE-8113-4F36-9718-1739B75C5E68}" presName="composite" presStyleCnt="0"/>
      <dgm:spPr/>
      <dgm:t>
        <a:bodyPr/>
        <a:lstStyle/>
        <a:p>
          <a:endParaRPr lang="en-IN"/>
        </a:p>
      </dgm:t>
    </dgm:pt>
    <dgm:pt modelId="{991BECEC-8ED2-48E0-9A04-441A5713AF60}" type="pres">
      <dgm:prSet presAssocID="{E4F9A7EE-8113-4F36-9718-1739B75C5E68}" presName="LShape" presStyleLbl="alignNode1" presStyleIdx="0" presStyleCnt="7"/>
      <dgm:spPr/>
      <dgm:t>
        <a:bodyPr/>
        <a:lstStyle/>
        <a:p>
          <a:endParaRPr lang="en-IN"/>
        </a:p>
      </dgm:t>
    </dgm:pt>
    <dgm:pt modelId="{0CAD016E-0490-4DB6-9E50-92A506E9E62D}" type="pres">
      <dgm:prSet presAssocID="{E4F9A7EE-8113-4F36-9718-1739B75C5E68}" presName="ParentText" presStyleLbl="revTx" presStyleIdx="0" presStyleCnt="4" custScaleX="136452" custLinFactNeighborX="181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74513E-B311-4C2A-8BA8-FB69E5BAEEFD}" type="pres">
      <dgm:prSet presAssocID="{E4F9A7EE-8113-4F36-9718-1739B75C5E68}" presName="Triangle" presStyleLbl="alignNode1" presStyleIdx="1" presStyleCnt="7"/>
      <dgm:spPr/>
      <dgm:t>
        <a:bodyPr/>
        <a:lstStyle/>
        <a:p>
          <a:endParaRPr lang="en-IN"/>
        </a:p>
      </dgm:t>
    </dgm:pt>
    <dgm:pt modelId="{9BCF0B19-840E-4BB6-89D4-96B5F2AA210C}" type="pres">
      <dgm:prSet presAssocID="{B731461F-7112-4BE1-ACB6-09A5AE9D3AA3}" presName="sibTrans" presStyleCnt="0"/>
      <dgm:spPr/>
      <dgm:t>
        <a:bodyPr/>
        <a:lstStyle/>
        <a:p>
          <a:endParaRPr lang="en-IN"/>
        </a:p>
      </dgm:t>
    </dgm:pt>
    <dgm:pt modelId="{0EEA0C36-C6F2-4205-8630-CAA94501FE24}" type="pres">
      <dgm:prSet presAssocID="{B731461F-7112-4BE1-ACB6-09A5AE9D3AA3}" presName="space" presStyleCnt="0"/>
      <dgm:spPr/>
      <dgm:t>
        <a:bodyPr/>
        <a:lstStyle/>
        <a:p>
          <a:endParaRPr lang="en-IN"/>
        </a:p>
      </dgm:t>
    </dgm:pt>
    <dgm:pt modelId="{09C16032-46FD-46BF-80D7-0C5CF970ED04}" type="pres">
      <dgm:prSet presAssocID="{D7BF02AB-1607-4624-91CD-58686EFC6AEA}" presName="composite" presStyleCnt="0"/>
      <dgm:spPr/>
      <dgm:t>
        <a:bodyPr/>
        <a:lstStyle/>
        <a:p>
          <a:endParaRPr lang="en-IN"/>
        </a:p>
      </dgm:t>
    </dgm:pt>
    <dgm:pt modelId="{530DEB0D-9D5B-4432-A7F3-CDA1EC3D748E}" type="pres">
      <dgm:prSet presAssocID="{D7BF02AB-1607-4624-91CD-58686EFC6AEA}" presName="LShape" presStyleLbl="alignNode1" presStyleIdx="2" presStyleCnt="7"/>
      <dgm:spPr/>
      <dgm:t>
        <a:bodyPr/>
        <a:lstStyle/>
        <a:p>
          <a:endParaRPr lang="en-IN"/>
        </a:p>
      </dgm:t>
    </dgm:pt>
    <dgm:pt modelId="{F81EA239-18C0-40C3-A9D6-9DB1F35BE099}" type="pres">
      <dgm:prSet presAssocID="{D7BF02AB-1607-4624-91CD-58686EFC6AEA}" presName="ParentText" presStyleLbl="revTx" presStyleIdx="1" presStyleCnt="4" custScaleX="127653" custLinFactNeighborX="13674" custLinFactNeighborY="-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AC5AFC-4E7F-48E5-B696-B015FE3C072E}" type="pres">
      <dgm:prSet presAssocID="{D7BF02AB-1607-4624-91CD-58686EFC6AEA}" presName="Triangle" presStyleLbl="alignNode1" presStyleIdx="3" presStyleCnt="7"/>
      <dgm:spPr/>
      <dgm:t>
        <a:bodyPr/>
        <a:lstStyle/>
        <a:p>
          <a:endParaRPr lang="en-IN"/>
        </a:p>
      </dgm:t>
    </dgm:pt>
    <dgm:pt modelId="{1B5DEFE8-33DF-42CF-A4B1-157CFB695FE0}" type="pres">
      <dgm:prSet presAssocID="{8881BC63-9461-453B-8801-4C337C754FBB}" presName="sibTrans" presStyleCnt="0"/>
      <dgm:spPr/>
      <dgm:t>
        <a:bodyPr/>
        <a:lstStyle/>
        <a:p>
          <a:endParaRPr lang="en-IN"/>
        </a:p>
      </dgm:t>
    </dgm:pt>
    <dgm:pt modelId="{D3112811-1E15-42A2-8DEA-3764DE93950D}" type="pres">
      <dgm:prSet presAssocID="{8881BC63-9461-453B-8801-4C337C754FBB}" presName="space" presStyleCnt="0"/>
      <dgm:spPr/>
      <dgm:t>
        <a:bodyPr/>
        <a:lstStyle/>
        <a:p>
          <a:endParaRPr lang="en-IN"/>
        </a:p>
      </dgm:t>
    </dgm:pt>
    <dgm:pt modelId="{519C03F2-11DC-4740-B4B5-CE9A0AC40F00}" type="pres">
      <dgm:prSet presAssocID="{4C27E90A-9711-4CF6-B1A6-C16504C0AF6B}" presName="composite" presStyleCnt="0"/>
      <dgm:spPr/>
      <dgm:t>
        <a:bodyPr/>
        <a:lstStyle/>
        <a:p>
          <a:endParaRPr lang="en-IN"/>
        </a:p>
      </dgm:t>
    </dgm:pt>
    <dgm:pt modelId="{8FA2AB16-23F0-4913-8197-A8906C7923C3}" type="pres">
      <dgm:prSet presAssocID="{4C27E90A-9711-4CF6-B1A6-C16504C0AF6B}" presName="LShape" presStyleLbl="alignNode1" presStyleIdx="4" presStyleCnt="7" custLinFactNeighborX="-8059"/>
      <dgm:spPr/>
      <dgm:t>
        <a:bodyPr/>
        <a:lstStyle/>
        <a:p>
          <a:endParaRPr lang="en-IN"/>
        </a:p>
      </dgm:t>
    </dgm:pt>
    <dgm:pt modelId="{33B2988E-BCC2-4297-A4EA-B38B1B8942A1}" type="pres">
      <dgm:prSet presAssocID="{4C27E90A-9711-4CF6-B1A6-C16504C0AF6B}" presName="ParentText" presStyleLbl="revTx" presStyleIdx="2" presStyleCnt="4" custScaleX="134122" custLinFactNeighborX="4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642E99-C596-4B2A-9E21-9D974DC13183}" type="pres">
      <dgm:prSet presAssocID="{4C27E90A-9711-4CF6-B1A6-C16504C0AF6B}" presName="Triangle" presStyleLbl="alignNode1" presStyleIdx="5" presStyleCnt="7" custLinFactNeighborX="-47317"/>
      <dgm:spPr/>
      <dgm:t>
        <a:bodyPr/>
        <a:lstStyle/>
        <a:p>
          <a:endParaRPr lang="en-IN"/>
        </a:p>
      </dgm:t>
    </dgm:pt>
    <dgm:pt modelId="{F0EE6EB0-202A-4C6C-B865-8FFF367A6024}" type="pres">
      <dgm:prSet presAssocID="{88964BC2-39B1-4794-B60F-26B00FE0ED3D}" presName="sibTrans" presStyleCnt="0"/>
      <dgm:spPr/>
      <dgm:t>
        <a:bodyPr/>
        <a:lstStyle/>
        <a:p>
          <a:endParaRPr lang="en-IN"/>
        </a:p>
      </dgm:t>
    </dgm:pt>
    <dgm:pt modelId="{E4A86617-F7EC-4E45-918D-92DC72760867}" type="pres">
      <dgm:prSet presAssocID="{88964BC2-39B1-4794-B60F-26B00FE0ED3D}" presName="space" presStyleCnt="0"/>
      <dgm:spPr/>
      <dgm:t>
        <a:bodyPr/>
        <a:lstStyle/>
        <a:p>
          <a:endParaRPr lang="en-IN"/>
        </a:p>
      </dgm:t>
    </dgm:pt>
    <dgm:pt modelId="{E032B7A1-54C7-47DC-95E7-629884555592}" type="pres">
      <dgm:prSet presAssocID="{2CD6C9AC-F7D7-4E40-B4D2-7C72697C2348}" presName="composite" presStyleCnt="0"/>
      <dgm:spPr/>
      <dgm:t>
        <a:bodyPr/>
        <a:lstStyle/>
        <a:p>
          <a:endParaRPr lang="en-IN"/>
        </a:p>
      </dgm:t>
    </dgm:pt>
    <dgm:pt modelId="{FEBE354E-211E-49C4-9F72-DD17CBD136E8}" type="pres">
      <dgm:prSet presAssocID="{2CD6C9AC-F7D7-4E40-B4D2-7C72697C2348}" presName="LShape" presStyleLbl="alignNode1" presStyleIdx="6" presStyleCnt="7" custLinFactNeighborX="-26361"/>
      <dgm:spPr/>
      <dgm:t>
        <a:bodyPr/>
        <a:lstStyle/>
        <a:p>
          <a:endParaRPr lang="en-IN"/>
        </a:p>
      </dgm:t>
    </dgm:pt>
    <dgm:pt modelId="{7C96FD94-9C4D-414D-BD5E-FBFA08E94E6F}" type="pres">
      <dgm:prSet presAssocID="{2CD6C9AC-F7D7-4E40-B4D2-7C72697C2348}" presName="ParentText" presStyleLbl="revTx" presStyleIdx="3" presStyleCnt="4" custScaleX="141975" custLinFactNeighborX="-119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9EF0B8-5D59-468D-B3F1-5C53D48323C1}" srcId="{65F3A1A3-E3BC-4B53-8131-D937872CAA0D}" destId="{D7BF02AB-1607-4624-91CD-58686EFC6AEA}" srcOrd="1" destOrd="0" parTransId="{C2120735-A24B-449B-88CD-5EE955A0F81C}" sibTransId="{8881BC63-9461-453B-8801-4C337C754FBB}"/>
    <dgm:cxn modelId="{FD63898D-D499-45AD-A3E5-A6D3E2106BFC}" type="presOf" srcId="{2CD6C9AC-F7D7-4E40-B4D2-7C72697C2348}" destId="{7C96FD94-9C4D-414D-BD5E-FBFA08E94E6F}" srcOrd="0" destOrd="0" presId="urn:microsoft.com/office/officeart/2009/3/layout/StepUpProcess"/>
    <dgm:cxn modelId="{65718C03-6EBC-4502-87DB-FEEAADDB32E1}" srcId="{65F3A1A3-E3BC-4B53-8131-D937872CAA0D}" destId="{2CD6C9AC-F7D7-4E40-B4D2-7C72697C2348}" srcOrd="3" destOrd="0" parTransId="{36F706E7-12A8-4BB9-A30E-1A8FAF4C2B8C}" sibTransId="{70EBAC2C-029C-4F97-9FA0-0E903E32A35B}"/>
    <dgm:cxn modelId="{E57D955E-2519-431C-B934-33349AD21990}" type="presOf" srcId="{E4F9A7EE-8113-4F36-9718-1739B75C5E68}" destId="{0CAD016E-0490-4DB6-9E50-92A506E9E62D}" srcOrd="0" destOrd="0" presId="urn:microsoft.com/office/officeart/2009/3/layout/StepUpProcess"/>
    <dgm:cxn modelId="{9ABD57E8-B59E-4039-ACE9-83386FBD6C35}" type="presOf" srcId="{D7BF02AB-1607-4624-91CD-58686EFC6AEA}" destId="{F81EA239-18C0-40C3-A9D6-9DB1F35BE099}" srcOrd="0" destOrd="0" presId="urn:microsoft.com/office/officeart/2009/3/layout/StepUpProcess"/>
    <dgm:cxn modelId="{80DABEC9-FF80-4640-9960-B9102DD5E69B}" srcId="{65F3A1A3-E3BC-4B53-8131-D937872CAA0D}" destId="{E4F9A7EE-8113-4F36-9718-1739B75C5E68}" srcOrd="0" destOrd="0" parTransId="{67570B80-BC15-4B11-B9F1-3D86D5B60F42}" sibTransId="{B731461F-7112-4BE1-ACB6-09A5AE9D3AA3}"/>
    <dgm:cxn modelId="{F9E1A6ED-FC04-44AC-A148-28BDF953C43E}" type="presOf" srcId="{65F3A1A3-E3BC-4B53-8131-D937872CAA0D}" destId="{BBF074BF-2111-40A3-A021-F0F3B77527D2}" srcOrd="0" destOrd="0" presId="urn:microsoft.com/office/officeart/2009/3/layout/StepUpProcess"/>
    <dgm:cxn modelId="{83811734-179F-42F7-8335-C08C813B6758}" srcId="{65F3A1A3-E3BC-4B53-8131-D937872CAA0D}" destId="{4C27E90A-9711-4CF6-B1A6-C16504C0AF6B}" srcOrd="2" destOrd="0" parTransId="{347E8B99-A639-4418-8A1A-B307A8125F37}" sibTransId="{88964BC2-39B1-4794-B60F-26B00FE0ED3D}"/>
    <dgm:cxn modelId="{6D0D7769-7B2E-4E3C-9AC1-85FFE16A486B}" type="presOf" srcId="{4C27E90A-9711-4CF6-B1A6-C16504C0AF6B}" destId="{33B2988E-BCC2-4297-A4EA-B38B1B8942A1}" srcOrd="0" destOrd="0" presId="urn:microsoft.com/office/officeart/2009/3/layout/StepUpProcess"/>
    <dgm:cxn modelId="{33D6B0F9-B129-4362-B7DD-564555EE5840}" type="presParOf" srcId="{BBF074BF-2111-40A3-A021-F0F3B77527D2}" destId="{12AE62CF-616D-4A27-9E61-5805B64A8394}" srcOrd="0" destOrd="0" presId="urn:microsoft.com/office/officeart/2009/3/layout/StepUpProcess"/>
    <dgm:cxn modelId="{18C55ABC-5BD5-4547-929A-8E30E4B5560B}" type="presParOf" srcId="{12AE62CF-616D-4A27-9E61-5805B64A8394}" destId="{991BECEC-8ED2-48E0-9A04-441A5713AF60}" srcOrd="0" destOrd="0" presId="urn:microsoft.com/office/officeart/2009/3/layout/StepUpProcess"/>
    <dgm:cxn modelId="{8AA60EAC-7AD4-4933-912E-9B55051DBD3C}" type="presParOf" srcId="{12AE62CF-616D-4A27-9E61-5805B64A8394}" destId="{0CAD016E-0490-4DB6-9E50-92A506E9E62D}" srcOrd="1" destOrd="0" presId="urn:microsoft.com/office/officeart/2009/3/layout/StepUpProcess"/>
    <dgm:cxn modelId="{31F72050-74C6-44F3-9400-734CD6FF620B}" type="presParOf" srcId="{12AE62CF-616D-4A27-9E61-5805B64A8394}" destId="{8274513E-B311-4C2A-8BA8-FB69E5BAEEFD}" srcOrd="2" destOrd="0" presId="urn:microsoft.com/office/officeart/2009/3/layout/StepUpProcess"/>
    <dgm:cxn modelId="{EB5EFF41-8DA4-4163-A7C5-B57566D931EB}" type="presParOf" srcId="{BBF074BF-2111-40A3-A021-F0F3B77527D2}" destId="{9BCF0B19-840E-4BB6-89D4-96B5F2AA210C}" srcOrd="1" destOrd="0" presId="urn:microsoft.com/office/officeart/2009/3/layout/StepUpProcess"/>
    <dgm:cxn modelId="{BA2F06C4-043F-4166-BD6C-3AE9BD5DD9D7}" type="presParOf" srcId="{9BCF0B19-840E-4BB6-89D4-96B5F2AA210C}" destId="{0EEA0C36-C6F2-4205-8630-CAA94501FE24}" srcOrd="0" destOrd="0" presId="urn:microsoft.com/office/officeart/2009/3/layout/StepUpProcess"/>
    <dgm:cxn modelId="{C310533E-6343-4E6C-AD2D-2DE9DE2A3B73}" type="presParOf" srcId="{BBF074BF-2111-40A3-A021-F0F3B77527D2}" destId="{09C16032-46FD-46BF-80D7-0C5CF970ED04}" srcOrd="2" destOrd="0" presId="urn:microsoft.com/office/officeart/2009/3/layout/StepUpProcess"/>
    <dgm:cxn modelId="{51EFA903-4B9D-4F9B-86DD-75855F609468}" type="presParOf" srcId="{09C16032-46FD-46BF-80D7-0C5CF970ED04}" destId="{530DEB0D-9D5B-4432-A7F3-CDA1EC3D748E}" srcOrd="0" destOrd="0" presId="urn:microsoft.com/office/officeart/2009/3/layout/StepUpProcess"/>
    <dgm:cxn modelId="{8D1750F9-DE30-4FE7-B138-C9BEEC855A79}" type="presParOf" srcId="{09C16032-46FD-46BF-80D7-0C5CF970ED04}" destId="{F81EA239-18C0-40C3-A9D6-9DB1F35BE099}" srcOrd="1" destOrd="0" presId="urn:microsoft.com/office/officeart/2009/3/layout/StepUpProcess"/>
    <dgm:cxn modelId="{019B61E7-2AD5-4BAE-AF8D-F77BB861DB02}" type="presParOf" srcId="{09C16032-46FD-46BF-80D7-0C5CF970ED04}" destId="{0EAC5AFC-4E7F-48E5-B696-B015FE3C072E}" srcOrd="2" destOrd="0" presId="urn:microsoft.com/office/officeart/2009/3/layout/StepUpProcess"/>
    <dgm:cxn modelId="{1427C6F9-9F30-485F-9293-54AA662944E6}" type="presParOf" srcId="{BBF074BF-2111-40A3-A021-F0F3B77527D2}" destId="{1B5DEFE8-33DF-42CF-A4B1-157CFB695FE0}" srcOrd="3" destOrd="0" presId="urn:microsoft.com/office/officeart/2009/3/layout/StepUpProcess"/>
    <dgm:cxn modelId="{4CA22BD7-9FBE-4167-874B-8800F12A3B8D}" type="presParOf" srcId="{1B5DEFE8-33DF-42CF-A4B1-157CFB695FE0}" destId="{D3112811-1E15-42A2-8DEA-3764DE93950D}" srcOrd="0" destOrd="0" presId="urn:microsoft.com/office/officeart/2009/3/layout/StepUpProcess"/>
    <dgm:cxn modelId="{5C6D8C8C-9577-4912-BC33-340067C980CD}" type="presParOf" srcId="{BBF074BF-2111-40A3-A021-F0F3B77527D2}" destId="{519C03F2-11DC-4740-B4B5-CE9A0AC40F00}" srcOrd="4" destOrd="0" presId="urn:microsoft.com/office/officeart/2009/3/layout/StepUpProcess"/>
    <dgm:cxn modelId="{C5DC6A39-D9BC-4FA4-8A1A-8F0008FADA88}" type="presParOf" srcId="{519C03F2-11DC-4740-B4B5-CE9A0AC40F00}" destId="{8FA2AB16-23F0-4913-8197-A8906C7923C3}" srcOrd="0" destOrd="0" presId="urn:microsoft.com/office/officeart/2009/3/layout/StepUpProcess"/>
    <dgm:cxn modelId="{9B828C58-79B2-4A25-A273-2AB27EFFEC3B}" type="presParOf" srcId="{519C03F2-11DC-4740-B4B5-CE9A0AC40F00}" destId="{33B2988E-BCC2-4297-A4EA-B38B1B8942A1}" srcOrd="1" destOrd="0" presId="urn:microsoft.com/office/officeart/2009/3/layout/StepUpProcess"/>
    <dgm:cxn modelId="{0688E30F-6850-4FB3-B8AA-CE918C7A1A22}" type="presParOf" srcId="{519C03F2-11DC-4740-B4B5-CE9A0AC40F00}" destId="{21642E99-C596-4B2A-9E21-9D974DC13183}" srcOrd="2" destOrd="0" presId="urn:microsoft.com/office/officeart/2009/3/layout/StepUpProcess"/>
    <dgm:cxn modelId="{CDBC2C91-7DBB-4471-9AC0-AE2C49364334}" type="presParOf" srcId="{BBF074BF-2111-40A3-A021-F0F3B77527D2}" destId="{F0EE6EB0-202A-4C6C-B865-8FFF367A6024}" srcOrd="5" destOrd="0" presId="urn:microsoft.com/office/officeart/2009/3/layout/StepUpProcess"/>
    <dgm:cxn modelId="{A225207D-BCE6-4048-AE3A-B2DCC9ADD04C}" type="presParOf" srcId="{F0EE6EB0-202A-4C6C-B865-8FFF367A6024}" destId="{E4A86617-F7EC-4E45-918D-92DC72760867}" srcOrd="0" destOrd="0" presId="urn:microsoft.com/office/officeart/2009/3/layout/StepUpProcess"/>
    <dgm:cxn modelId="{1F8DF06A-3F31-4967-B09B-91E6CFBB24DF}" type="presParOf" srcId="{BBF074BF-2111-40A3-A021-F0F3B77527D2}" destId="{E032B7A1-54C7-47DC-95E7-629884555592}" srcOrd="6" destOrd="0" presId="urn:microsoft.com/office/officeart/2009/3/layout/StepUpProcess"/>
    <dgm:cxn modelId="{8E051BC3-7A61-47E9-BDBD-9F4D1B2EA0AA}" type="presParOf" srcId="{E032B7A1-54C7-47DC-95E7-629884555592}" destId="{FEBE354E-211E-49C4-9F72-DD17CBD136E8}" srcOrd="0" destOrd="0" presId="urn:microsoft.com/office/officeart/2009/3/layout/StepUpProcess"/>
    <dgm:cxn modelId="{3DCEB578-6B6B-44E8-ABDE-5417C346A4CB}" type="presParOf" srcId="{E032B7A1-54C7-47DC-95E7-629884555592}" destId="{7C96FD94-9C4D-414D-BD5E-FBFA08E94E6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D0ACB-A556-4766-AB70-361AD483F209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F12C46-F62E-4232-B3D6-F07D61FB1AAC}">
      <dgm:prSet phldrT="[Text]" custT="1"/>
      <dgm:spPr/>
      <dgm:t>
        <a:bodyPr/>
        <a:lstStyle/>
        <a:p>
          <a:r>
            <a:rPr lang="en-US" sz="2000" b="1" dirty="0" smtClean="0"/>
            <a:t>Registration</a:t>
          </a:r>
          <a:endParaRPr lang="en-US" sz="2000" b="1" dirty="0"/>
        </a:p>
      </dgm:t>
    </dgm:pt>
    <dgm:pt modelId="{79C66875-D7C7-4133-B18F-831F87BF27CA}" type="parTrans" cxnId="{3AEE8185-CF80-4E62-AECF-67C63ACD1E0A}">
      <dgm:prSet/>
      <dgm:spPr/>
      <dgm:t>
        <a:bodyPr/>
        <a:lstStyle/>
        <a:p>
          <a:endParaRPr lang="en-US" sz="2400"/>
        </a:p>
      </dgm:t>
    </dgm:pt>
    <dgm:pt modelId="{BD48836F-7F40-4B62-874B-5CAF195F067D}" type="sibTrans" cxnId="{3AEE8185-CF80-4E62-AECF-67C63ACD1E0A}">
      <dgm:prSet/>
      <dgm:spPr/>
      <dgm:t>
        <a:bodyPr/>
        <a:lstStyle/>
        <a:p>
          <a:endParaRPr lang="en-US" sz="2400"/>
        </a:p>
      </dgm:t>
    </dgm:pt>
    <dgm:pt modelId="{88DC6594-08E4-4AD4-812A-5CC0B49F350E}">
      <dgm:prSet phldrT="[Text]" custT="1"/>
      <dgm:spPr/>
      <dgm:t>
        <a:bodyPr/>
        <a:lstStyle/>
        <a:p>
          <a:r>
            <a:rPr lang="en-US" sz="2000" b="1" dirty="0" smtClean="0"/>
            <a:t>Escorting</a:t>
          </a:r>
          <a:endParaRPr lang="en-US" sz="2000" b="1" dirty="0"/>
        </a:p>
      </dgm:t>
    </dgm:pt>
    <dgm:pt modelId="{72363550-E224-4493-9714-4DA4CE02787E}" type="parTrans" cxnId="{C8F83754-8FCE-49FB-9B25-F2E80A5323BB}">
      <dgm:prSet/>
      <dgm:spPr/>
      <dgm:t>
        <a:bodyPr/>
        <a:lstStyle/>
        <a:p>
          <a:endParaRPr lang="en-US" sz="2400"/>
        </a:p>
      </dgm:t>
    </dgm:pt>
    <dgm:pt modelId="{1DC3E423-E0AD-4C4F-8A9B-EBAC3ACD6410}" type="sibTrans" cxnId="{C8F83754-8FCE-49FB-9B25-F2E80A5323BB}">
      <dgm:prSet/>
      <dgm:spPr/>
      <dgm:t>
        <a:bodyPr/>
        <a:lstStyle/>
        <a:p>
          <a:endParaRPr lang="en-US" sz="2400"/>
        </a:p>
      </dgm:t>
    </dgm:pt>
    <dgm:pt modelId="{8759CFAF-761E-4A14-B3A1-8E35F9A7D9CF}">
      <dgm:prSet phldrT="[Text]" custT="1"/>
      <dgm:spPr/>
      <dgm:t>
        <a:bodyPr/>
        <a:lstStyle/>
        <a:p>
          <a:r>
            <a:rPr lang="en-US" sz="2000" b="1" dirty="0" err="1" smtClean="0"/>
            <a:t>AutoRef</a:t>
          </a:r>
          <a:r>
            <a:rPr lang="en-US" sz="2000" b="1" dirty="0" smtClean="0"/>
            <a:t>	</a:t>
          </a:r>
          <a:endParaRPr lang="en-US" sz="2000" b="1" dirty="0"/>
        </a:p>
      </dgm:t>
    </dgm:pt>
    <dgm:pt modelId="{3DEA2A71-5E28-489C-B1CC-BC28A58E2237}" type="parTrans" cxnId="{49C69F11-85EA-49F1-A1DA-FF7D73151C35}">
      <dgm:prSet/>
      <dgm:spPr/>
      <dgm:t>
        <a:bodyPr/>
        <a:lstStyle/>
        <a:p>
          <a:endParaRPr lang="en-US" sz="2400"/>
        </a:p>
      </dgm:t>
    </dgm:pt>
    <dgm:pt modelId="{0D521631-E4C4-4027-8480-6F933B3B6FBE}" type="sibTrans" cxnId="{49C69F11-85EA-49F1-A1DA-FF7D73151C35}">
      <dgm:prSet/>
      <dgm:spPr/>
      <dgm:t>
        <a:bodyPr/>
        <a:lstStyle/>
        <a:p>
          <a:endParaRPr lang="en-US" sz="2400"/>
        </a:p>
      </dgm:t>
    </dgm:pt>
    <dgm:pt modelId="{13408964-34DE-4FA4-AD9E-A06FA38C7D65}">
      <dgm:prSet custT="1"/>
      <dgm:spPr/>
      <dgm:t>
        <a:bodyPr/>
        <a:lstStyle/>
        <a:p>
          <a:r>
            <a:rPr lang="en-US" sz="2000" b="1" dirty="0" smtClean="0"/>
            <a:t>Refraction</a:t>
          </a:r>
          <a:endParaRPr lang="en-US" sz="2000" b="1" dirty="0"/>
        </a:p>
      </dgm:t>
    </dgm:pt>
    <dgm:pt modelId="{D8048081-1F71-455B-BDBD-E51CB9698A87}" type="parTrans" cxnId="{1A9251A1-19D5-460A-91CC-3F675A9E2867}">
      <dgm:prSet/>
      <dgm:spPr/>
      <dgm:t>
        <a:bodyPr/>
        <a:lstStyle/>
        <a:p>
          <a:endParaRPr lang="en-US" sz="2400"/>
        </a:p>
      </dgm:t>
    </dgm:pt>
    <dgm:pt modelId="{0D29541B-A9F0-4F14-A295-9D10B9956F08}" type="sibTrans" cxnId="{1A9251A1-19D5-460A-91CC-3F675A9E2867}">
      <dgm:prSet/>
      <dgm:spPr/>
      <dgm:t>
        <a:bodyPr/>
        <a:lstStyle/>
        <a:p>
          <a:endParaRPr lang="en-US" sz="2400"/>
        </a:p>
      </dgm:t>
    </dgm:pt>
    <dgm:pt modelId="{161EB438-4C0A-4CC7-B322-098E1F0CD488}">
      <dgm:prSet custT="1"/>
      <dgm:spPr/>
      <dgm:t>
        <a:bodyPr/>
        <a:lstStyle/>
        <a:p>
          <a:r>
            <a:rPr lang="en-US" sz="2000" b="1" dirty="0" smtClean="0"/>
            <a:t>IOP</a:t>
          </a:r>
          <a:endParaRPr lang="en-US" sz="2000" b="1" dirty="0"/>
        </a:p>
      </dgm:t>
    </dgm:pt>
    <dgm:pt modelId="{7BD43952-E1F1-42A2-A6B1-6DB6E1893ED8}" type="parTrans" cxnId="{D3922B1F-226F-44A0-AAAA-B56512F2F56D}">
      <dgm:prSet/>
      <dgm:spPr/>
      <dgm:t>
        <a:bodyPr/>
        <a:lstStyle/>
        <a:p>
          <a:endParaRPr lang="en-US" sz="2400"/>
        </a:p>
      </dgm:t>
    </dgm:pt>
    <dgm:pt modelId="{1DC45CD1-500C-4E7D-96CB-BC217BB4CE26}" type="sibTrans" cxnId="{D3922B1F-226F-44A0-AAAA-B56512F2F56D}">
      <dgm:prSet/>
      <dgm:spPr/>
      <dgm:t>
        <a:bodyPr/>
        <a:lstStyle/>
        <a:p>
          <a:endParaRPr lang="en-US" sz="2400"/>
        </a:p>
      </dgm:t>
    </dgm:pt>
    <dgm:pt modelId="{235BB4C0-64D7-4C93-B65B-D7153B30612E}">
      <dgm:prSet custT="1"/>
      <dgm:spPr/>
      <dgm:t>
        <a:bodyPr/>
        <a:lstStyle/>
        <a:p>
          <a:r>
            <a:rPr lang="en-US" sz="2000" b="1" dirty="0" smtClean="0"/>
            <a:t>BP</a:t>
          </a:r>
          <a:endParaRPr lang="en-US" sz="2000" b="1" dirty="0"/>
        </a:p>
      </dgm:t>
    </dgm:pt>
    <dgm:pt modelId="{E4F6675C-AB75-4933-9D14-2FF99F41B5EE}" type="parTrans" cxnId="{38981054-D6AE-4543-862A-0A35238ACCDA}">
      <dgm:prSet/>
      <dgm:spPr/>
      <dgm:t>
        <a:bodyPr/>
        <a:lstStyle/>
        <a:p>
          <a:endParaRPr lang="en-US" sz="2400"/>
        </a:p>
      </dgm:t>
    </dgm:pt>
    <dgm:pt modelId="{F4924D64-6B2A-4C93-B9FA-6E4E48F4D50E}" type="sibTrans" cxnId="{38981054-D6AE-4543-862A-0A35238ACCDA}">
      <dgm:prSet/>
      <dgm:spPr/>
      <dgm:t>
        <a:bodyPr/>
        <a:lstStyle/>
        <a:p>
          <a:endParaRPr lang="en-US" sz="2400"/>
        </a:p>
      </dgm:t>
    </dgm:pt>
    <dgm:pt modelId="{EE11031E-C2FE-495F-BE11-5C2EAC5088D1}">
      <dgm:prSet custT="1"/>
      <dgm:spPr/>
      <dgm:t>
        <a:bodyPr/>
        <a:lstStyle/>
        <a:p>
          <a:r>
            <a:rPr lang="en-US" sz="2000" b="1" dirty="0" smtClean="0"/>
            <a:t>Prelim</a:t>
          </a:r>
          <a:endParaRPr lang="en-US" sz="2000" b="1" dirty="0"/>
        </a:p>
      </dgm:t>
    </dgm:pt>
    <dgm:pt modelId="{1D0D902C-906E-483E-8FC0-EBC69CCE32A6}" type="parTrans" cxnId="{4D56989A-191A-4E32-9E8B-CF85556FB1F6}">
      <dgm:prSet/>
      <dgm:spPr/>
      <dgm:t>
        <a:bodyPr/>
        <a:lstStyle/>
        <a:p>
          <a:endParaRPr lang="en-US" sz="2400"/>
        </a:p>
      </dgm:t>
    </dgm:pt>
    <dgm:pt modelId="{6C9F841D-8D01-49F4-9A8C-7C182FADD339}" type="sibTrans" cxnId="{4D56989A-191A-4E32-9E8B-CF85556FB1F6}">
      <dgm:prSet/>
      <dgm:spPr/>
      <dgm:t>
        <a:bodyPr/>
        <a:lstStyle/>
        <a:p>
          <a:endParaRPr lang="en-US" sz="2400"/>
        </a:p>
      </dgm:t>
    </dgm:pt>
    <dgm:pt modelId="{556D6270-2ACA-4A50-A850-DCACC7312256}">
      <dgm:prSet custT="1"/>
      <dgm:spPr/>
      <dgm:t>
        <a:bodyPr/>
        <a:lstStyle/>
        <a:p>
          <a:r>
            <a:rPr lang="en-US" sz="2000" b="1" dirty="0" smtClean="0"/>
            <a:t>Final</a:t>
          </a:r>
          <a:endParaRPr lang="en-US" sz="2000" b="1" dirty="0"/>
        </a:p>
      </dgm:t>
    </dgm:pt>
    <dgm:pt modelId="{884D3C77-8569-4551-8320-F8D5E8E2BB14}" type="parTrans" cxnId="{B490C944-D365-4B50-A887-F844BC9941B2}">
      <dgm:prSet/>
      <dgm:spPr/>
      <dgm:t>
        <a:bodyPr/>
        <a:lstStyle/>
        <a:p>
          <a:endParaRPr lang="en-US" sz="2400"/>
        </a:p>
      </dgm:t>
    </dgm:pt>
    <dgm:pt modelId="{EB04BB11-34E7-4A66-9DAA-9E1A3F34FEB9}" type="sibTrans" cxnId="{B490C944-D365-4B50-A887-F844BC9941B2}">
      <dgm:prSet/>
      <dgm:spPr/>
      <dgm:t>
        <a:bodyPr/>
        <a:lstStyle/>
        <a:p>
          <a:endParaRPr lang="en-US" sz="2400"/>
        </a:p>
      </dgm:t>
    </dgm:pt>
    <dgm:pt modelId="{CC583AA4-4BF1-4416-9D21-25EEC9516F70}">
      <dgm:prSet custT="1"/>
      <dgm:spPr/>
      <dgm:t>
        <a:bodyPr/>
        <a:lstStyle/>
        <a:p>
          <a:r>
            <a:rPr lang="en-US" sz="2000" b="1" dirty="0" smtClean="0"/>
            <a:t>Escorting</a:t>
          </a:r>
          <a:endParaRPr lang="en-US" sz="2000" b="1" dirty="0"/>
        </a:p>
      </dgm:t>
    </dgm:pt>
    <dgm:pt modelId="{4AE06C7B-2E19-40ED-9C00-855FF1B4B7AE}" type="parTrans" cxnId="{E6E837A1-DF38-4F5C-A499-44203CA79B4F}">
      <dgm:prSet/>
      <dgm:spPr/>
      <dgm:t>
        <a:bodyPr/>
        <a:lstStyle/>
        <a:p>
          <a:endParaRPr lang="en-US" sz="2400"/>
        </a:p>
      </dgm:t>
    </dgm:pt>
    <dgm:pt modelId="{35EFC816-2F74-417C-92AF-9887064C6E0F}" type="sibTrans" cxnId="{E6E837A1-DF38-4F5C-A499-44203CA79B4F}">
      <dgm:prSet/>
      <dgm:spPr/>
      <dgm:t>
        <a:bodyPr/>
        <a:lstStyle/>
        <a:p>
          <a:endParaRPr lang="en-US" sz="2400"/>
        </a:p>
      </dgm:t>
    </dgm:pt>
    <dgm:pt modelId="{ABE7D673-272C-45C0-8AE0-81B361923A77}" type="pres">
      <dgm:prSet presAssocID="{967D0ACB-A556-4766-AB70-361AD483F20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IN"/>
        </a:p>
      </dgm:t>
    </dgm:pt>
    <dgm:pt modelId="{2B93F5D9-5FF8-4C82-9F8B-CC32404EC5AC}" type="pres">
      <dgm:prSet presAssocID="{70F12C46-F62E-4232-B3D6-F07D61FB1AAC}" presName="composite" presStyleCnt="0"/>
      <dgm:spPr/>
    </dgm:pt>
    <dgm:pt modelId="{F8272535-7FEF-43A9-8B69-93B5B6199789}" type="pres">
      <dgm:prSet presAssocID="{70F12C46-F62E-4232-B3D6-F07D61FB1AAC}" presName="bentUpArrow1" presStyleLbl="alignImgPlace1" presStyleIdx="0" presStyleCnt="8" custLinFactNeighborX="-70773"/>
      <dgm:spPr/>
    </dgm:pt>
    <dgm:pt modelId="{201D5137-C903-4E6E-9C03-DA9E4EBCA105}" type="pres">
      <dgm:prSet presAssocID="{70F12C46-F62E-4232-B3D6-F07D61FB1AAC}" presName="ParentText" presStyleLbl="node1" presStyleIdx="0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08D415-1BA9-47DC-8951-5FDDEEEB84C5}" type="pres">
      <dgm:prSet presAssocID="{70F12C46-F62E-4232-B3D6-F07D61FB1AAC}" presName="ChildText" presStyleLbl="revTx" presStyleIdx="0" presStyleCnt="8" custScaleX="231626" custScaleY="85103" custLinFactX="84692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2310-B60C-4879-9F20-2F973219F89E}" type="pres">
      <dgm:prSet presAssocID="{BD48836F-7F40-4B62-874B-5CAF195F067D}" presName="sibTrans" presStyleCnt="0"/>
      <dgm:spPr/>
    </dgm:pt>
    <dgm:pt modelId="{E7877201-50D5-4BF2-BB82-97B37BD94CD1}" type="pres">
      <dgm:prSet presAssocID="{88DC6594-08E4-4AD4-812A-5CC0B49F350E}" presName="composite" presStyleCnt="0"/>
      <dgm:spPr/>
    </dgm:pt>
    <dgm:pt modelId="{8385176E-5C57-4E30-807A-B5A0DA6D3543}" type="pres">
      <dgm:prSet presAssocID="{88DC6594-08E4-4AD4-812A-5CC0B49F350E}" presName="bentUpArrow1" presStyleLbl="alignImgPlace1" presStyleIdx="1" presStyleCnt="8" custLinFactNeighborX="-70773"/>
      <dgm:spPr/>
    </dgm:pt>
    <dgm:pt modelId="{2AA16C64-0145-43E2-A427-2F58C08B5914}" type="pres">
      <dgm:prSet presAssocID="{88DC6594-08E4-4AD4-812A-5CC0B49F350E}" presName="ParentText" presStyleLbl="node1" presStyleIdx="1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FF4DDBF-7A8B-46E3-93FF-F897400C1D1B}" type="pres">
      <dgm:prSet presAssocID="{88DC6594-08E4-4AD4-812A-5CC0B49F350E}" presName="ChildText" presStyleLbl="revTx" presStyleIdx="1" presStyleCnt="8" custScaleX="341425" custLinFactX="100000" custLinFactNeighborX="1522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13605-E621-46AA-BAFF-4D01D515A639}" type="pres">
      <dgm:prSet presAssocID="{1DC3E423-E0AD-4C4F-8A9B-EBAC3ACD6410}" presName="sibTrans" presStyleCnt="0"/>
      <dgm:spPr/>
    </dgm:pt>
    <dgm:pt modelId="{DD4D6DBA-C178-4CE8-93A7-341F7BB807E6}" type="pres">
      <dgm:prSet presAssocID="{8759CFAF-761E-4A14-B3A1-8E35F9A7D9CF}" presName="composite" presStyleCnt="0"/>
      <dgm:spPr/>
    </dgm:pt>
    <dgm:pt modelId="{B33CE1CE-2C0E-4E1E-868E-476ABF58BB3F}" type="pres">
      <dgm:prSet presAssocID="{8759CFAF-761E-4A14-B3A1-8E35F9A7D9CF}" presName="bentUpArrow1" presStyleLbl="alignImgPlace1" presStyleIdx="2" presStyleCnt="8" custLinFactNeighborX="-70773"/>
      <dgm:spPr/>
    </dgm:pt>
    <dgm:pt modelId="{6AE5CB04-01AA-4265-9890-5ED07ED79223}" type="pres">
      <dgm:prSet presAssocID="{8759CFAF-761E-4A14-B3A1-8E35F9A7D9CF}" presName="ParentText" presStyleLbl="node1" presStyleIdx="2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ADC03-3795-4840-9502-C846C624AE2F}" type="pres">
      <dgm:prSet presAssocID="{8759CFAF-761E-4A14-B3A1-8E35F9A7D9CF}" presName="ChildText" presStyleLbl="revTx" presStyleIdx="2" presStyleCnt="8" custScaleX="328193" custLinFactX="100000" custLinFactNeighborX="1490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01A78-DF85-41C1-BEC3-94DDDE853B76}" type="pres">
      <dgm:prSet presAssocID="{0D521631-E4C4-4027-8480-6F933B3B6FBE}" presName="sibTrans" presStyleCnt="0"/>
      <dgm:spPr/>
    </dgm:pt>
    <dgm:pt modelId="{91971563-839E-458E-8D5B-CFD25DE2CC57}" type="pres">
      <dgm:prSet presAssocID="{13408964-34DE-4FA4-AD9E-A06FA38C7D65}" presName="composite" presStyleCnt="0"/>
      <dgm:spPr/>
    </dgm:pt>
    <dgm:pt modelId="{73B87BD2-4894-4569-8E33-E6A839FECAF3}" type="pres">
      <dgm:prSet presAssocID="{13408964-34DE-4FA4-AD9E-A06FA38C7D65}" presName="bentUpArrow1" presStyleLbl="alignImgPlace1" presStyleIdx="3" presStyleCnt="8" custLinFactNeighborX="-70773"/>
      <dgm:spPr/>
    </dgm:pt>
    <dgm:pt modelId="{58D059EE-68F4-401A-AB64-888467B3D056}" type="pres">
      <dgm:prSet presAssocID="{13408964-34DE-4FA4-AD9E-A06FA38C7D65}" presName="ParentText" presStyleLbl="node1" presStyleIdx="3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4D94F-D216-4DBA-BEB3-6F47FFC06009}" type="pres">
      <dgm:prSet presAssocID="{13408964-34DE-4FA4-AD9E-A06FA38C7D65}" presName="ChildText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6463BB77-7726-4053-A907-0D284BB35285}" type="pres">
      <dgm:prSet presAssocID="{0D29541B-A9F0-4F14-A295-9D10B9956F08}" presName="sibTrans" presStyleCnt="0"/>
      <dgm:spPr/>
    </dgm:pt>
    <dgm:pt modelId="{FC4D9576-D234-47EA-9CFE-7BA6903A5D06}" type="pres">
      <dgm:prSet presAssocID="{161EB438-4C0A-4CC7-B322-098E1F0CD488}" presName="composite" presStyleCnt="0"/>
      <dgm:spPr/>
    </dgm:pt>
    <dgm:pt modelId="{FA621C75-FB22-418E-80DE-B8402B05AA41}" type="pres">
      <dgm:prSet presAssocID="{161EB438-4C0A-4CC7-B322-098E1F0CD488}" presName="bentUpArrow1" presStyleLbl="alignImgPlace1" presStyleIdx="4" presStyleCnt="8" custLinFactNeighborX="-70773"/>
      <dgm:spPr/>
    </dgm:pt>
    <dgm:pt modelId="{2EEEB081-03C1-4958-B3C6-AECB9ED962FF}" type="pres">
      <dgm:prSet presAssocID="{161EB438-4C0A-4CC7-B322-098E1F0CD488}" presName="ParentText" presStyleLbl="node1" presStyleIdx="4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C428A-8AD0-4233-A0BB-EE3E64109311}" type="pres">
      <dgm:prSet presAssocID="{161EB438-4C0A-4CC7-B322-098E1F0CD488}" presName="ChildText" presStyleLbl="revTx" presStyleIdx="4" presStyleCnt="8">
        <dgm:presLayoutVars>
          <dgm:chMax val="0"/>
          <dgm:chPref val="0"/>
          <dgm:bulletEnabled val="1"/>
        </dgm:presLayoutVars>
      </dgm:prSet>
      <dgm:spPr/>
    </dgm:pt>
    <dgm:pt modelId="{FD18E80C-AF9C-4802-B38A-EDA71D7EC71B}" type="pres">
      <dgm:prSet presAssocID="{1DC45CD1-500C-4E7D-96CB-BC217BB4CE26}" presName="sibTrans" presStyleCnt="0"/>
      <dgm:spPr/>
    </dgm:pt>
    <dgm:pt modelId="{44EC871B-670D-4022-92E8-C268CFDBADB0}" type="pres">
      <dgm:prSet presAssocID="{235BB4C0-64D7-4C93-B65B-D7153B30612E}" presName="composite" presStyleCnt="0"/>
      <dgm:spPr/>
    </dgm:pt>
    <dgm:pt modelId="{B9780E67-6964-4CE8-8B29-A0FDA62C2C27}" type="pres">
      <dgm:prSet presAssocID="{235BB4C0-64D7-4C93-B65B-D7153B30612E}" presName="bentUpArrow1" presStyleLbl="alignImgPlace1" presStyleIdx="5" presStyleCnt="8" custLinFactNeighborX="-58176"/>
      <dgm:spPr/>
    </dgm:pt>
    <dgm:pt modelId="{5BEF8BB6-72D9-4EE0-A4CA-80C339B4E0B5}" type="pres">
      <dgm:prSet presAssocID="{235BB4C0-64D7-4C93-B65B-D7153B30612E}" presName="ParentText" presStyleLbl="node1" presStyleIdx="5" presStyleCnt="9" custScaleX="28905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F5450-A2DC-4454-AD9D-866D89D45578}" type="pres">
      <dgm:prSet presAssocID="{235BB4C0-64D7-4C93-B65B-D7153B30612E}" presName="ChildText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228B5D30-449F-43E7-96FD-130DE4D1334C}" type="pres">
      <dgm:prSet presAssocID="{F4924D64-6B2A-4C93-B9FA-6E4E48F4D50E}" presName="sibTrans" presStyleCnt="0"/>
      <dgm:spPr/>
    </dgm:pt>
    <dgm:pt modelId="{F7A3ABBA-366A-469B-BCB6-A19A881CB6EC}" type="pres">
      <dgm:prSet presAssocID="{EE11031E-C2FE-495F-BE11-5C2EAC5088D1}" presName="composite" presStyleCnt="0"/>
      <dgm:spPr/>
    </dgm:pt>
    <dgm:pt modelId="{7FB7D185-4A9B-4398-9378-5FABCCE5A195}" type="pres">
      <dgm:prSet presAssocID="{EE11031E-C2FE-495F-BE11-5C2EAC5088D1}" presName="bentUpArrow1" presStyleLbl="alignImgPlace1" presStyleIdx="6" presStyleCnt="8"/>
      <dgm:spPr/>
    </dgm:pt>
    <dgm:pt modelId="{53CC86F6-62CD-4621-B124-FD95FFED263B}" type="pres">
      <dgm:prSet presAssocID="{EE11031E-C2FE-495F-BE11-5C2EAC5088D1}" presName="ParentText" presStyleLbl="node1" presStyleIdx="6" presStyleCnt="9" custScaleX="21028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FB2D5-8C9D-4CD1-97EF-3D6EC0AB57C2}" type="pres">
      <dgm:prSet presAssocID="{EE11031E-C2FE-495F-BE11-5C2EAC5088D1}" presName="ChildText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A56D09F7-6A37-4BB4-8343-ABB4332D8AA2}" type="pres">
      <dgm:prSet presAssocID="{6C9F841D-8D01-49F4-9A8C-7C182FADD339}" presName="sibTrans" presStyleCnt="0"/>
      <dgm:spPr/>
    </dgm:pt>
    <dgm:pt modelId="{B3ACEB83-6421-4CE0-8336-EF210D22799E}" type="pres">
      <dgm:prSet presAssocID="{556D6270-2ACA-4A50-A850-DCACC7312256}" presName="composite" presStyleCnt="0"/>
      <dgm:spPr/>
    </dgm:pt>
    <dgm:pt modelId="{7752B98D-F225-4294-8640-0CA65739DCB7}" type="pres">
      <dgm:prSet presAssocID="{556D6270-2ACA-4A50-A850-DCACC7312256}" presName="bentUpArrow1" presStyleLbl="alignImgPlace1" presStyleIdx="7" presStyleCnt="8"/>
      <dgm:spPr/>
    </dgm:pt>
    <dgm:pt modelId="{29477BCB-F600-49D1-B2AF-9ADBAE5BA793}" type="pres">
      <dgm:prSet presAssocID="{556D6270-2ACA-4A50-A850-DCACC7312256}" presName="ParentText" presStyleLbl="node1" presStyleIdx="7" presStyleCnt="9" custScaleX="2494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224D6D8-91E7-4C31-9593-1E3F3AA28823}" type="pres">
      <dgm:prSet presAssocID="{556D6270-2ACA-4A50-A850-DCACC7312256}" presName="ChildText" presStyleLbl="revTx" presStyleIdx="7" presStyleCnt="8">
        <dgm:presLayoutVars>
          <dgm:chMax val="0"/>
          <dgm:chPref val="0"/>
          <dgm:bulletEnabled val="1"/>
        </dgm:presLayoutVars>
      </dgm:prSet>
      <dgm:spPr/>
    </dgm:pt>
    <dgm:pt modelId="{E8638EF0-5718-499E-9617-968EE4AB60A9}" type="pres">
      <dgm:prSet presAssocID="{EB04BB11-34E7-4A66-9DAA-9E1A3F34FEB9}" presName="sibTrans" presStyleCnt="0"/>
      <dgm:spPr/>
    </dgm:pt>
    <dgm:pt modelId="{6CB984D7-B4B7-4535-9AFF-5DC30A9E2079}" type="pres">
      <dgm:prSet presAssocID="{CC583AA4-4BF1-4416-9D21-25EEC9516F70}" presName="composite" presStyleCnt="0"/>
      <dgm:spPr/>
    </dgm:pt>
    <dgm:pt modelId="{F6BA0CBA-C695-4827-956E-64DAD62D3B8D}" type="pres">
      <dgm:prSet presAssocID="{CC583AA4-4BF1-4416-9D21-25EEC9516F70}" presName="ParentText" presStyleLbl="node1" presStyleIdx="8" presStyleCnt="9" custScaleX="2114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3922B1F-226F-44A0-AAAA-B56512F2F56D}" srcId="{967D0ACB-A556-4766-AB70-361AD483F209}" destId="{161EB438-4C0A-4CC7-B322-098E1F0CD488}" srcOrd="4" destOrd="0" parTransId="{7BD43952-E1F1-42A2-A6B1-6DB6E1893ED8}" sibTransId="{1DC45CD1-500C-4E7D-96CB-BC217BB4CE26}"/>
    <dgm:cxn modelId="{825ECE96-96F1-4EC8-B303-A0777057BCC5}" type="presOf" srcId="{EE11031E-C2FE-495F-BE11-5C2EAC5088D1}" destId="{53CC86F6-62CD-4621-B124-FD95FFED263B}" srcOrd="0" destOrd="0" presId="urn:microsoft.com/office/officeart/2005/8/layout/StepDownProcess"/>
    <dgm:cxn modelId="{38981054-D6AE-4543-862A-0A35238ACCDA}" srcId="{967D0ACB-A556-4766-AB70-361AD483F209}" destId="{235BB4C0-64D7-4C93-B65B-D7153B30612E}" srcOrd="5" destOrd="0" parTransId="{E4F6675C-AB75-4933-9D14-2FF99F41B5EE}" sibTransId="{F4924D64-6B2A-4C93-B9FA-6E4E48F4D50E}"/>
    <dgm:cxn modelId="{325D152E-840A-45AD-8B98-0E70648327C6}" type="presOf" srcId="{8759CFAF-761E-4A14-B3A1-8E35F9A7D9CF}" destId="{6AE5CB04-01AA-4265-9890-5ED07ED79223}" srcOrd="0" destOrd="0" presId="urn:microsoft.com/office/officeart/2005/8/layout/StepDownProcess"/>
    <dgm:cxn modelId="{E8304DD5-F757-4A80-80EF-62E7927BA523}" type="presOf" srcId="{13408964-34DE-4FA4-AD9E-A06FA38C7D65}" destId="{58D059EE-68F4-401A-AB64-888467B3D056}" srcOrd="0" destOrd="0" presId="urn:microsoft.com/office/officeart/2005/8/layout/StepDownProcess"/>
    <dgm:cxn modelId="{E6E837A1-DF38-4F5C-A499-44203CA79B4F}" srcId="{967D0ACB-A556-4766-AB70-361AD483F209}" destId="{CC583AA4-4BF1-4416-9D21-25EEC9516F70}" srcOrd="8" destOrd="0" parTransId="{4AE06C7B-2E19-40ED-9C00-855FF1B4B7AE}" sibTransId="{35EFC816-2F74-417C-92AF-9887064C6E0F}"/>
    <dgm:cxn modelId="{C8F83754-8FCE-49FB-9B25-F2E80A5323BB}" srcId="{967D0ACB-A556-4766-AB70-361AD483F209}" destId="{88DC6594-08E4-4AD4-812A-5CC0B49F350E}" srcOrd="1" destOrd="0" parTransId="{72363550-E224-4493-9714-4DA4CE02787E}" sibTransId="{1DC3E423-E0AD-4C4F-8A9B-EBAC3ACD6410}"/>
    <dgm:cxn modelId="{F4331F96-007F-4EBB-A527-25A7F69B0956}" type="presOf" srcId="{70F12C46-F62E-4232-B3D6-F07D61FB1AAC}" destId="{201D5137-C903-4E6E-9C03-DA9E4EBCA105}" srcOrd="0" destOrd="0" presId="urn:microsoft.com/office/officeart/2005/8/layout/StepDownProcess"/>
    <dgm:cxn modelId="{3AEE8185-CF80-4E62-AECF-67C63ACD1E0A}" srcId="{967D0ACB-A556-4766-AB70-361AD483F209}" destId="{70F12C46-F62E-4232-B3D6-F07D61FB1AAC}" srcOrd="0" destOrd="0" parTransId="{79C66875-D7C7-4133-B18F-831F87BF27CA}" sibTransId="{BD48836F-7F40-4B62-874B-5CAF195F067D}"/>
    <dgm:cxn modelId="{49C69F11-85EA-49F1-A1DA-FF7D73151C35}" srcId="{967D0ACB-A556-4766-AB70-361AD483F209}" destId="{8759CFAF-761E-4A14-B3A1-8E35F9A7D9CF}" srcOrd="2" destOrd="0" parTransId="{3DEA2A71-5E28-489C-B1CC-BC28A58E2237}" sibTransId="{0D521631-E4C4-4027-8480-6F933B3B6FBE}"/>
    <dgm:cxn modelId="{4588936C-D9D4-4D77-90A2-FEB2A9D1807E}" type="presOf" srcId="{556D6270-2ACA-4A50-A850-DCACC7312256}" destId="{29477BCB-F600-49D1-B2AF-9ADBAE5BA793}" srcOrd="0" destOrd="0" presId="urn:microsoft.com/office/officeart/2005/8/layout/StepDownProcess"/>
    <dgm:cxn modelId="{0EF2F83C-B117-4F62-A962-2A4130ED4686}" type="presOf" srcId="{161EB438-4C0A-4CC7-B322-098E1F0CD488}" destId="{2EEEB081-03C1-4958-B3C6-AECB9ED962FF}" srcOrd="0" destOrd="0" presId="urn:microsoft.com/office/officeart/2005/8/layout/StepDownProcess"/>
    <dgm:cxn modelId="{1A9251A1-19D5-460A-91CC-3F675A9E2867}" srcId="{967D0ACB-A556-4766-AB70-361AD483F209}" destId="{13408964-34DE-4FA4-AD9E-A06FA38C7D65}" srcOrd="3" destOrd="0" parTransId="{D8048081-1F71-455B-BDBD-E51CB9698A87}" sibTransId="{0D29541B-A9F0-4F14-A295-9D10B9956F08}"/>
    <dgm:cxn modelId="{4D56989A-191A-4E32-9E8B-CF85556FB1F6}" srcId="{967D0ACB-A556-4766-AB70-361AD483F209}" destId="{EE11031E-C2FE-495F-BE11-5C2EAC5088D1}" srcOrd="6" destOrd="0" parTransId="{1D0D902C-906E-483E-8FC0-EBC69CCE32A6}" sibTransId="{6C9F841D-8D01-49F4-9A8C-7C182FADD339}"/>
    <dgm:cxn modelId="{E55BC5FE-6ED2-4744-A9D6-9F72CA25C898}" type="presOf" srcId="{CC583AA4-4BF1-4416-9D21-25EEC9516F70}" destId="{F6BA0CBA-C695-4827-956E-64DAD62D3B8D}" srcOrd="0" destOrd="0" presId="urn:microsoft.com/office/officeart/2005/8/layout/StepDownProcess"/>
    <dgm:cxn modelId="{B490C944-D365-4B50-A887-F844BC9941B2}" srcId="{967D0ACB-A556-4766-AB70-361AD483F209}" destId="{556D6270-2ACA-4A50-A850-DCACC7312256}" srcOrd="7" destOrd="0" parTransId="{884D3C77-8569-4551-8320-F8D5E8E2BB14}" sibTransId="{EB04BB11-34E7-4A66-9DAA-9E1A3F34FEB9}"/>
    <dgm:cxn modelId="{1C169272-A085-4299-BB0A-1EAB8B37D23F}" type="presOf" srcId="{967D0ACB-A556-4766-AB70-361AD483F209}" destId="{ABE7D673-272C-45C0-8AE0-81B361923A77}" srcOrd="0" destOrd="0" presId="urn:microsoft.com/office/officeart/2005/8/layout/StepDownProcess"/>
    <dgm:cxn modelId="{BBF4C1D1-0E51-4210-BC65-6162C2B59D1D}" type="presOf" srcId="{88DC6594-08E4-4AD4-812A-5CC0B49F350E}" destId="{2AA16C64-0145-43E2-A427-2F58C08B5914}" srcOrd="0" destOrd="0" presId="urn:microsoft.com/office/officeart/2005/8/layout/StepDownProcess"/>
    <dgm:cxn modelId="{C69469A6-A781-46D2-A595-A0E5B038539A}" type="presOf" srcId="{235BB4C0-64D7-4C93-B65B-D7153B30612E}" destId="{5BEF8BB6-72D9-4EE0-A4CA-80C339B4E0B5}" srcOrd="0" destOrd="0" presId="urn:microsoft.com/office/officeart/2005/8/layout/StepDownProcess"/>
    <dgm:cxn modelId="{9D11EE94-FC27-402A-9818-3ADD8BE6B230}" type="presParOf" srcId="{ABE7D673-272C-45C0-8AE0-81B361923A77}" destId="{2B93F5D9-5FF8-4C82-9F8B-CC32404EC5AC}" srcOrd="0" destOrd="0" presId="urn:microsoft.com/office/officeart/2005/8/layout/StepDownProcess"/>
    <dgm:cxn modelId="{4271BC9C-0BB6-4BD8-9AEF-C7F989CB17CA}" type="presParOf" srcId="{2B93F5D9-5FF8-4C82-9F8B-CC32404EC5AC}" destId="{F8272535-7FEF-43A9-8B69-93B5B6199789}" srcOrd="0" destOrd="0" presId="urn:microsoft.com/office/officeart/2005/8/layout/StepDownProcess"/>
    <dgm:cxn modelId="{AFFCF3E2-7684-42A6-A4C6-028427EDDBE4}" type="presParOf" srcId="{2B93F5D9-5FF8-4C82-9F8B-CC32404EC5AC}" destId="{201D5137-C903-4E6E-9C03-DA9E4EBCA105}" srcOrd="1" destOrd="0" presId="urn:microsoft.com/office/officeart/2005/8/layout/StepDownProcess"/>
    <dgm:cxn modelId="{8E8C4C49-2260-4E5F-AE98-8207044704BB}" type="presParOf" srcId="{2B93F5D9-5FF8-4C82-9F8B-CC32404EC5AC}" destId="{9108D415-1BA9-47DC-8951-5FDDEEEB84C5}" srcOrd="2" destOrd="0" presId="urn:microsoft.com/office/officeart/2005/8/layout/StepDownProcess"/>
    <dgm:cxn modelId="{50184C3C-3EA6-45A7-BE2B-7EE6BF58CD96}" type="presParOf" srcId="{ABE7D673-272C-45C0-8AE0-81B361923A77}" destId="{72102310-B60C-4879-9F20-2F973219F89E}" srcOrd="1" destOrd="0" presId="urn:microsoft.com/office/officeart/2005/8/layout/StepDownProcess"/>
    <dgm:cxn modelId="{897FA60B-B3AA-4271-96BC-20D5C652C164}" type="presParOf" srcId="{ABE7D673-272C-45C0-8AE0-81B361923A77}" destId="{E7877201-50D5-4BF2-BB82-97B37BD94CD1}" srcOrd="2" destOrd="0" presId="urn:microsoft.com/office/officeart/2005/8/layout/StepDownProcess"/>
    <dgm:cxn modelId="{4F6F3D63-FBB9-4706-BE42-B0E8F092D484}" type="presParOf" srcId="{E7877201-50D5-4BF2-BB82-97B37BD94CD1}" destId="{8385176E-5C57-4E30-807A-B5A0DA6D3543}" srcOrd="0" destOrd="0" presId="urn:microsoft.com/office/officeart/2005/8/layout/StepDownProcess"/>
    <dgm:cxn modelId="{9987FE2C-9E11-4969-8E28-F35B80368CEE}" type="presParOf" srcId="{E7877201-50D5-4BF2-BB82-97B37BD94CD1}" destId="{2AA16C64-0145-43E2-A427-2F58C08B5914}" srcOrd="1" destOrd="0" presId="urn:microsoft.com/office/officeart/2005/8/layout/StepDownProcess"/>
    <dgm:cxn modelId="{2016CF93-14D7-4BE5-886B-2AA1F1ADA3E1}" type="presParOf" srcId="{E7877201-50D5-4BF2-BB82-97B37BD94CD1}" destId="{0FF4DDBF-7A8B-46E3-93FF-F897400C1D1B}" srcOrd="2" destOrd="0" presId="urn:microsoft.com/office/officeart/2005/8/layout/StepDownProcess"/>
    <dgm:cxn modelId="{CF530493-2049-4B56-940B-1670C6CC6A3F}" type="presParOf" srcId="{ABE7D673-272C-45C0-8AE0-81B361923A77}" destId="{46613605-E621-46AA-BAFF-4D01D515A639}" srcOrd="3" destOrd="0" presId="urn:microsoft.com/office/officeart/2005/8/layout/StepDownProcess"/>
    <dgm:cxn modelId="{0A22FFDD-D4D1-4BB9-A798-11D76E890143}" type="presParOf" srcId="{ABE7D673-272C-45C0-8AE0-81B361923A77}" destId="{DD4D6DBA-C178-4CE8-93A7-341F7BB807E6}" srcOrd="4" destOrd="0" presId="urn:microsoft.com/office/officeart/2005/8/layout/StepDownProcess"/>
    <dgm:cxn modelId="{9AC51D84-05BE-4491-9654-0E34CFDD516E}" type="presParOf" srcId="{DD4D6DBA-C178-4CE8-93A7-341F7BB807E6}" destId="{B33CE1CE-2C0E-4E1E-868E-476ABF58BB3F}" srcOrd="0" destOrd="0" presId="urn:microsoft.com/office/officeart/2005/8/layout/StepDownProcess"/>
    <dgm:cxn modelId="{CCB5EC01-1B7E-439F-B607-E96EB769FCCB}" type="presParOf" srcId="{DD4D6DBA-C178-4CE8-93A7-341F7BB807E6}" destId="{6AE5CB04-01AA-4265-9890-5ED07ED79223}" srcOrd="1" destOrd="0" presId="urn:microsoft.com/office/officeart/2005/8/layout/StepDownProcess"/>
    <dgm:cxn modelId="{8EB68701-DB96-4651-8DB3-5623D145498A}" type="presParOf" srcId="{DD4D6DBA-C178-4CE8-93A7-341F7BB807E6}" destId="{255ADC03-3795-4840-9502-C846C624AE2F}" srcOrd="2" destOrd="0" presId="urn:microsoft.com/office/officeart/2005/8/layout/StepDownProcess"/>
    <dgm:cxn modelId="{DA23747D-CE55-4956-AADA-17A451EDFC2F}" type="presParOf" srcId="{ABE7D673-272C-45C0-8AE0-81B361923A77}" destId="{49401A78-DF85-41C1-BEC3-94DDDE853B76}" srcOrd="5" destOrd="0" presId="urn:microsoft.com/office/officeart/2005/8/layout/StepDownProcess"/>
    <dgm:cxn modelId="{14505CC0-4ED8-4E83-8128-FF1718DFC158}" type="presParOf" srcId="{ABE7D673-272C-45C0-8AE0-81B361923A77}" destId="{91971563-839E-458E-8D5B-CFD25DE2CC57}" srcOrd="6" destOrd="0" presId="urn:microsoft.com/office/officeart/2005/8/layout/StepDownProcess"/>
    <dgm:cxn modelId="{E01A41D4-7BFF-49CF-866D-44CC82C7113F}" type="presParOf" srcId="{91971563-839E-458E-8D5B-CFD25DE2CC57}" destId="{73B87BD2-4894-4569-8E33-E6A839FECAF3}" srcOrd="0" destOrd="0" presId="urn:microsoft.com/office/officeart/2005/8/layout/StepDownProcess"/>
    <dgm:cxn modelId="{73A89FE6-FEE4-401C-9F26-C9E15A63633B}" type="presParOf" srcId="{91971563-839E-458E-8D5B-CFD25DE2CC57}" destId="{58D059EE-68F4-401A-AB64-888467B3D056}" srcOrd="1" destOrd="0" presId="urn:microsoft.com/office/officeart/2005/8/layout/StepDownProcess"/>
    <dgm:cxn modelId="{23562002-16B4-41E6-93A5-683B8B871970}" type="presParOf" srcId="{91971563-839E-458E-8D5B-CFD25DE2CC57}" destId="{DF94D94F-D216-4DBA-BEB3-6F47FFC06009}" srcOrd="2" destOrd="0" presId="urn:microsoft.com/office/officeart/2005/8/layout/StepDownProcess"/>
    <dgm:cxn modelId="{EA2FF90F-1552-4BAD-9F8B-A2563EB2A01D}" type="presParOf" srcId="{ABE7D673-272C-45C0-8AE0-81B361923A77}" destId="{6463BB77-7726-4053-A907-0D284BB35285}" srcOrd="7" destOrd="0" presId="urn:microsoft.com/office/officeart/2005/8/layout/StepDownProcess"/>
    <dgm:cxn modelId="{451A1883-188F-4B99-B6B4-1A7F3CCB4C69}" type="presParOf" srcId="{ABE7D673-272C-45C0-8AE0-81B361923A77}" destId="{FC4D9576-D234-47EA-9CFE-7BA6903A5D06}" srcOrd="8" destOrd="0" presId="urn:microsoft.com/office/officeart/2005/8/layout/StepDownProcess"/>
    <dgm:cxn modelId="{73F800B7-B7EC-477F-B61D-7B6BE4AD840A}" type="presParOf" srcId="{FC4D9576-D234-47EA-9CFE-7BA6903A5D06}" destId="{FA621C75-FB22-418E-80DE-B8402B05AA41}" srcOrd="0" destOrd="0" presId="urn:microsoft.com/office/officeart/2005/8/layout/StepDownProcess"/>
    <dgm:cxn modelId="{70551572-6FF3-41C2-8971-479F3902762C}" type="presParOf" srcId="{FC4D9576-D234-47EA-9CFE-7BA6903A5D06}" destId="{2EEEB081-03C1-4958-B3C6-AECB9ED962FF}" srcOrd="1" destOrd="0" presId="urn:microsoft.com/office/officeart/2005/8/layout/StepDownProcess"/>
    <dgm:cxn modelId="{BA60B00C-AC2D-4B41-A6ED-45D2410CDA15}" type="presParOf" srcId="{FC4D9576-D234-47EA-9CFE-7BA6903A5D06}" destId="{698C428A-8AD0-4233-A0BB-EE3E64109311}" srcOrd="2" destOrd="0" presId="urn:microsoft.com/office/officeart/2005/8/layout/StepDownProcess"/>
    <dgm:cxn modelId="{8B332B21-FE93-47E3-BC9A-48E7579D705C}" type="presParOf" srcId="{ABE7D673-272C-45C0-8AE0-81B361923A77}" destId="{FD18E80C-AF9C-4802-B38A-EDA71D7EC71B}" srcOrd="9" destOrd="0" presId="urn:microsoft.com/office/officeart/2005/8/layout/StepDownProcess"/>
    <dgm:cxn modelId="{0060DA9B-80A8-4588-8F14-4286865F880B}" type="presParOf" srcId="{ABE7D673-272C-45C0-8AE0-81B361923A77}" destId="{44EC871B-670D-4022-92E8-C268CFDBADB0}" srcOrd="10" destOrd="0" presId="urn:microsoft.com/office/officeart/2005/8/layout/StepDownProcess"/>
    <dgm:cxn modelId="{BF51B4CA-DC8B-4973-AF6C-524B2CC1C5D9}" type="presParOf" srcId="{44EC871B-670D-4022-92E8-C268CFDBADB0}" destId="{B9780E67-6964-4CE8-8B29-A0FDA62C2C27}" srcOrd="0" destOrd="0" presId="urn:microsoft.com/office/officeart/2005/8/layout/StepDownProcess"/>
    <dgm:cxn modelId="{3978E884-34C8-4719-9374-BC1FC2915827}" type="presParOf" srcId="{44EC871B-670D-4022-92E8-C268CFDBADB0}" destId="{5BEF8BB6-72D9-4EE0-A4CA-80C339B4E0B5}" srcOrd="1" destOrd="0" presId="urn:microsoft.com/office/officeart/2005/8/layout/StepDownProcess"/>
    <dgm:cxn modelId="{88F7E80B-72DC-44E1-A4AC-438CEC02BF60}" type="presParOf" srcId="{44EC871B-670D-4022-92E8-C268CFDBADB0}" destId="{181F5450-A2DC-4454-AD9D-866D89D45578}" srcOrd="2" destOrd="0" presId="urn:microsoft.com/office/officeart/2005/8/layout/StepDownProcess"/>
    <dgm:cxn modelId="{492F9C67-58C4-4E95-96DB-49EA65A4F502}" type="presParOf" srcId="{ABE7D673-272C-45C0-8AE0-81B361923A77}" destId="{228B5D30-449F-43E7-96FD-130DE4D1334C}" srcOrd="11" destOrd="0" presId="urn:microsoft.com/office/officeart/2005/8/layout/StepDownProcess"/>
    <dgm:cxn modelId="{9E93D4F9-0EEB-4503-9BF8-1CCAAA20DEE6}" type="presParOf" srcId="{ABE7D673-272C-45C0-8AE0-81B361923A77}" destId="{F7A3ABBA-366A-469B-BCB6-A19A881CB6EC}" srcOrd="12" destOrd="0" presId="urn:microsoft.com/office/officeart/2005/8/layout/StepDownProcess"/>
    <dgm:cxn modelId="{848BB206-C290-423E-A58C-56462FF40D37}" type="presParOf" srcId="{F7A3ABBA-366A-469B-BCB6-A19A881CB6EC}" destId="{7FB7D185-4A9B-4398-9378-5FABCCE5A195}" srcOrd="0" destOrd="0" presId="urn:microsoft.com/office/officeart/2005/8/layout/StepDownProcess"/>
    <dgm:cxn modelId="{1F9E69AA-5E5A-4626-B1A7-3EAB4C5CC821}" type="presParOf" srcId="{F7A3ABBA-366A-469B-BCB6-A19A881CB6EC}" destId="{53CC86F6-62CD-4621-B124-FD95FFED263B}" srcOrd="1" destOrd="0" presId="urn:microsoft.com/office/officeart/2005/8/layout/StepDownProcess"/>
    <dgm:cxn modelId="{2CC0CED3-8B86-43EE-9242-3F15C4C8C5F3}" type="presParOf" srcId="{F7A3ABBA-366A-469B-BCB6-A19A881CB6EC}" destId="{C01FB2D5-8C9D-4CD1-97EF-3D6EC0AB57C2}" srcOrd="2" destOrd="0" presId="urn:microsoft.com/office/officeart/2005/8/layout/StepDownProcess"/>
    <dgm:cxn modelId="{02FA2A5D-917F-4DDD-893C-054FB6DBD7C8}" type="presParOf" srcId="{ABE7D673-272C-45C0-8AE0-81B361923A77}" destId="{A56D09F7-6A37-4BB4-8343-ABB4332D8AA2}" srcOrd="13" destOrd="0" presId="urn:microsoft.com/office/officeart/2005/8/layout/StepDownProcess"/>
    <dgm:cxn modelId="{A53F2F9A-B0F0-42DA-9E67-AF807F25D7DA}" type="presParOf" srcId="{ABE7D673-272C-45C0-8AE0-81B361923A77}" destId="{B3ACEB83-6421-4CE0-8336-EF210D22799E}" srcOrd="14" destOrd="0" presId="urn:microsoft.com/office/officeart/2005/8/layout/StepDownProcess"/>
    <dgm:cxn modelId="{D3308CA3-C09D-4F63-88CD-5A00AF10FA75}" type="presParOf" srcId="{B3ACEB83-6421-4CE0-8336-EF210D22799E}" destId="{7752B98D-F225-4294-8640-0CA65739DCB7}" srcOrd="0" destOrd="0" presId="urn:microsoft.com/office/officeart/2005/8/layout/StepDownProcess"/>
    <dgm:cxn modelId="{0EB0540F-92A9-4527-9B11-8693C2C47942}" type="presParOf" srcId="{B3ACEB83-6421-4CE0-8336-EF210D22799E}" destId="{29477BCB-F600-49D1-B2AF-9ADBAE5BA793}" srcOrd="1" destOrd="0" presId="urn:microsoft.com/office/officeart/2005/8/layout/StepDownProcess"/>
    <dgm:cxn modelId="{7E8F94B9-68DD-4CD9-9245-226D9D35D568}" type="presParOf" srcId="{B3ACEB83-6421-4CE0-8336-EF210D22799E}" destId="{0224D6D8-91E7-4C31-9593-1E3F3AA28823}" srcOrd="2" destOrd="0" presId="urn:microsoft.com/office/officeart/2005/8/layout/StepDownProcess"/>
    <dgm:cxn modelId="{86FD4590-52B1-488B-8A55-1E5B5FE77D6E}" type="presParOf" srcId="{ABE7D673-272C-45C0-8AE0-81B361923A77}" destId="{E8638EF0-5718-499E-9617-968EE4AB60A9}" srcOrd="15" destOrd="0" presId="urn:microsoft.com/office/officeart/2005/8/layout/StepDownProcess"/>
    <dgm:cxn modelId="{D56795F3-482F-4E7C-931D-62FED5A60949}" type="presParOf" srcId="{ABE7D673-272C-45C0-8AE0-81B361923A77}" destId="{6CB984D7-B4B7-4535-9AFF-5DC30A9E2079}" srcOrd="16" destOrd="0" presId="urn:microsoft.com/office/officeart/2005/8/layout/StepDownProcess"/>
    <dgm:cxn modelId="{DCDBD28D-3927-4CCD-B9A1-0686758C44FE}" type="presParOf" srcId="{6CB984D7-B4B7-4535-9AFF-5DC30A9E2079}" destId="{F6BA0CBA-C695-4827-956E-64DAD62D3B8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94299C-97FD-4932-8ADD-2AAB4CE56514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69D40D1-A396-476B-BA4A-50F529E2605E}">
      <dgm:prSet phldrT="[Text]"/>
      <dgm:spPr/>
      <dgm:t>
        <a:bodyPr/>
        <a:lstStyle/>
        <a:p>
          <a:r>
            <a:rPr lang="en-US" dirty="0" smtClean="0"/>
            <a:t>OR = large </a:t>
          </a:r>
          <a:r>
            <a:rPr lang="en-US" dirty="0"/>
            <a:t>carbon footprint</a:t>
          </a:r>
        </a:p>
      </dgm:t>
    </dgm:pt>
    <dgm:pt modelId="{8281B9C9-8E6E-4D5B-BBE5-6C679A163BDC}" type="parTrans" cxnId="{FAA7885C-77E5-44DD-A91E-00285041F008}">
      <dgm:prSet/>
      <dgm:spPr/>
      <dgm:t>
        <a:bodyPr/>
        <a:lstStyle/>
        <a:p>
          <a:endParaRPr lang="en-US"/>
        </a:p>
      </dgm:t>
    </dgm:pt>
    <dgm:pt modelId="{34AD6C15-D59F-429A-A7A7-097D2B9E85F6}" type="sibTrans" cxnId="{FAA7885C-77E5-44DD-A91E-00285041F008}">
      <dgm:prSet/>
      <dgm:spPr/>
      <dgm:t>
        <a:bodyPr/>
        <a:lstStyle/>
        <a:p>
          <a:endParaRPr lang="en-US"/>
        </a:p>
      </dgm:t>
    </dgm:pt>
    <dgm:pt modelId="{6A400582-89EE-418A-A694-C7718B43F69B}">
      <dgm:prSet phldrT="[Text]"/>
      <dgm:spPr/>
      <dgm:t>
        <a:bodyPr/>
        <a:lstStyle/>
        <a:p>
          <a:r>
            <a:rPr lang="en-US" dirty="0" smtClean="0"/>
            <a:t>Cataract surgery= High Volume </a:t>
          </a:r>
          <a:endParaRPr lang="en-US" dirty="0"/>
        </a:p>
      </dgm:t>
    </dgm:pt>
    <dgm:pt modelId="{55247B8D-B3C4-4AAF-94B5-CDDB8C84C652}" type="parTrans" cxnId="{59A29045-27C7-4E43-8BE9-024BABFED16B}">
      <dgm:prSet/>
      <dgm:spPr/>
      <dgm:t>
        <a:bodyPr/>
        <a:lstStyle/>
        <a:p>
          <a:endParaRPr lang="en-US"/>
        </a:p>
      </dgm:t>
    </dgm:pt>
    <dgm:pt modelId="{A5F59B2B-31BD-4052-B064-381B58EB2EDF}" type="sibTrans" cxnId="{59A29045-27C7-4E43-8BE9-024BABFED16B}">
      <dgm:prSet/>
      <dgm:spPr/>
      <dgm:t>
        <a:bodyPr/>
        <a:lstStyle/>
        <a:p>
          <a:endParaRPr lang="en-US"/>
        </a:p>
      </dgm:t>
    </dgm:pt>
    <dgm:pt modelId="{F9537C7D-E54B-4CA3-97CD-BE8F82EE38BC}">
      <dgm:prSet phldrT="[Text]"/>
      <dgm:spPr/>
      <dgm:t>
        <a:bodyPr/>
        <a:lstStyle/>
        <a:p>
          <a:r>
            <a:rPr lang="en-US" dirty="0" smtClean="0"/>
            <a:t>Cataract surgery= large </a:t>
          </a:r>
          <a:r>
            <a:rPr lang="en-US" dirty="0"/>
            <a:t>carbon footprint</a:t>
          </a:r>
        </a:p>
      </dgm:t>
    </dgm:pt>
    <dgm:pt modelId="{CF8D6140-BEEF-4027-8FE2-77151E40881C}" type="parTrans" cxnId="{61A6986E-A3F3-483C-B9F9-3F8C5338727E}">
      <dgm:prSet/>
      <dgm:spPr/>
      <dgm:t>
        <a:bodyPr/>
        <a:lstStyle/>
        <a:p>
          <a:endParaRPr lang="en-US"/>
        </a:p>
      </dgm:t>
    </dgm:pt>
    <dgm:pt modelId="{8FE7F5F7-9689-42CD-AA20-D41A71ECDED8}" type="sibTrans" cxnId="{61A6986E-A3F3-483C-B9F9-3F8C5338727E}">
      <dgm:prSet/>
      <dgm:spPr/>
      <dgm:t>
        <a:bodyPr/>
        <a:lstStyle/>
        <a:p>
          <a:endParaRPr lang="en-US"/>
        </a:p>
      </dgm:t>
    </dgm:pt>
    <dgm:pt modelId="{F9D8BB7B-70F2-47CF-842A-F99C89BE858D}" type="pres">
      <dgm:prSet presAssocID="{5394299C-97FD-4932-8ADD-2AAB4CE565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EB1E716-5EAA-4B40-9CA2-A66100A27CE0}" type="pres">
      <dgm:prSet presAssocID="{5394299C-97FD-4932-8ADD-2AAB4CE56514}" presName="vNodes" presStyleCnt="0"/>
      <dgm:spPr/>
      <dgm:t>
        <a:bodyPr/>
        <a:lstStyle/>
        <a:p>
          <a:endParaRPr lang="en-IN"/>
        </a:p>
      </dgm:t>
    </dgm:pt>
    <dgm:pt modelId="{774C746E-8F56-45EF-A2CB-09215604FE80}" type="pres">
      <dgm:prSet presAssocID="{C69D40D1-A396-476B-BA4A-50F529E2605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7B61A7D-8042-4566-80D3-801C6A980DF1}" type="pres">
      <dgm:prSet presAssocID="{34AD6C15-D59F-429A-A7A7-097D2B9E85F6}" presName="spacerT" presStyleCnt="0"/>
      <dgm:spPr/>
      <dgm:t>
        <a:bodyPr/>
        <a:lstStyle/>
        <a:p>
          <a:endParaRPr lang="en-IN"/>
        </a:p>
      </dgm:t>
    </dgm:pt>
    <dgm:pt modelId="{6F69B65E-49A9-4C69-8EB1-86872D7D9450}" type="pres">
      <dgm:prSet presAssocID="{34AD6C15-D59F-429A-A7A7-097D2B9E85F6}" presName="sibTrans" presStyleLbl="sibTrans2D1" presStyleIdx="0" presStyleCnt="2"/>
      <dgm:spPr/>
      <dgm:t>
        <a:bodyPr/>
        <a:lstStyle/>
        <a:p>
          <a:endParaRPr lang="en-IN"/>
        </a:p>
      </dgm:t>
    </dgm:pt>
    <dgm:pt modelId="{AFCA7FC4-CEF0-432F-95EF-9B067EB29A58}" type="pres">
      <dgm:prSet presAssocID="{34AD6C15-D59F-429A-A7A7-097D2B9E85F6}" presName="spacerB" presStyleCnt="0"/>
      <dgm:spPr/>
      <dgm:t>
        <a:bodyPr/>
        <a:lstStyle/>
        <a:p>
          <a:endParaRPr lang="en-IN"/>
        </a:p>
      </dgm:t>
    </dgm:pt>
    <dgm:pt modelId="{57CCD7B1-54BC-4A5C-ABA3-A5BADCD051D2}" type="pres">
      <dgm:prSet presAssocID="{6A400582-89EE-418A-A694-C7718B43F6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A4C8519-CF56-495D-9FE9-4459D0CBFE07}" type="pres">
      <dgm:prSet presAssocID="{5394299C-97FD-4932-8ADD-2AAB4CE56514}" presName="sibTransLast" presStyleLbl="sibTrans2D1" presStyleIdx="1" presStyleCnt="2"/>
      <dgm:spPr/>
      <dgm:t>
        <a:bodyPr/>
        <a:lstStyle/>
        <a:p>
          <a:endParaRPr lang="en-IN"/>
        </a:p>
      </dgm:t>
    </dgm:pt>
    <dgm:pt modelId="{6579425D-77DE-4721-B79F-C6402F2631BA}" type="pres">
      <dgm:prSet presAssocID="{5394299C-97FD-4932-8ADD-2AAB4CE56514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C4183215-0A46-4E11-BA5A-F53A52EE8D53}" type="pres">
      <dgm:prSet presAssocID="{5394299C-97FD-4932-8ADD-2AAB4CE56514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198B395-1177-4AAE-9FDE-8652067CB266}" type="presOf" srcId="{34AD6C15-D59F-429A-A7A7-097D2B9E85F6}" destId="{6F69B65E-49A9-4C69-8EB1-86872D7D9450}" srcOrd="0" destOrd="0" presId="urn:microsoft.com/office/officeart/2005/8/layout/equation2"/>
    <dgm:cxn modelId="{629CB56A-9C77-4B1A-BF5D-EB8566A756C6}" type="presOf" srcId="{A5F59B2B-31BD-4052-B064-381B58EB2EDF}" destId="{AA4C8519-CF56-495D-9FE9-4459D0CBFE07}" srcOrd="0" destOrd="0" presId="urn:microsoft.com/office/officeart/2005/8/layout/equation2"/>
    <dgm:cxn modelId="{5358A896-9C05-4243-B4EF-24019A0643F9}" type="presOf" srcId="{C69D40D1-A396-476B-BA4A-50F529E2605E}" destId="{774C746E-8F56-45EF-A2CB-09215604FE80}" srcOrd="0" destOrd="0" presId="urn:microsoft.com/office/officeart/2005/8/layout/equation2"/>
    <dgm:cxn modelId="{59A29045-27C7-4E43-8BE9-024BABFED16B}" srcId="{5394299C-97FD-4932-8ADD-2AAB4CE56514}" destId="{6A400582-89EE-418A-A694-C7718B43F69B}" srcOrd="1" destOrd="0" parTransId="{55247B8D-B3C4-4AAF-94B5-CDDB8C84C652}" sibTransId="{A5F59B2B-31BD-4052-B064-381B58EB2EDF}"/>
    <dgm:cxn modelId="{92BEE64A-63EA-405B-8401-D495C019EEA5}" type="presOf" srcId="{A5F59B2B-31BD-4052-B064-381B58EB2EDF}" destId="{6579425D-77DE-4721-B79F-C6402F2631BA}" srcOrd="1" destOrd="0" presId="urn:microsoft.com/office/officeart/2005/8/layout/equation2"/>
    <dgm:cxn modelId="{1672EB82-D690-4438-B2E7-38D7125DC2CD}" type="presOf" srcId="{6A400582-89EE-418A-A694-C7718B43F69B}" destId="{57CCD7B1-54BC-4A5C-ABA3-A5BADCD051D2}" srcOrd="0" destOrd="0" presId="urn:microsoft.com/office/officeart/2005/8/layout/equation2"/>
    <dgm:cxn modelId="{2593F307-55FE-4133-8BD1-2AF6657925D3}" type="presOf" srcId="{F9537C7D-E54B-4CA3-97CD-BE8F82EE38BC}" destId="{C4183215-0A46-4E11-BA5A-F53A52EE8D53}" srcOrd="0" destOrd="0" presId="urn:microsoft.com/office/officeart/2005/8/layout/equation2"/>
    <dgm:cxn modelId="{FAA7885C-77E5-44DD-A91E-00285041F008}" srcId="{5394299C-97FD-4932-8ADD-2AAB4CE56514}" destId="{C69D40D1-A396-476B-BA4A-50F529E2605E}" srcOrd="0" destOrd="0" parTransId="{8281B9C9-8E6E-4D5B-BBE5-6C679A163BDC}" sibTransId="{34AD6C15-D59F-429A-A7A7-097D2B9E85F6}"/>
    <dgm:cxn modelId="{D8851D83-825B-466F-997B-29133E02132E}" type="presOf" srcId="{5394299C-97FD-4932-8ADD-2AAB4CE56514}" destId="{F9D8BB7B-70F2-47CF-842A-F99C89BE858D}" srcOrd="0" destOrd="0" presId="urn:microsoft.com/office/officeart/2005/8/layout/equation2"/>
    <dgm:cxn modelId="{61A6986E-A3F3-483C-B9F9-3F8C5338727E}" srcId="{5394299C-97FD-4932-8ADD-2AAB4CE56514}" destId="{F9537C7D-E54B-4CA3-97CD-BE8F82EE38BC}" srcOrd="2" destOrd="0" parTransId="{CF8D6140-BEEF-4027-8FE2-77151E40881C}" sibTransId="{8FE7F5F7-9689-42CD-AA20-D41A71ECDED8}"/>
    <dgm:cxn modelId="{8C1A0BB5-38BF-4C9E-9CE7-9FD1CD3031DE}" type="presParOf" srcId="{F9D8BB7B-70F2-47CF-842A-F99C89BE858D}" destId="{1EB1E716-5EAA-4B40-9CA2-A66100A27CE0}" srcOrd="0" destOrd="0" presId="urn:microsoft.com/office/officeart/2005/8/layout/equation2"/>
    <dgm:cxn modelId="{A652BE33-0ACA-4631-91E8-B27AAA897787}" type="presParOf" srcId="{1EB1E716-5EAA-4B40-9CA2-A66100A27CE0}" destId="{774C746E-8F56-45EF-A2CB-09215604FE80}" srcOrd="0" destOrd="0" presId="urn:microsoft.com/office/officeart/2005/8/layout/equation2"/>
    <dgm:cxn modelId="{60E11860-C082-42F9-8977-9A2C499809BA}" type="presParOf" srcId="{1EB1E716-5EAA-4B40-9CA2-A66100A27CE0}" destId="{97B61A7D-8042-4566-80D3-801C6A980DF1}" srcOrd="1" destOrd="0" presId="urn:microsoft.com/office/officeart/2005/8/layout/equation2"/>
    <dgm:cxn modelId="{3AF8A45A-90F6-457D-B234-E37683DF2914}" type="presParOf" srcId="{1EB1E716-5EAA-4B40-9CA2-A66100A27CE0}" destId="{6F69B65E-49A9-4C69-8EB1-86872D7D9450}" srcOrd="2" destOrd="0" presId="urn:microsoft.com/office/officeart/2005/8/layout/equation2"/>
    <dgm:cxn modelId="{AC5FBF43-9F33-4E83-966C-632899B78D3C}" type="presParOf" srcId="{1EB1E716-5EAA-4B40-9CA2-A66100A27CE0}" destId="{AFCA7FC4-CEF0-432F-95EF-9B067EB29A58}" srcOrd="3" destOrd="0" presId="urn:microsoft.com/office/officeart/2005/8/layout/equation2"/>
    <dgm:cxn modelId="{307DA4D4-87AB-450A-ACD8-7B029546C38C}" type="presParOf" srcId="{1EB1E716-5EAA-4B40-9CA2-A66100A27CE0}" destId="{57CCD7B1-54BC-4A5C-ABA3-A5BADCD051D2}" srcOrd="4" destOrd="0" presId="urn:microsoft.com/office/officeart/2005/8/layout/equation2"/>
    <dgm:cxn modelId="{6A2D1142-8E03-4E4F-A17E-319B9FEFE9FE}" type="presParOf" srcId="{F9D8BB7B-70F2-47CF-842A-F99C89BE858D}" destId="{AA4C8519-CF56-495D-9FE9-4459D0CBFE07}" srcOrd="1" destOrd="0" presId="urn:microsoft.com/office/officeart/2005/8/layout/equation2"/>
    <dgm:cxn modelId="{2EC28155-2616-4430-9103-9E809619F819}" type="presParOf" srcId="{AA4C8519-CF56-495D-9FE9-4459D0CBFE07}" destId="{6579425D-77DE-4721-B79F-C6402F2631BA}" srcOrd="0" destOrd="0" presId="urn:microsoft.com/office/officeart/2005/8/layout/equation2"/>
    <dgm:cxn modelId="{B4C39A89-F362-4D8F-BFE6-98A45BFB466C}" type="presParOf" srcId="{F9D8BB7B-70F2-47CF-842A-F99C89BE858D}" destId="{C4183215-0A46-4E11-BA5A-F53A52EE8D5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ECEC-8ED2-48E0-9A04-441A5713AF60}">
      <dsp:nvSpPr>
        <dsp:cNvPr id="0" name=""/>
        <dsp:cNvSpPr/>
      </dsp:nvSpPr>
      <dsp:spPr>
        <a:xfrm rot="5400000">
          <a:off x="445999" y="1015078"/>
          <a:ext cx="981543" cy="16332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D016E-0490-4DB6-9E50-92A506E9E62D}">
      <dsp:nvSpPr>
        <dsp:cNvPr id="0" name=""/>
        <dsp:cNvSpPr/>
      </dsp:nvSpPr>
      <dsp:spPr>
        <a:xfrm>
          <a:off x="281182" y="1503073"/>
          <a:ext cx="2012014" cy="129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Access to </a:t>
          </a:r>
        </a:p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 smtClean="0"/>
            <a:t>Care </a:t>
          </a:r>
        </a:p>
      </dsp:txBody>
      <dsp:txXfrm>
        <a:off x="281182" y="1503073"/>
        <a:ext cx="2012014" cy="1292505"/>
      </dsp:txXfrm>
    </dsp:sp>
    <dsp:sp modelId="{8274513E-B311-4C2A-8BA8-FB69E5BAEEFD}">
      <dsp:nvSpPr>
        <dsp:cNvPr id="0" name=""/>
        <dsp:cNvSpPr/>
      </dsp:nvSpPr>
      <dsp:spPr>
        <a:xfrm>
          <a:off x="1478466" y="894835"/>
          <a:ext cx="278211" cy="278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451767"/>
                <a:satOff val="16667"/>
                <a:lumOff val="-2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51767"/>
                <a:satOff val="16667"/>
                <a:lumOff val="-2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51767"/>
                <a:satOff val="16667"/>
                <a:lumOff val="-2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0DEB0D-9D5B-4432-A7F3-CDA1EC3D748E}">
      <dsp:nvSpPr>
        <dsp:cNvPr id="0" name=""/>
        <dsp:cNvSpPr/>
      </dsp:nvSpPr>
      <dsp:spPr>
        <a:xfrm rot="5400000">
          <a:off x="2561706" y="568404"/>
          <a:ext cx="981543" cy="16332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EA239-18C0-40C3-A9D6-9DB1F35BE099}">
      <dsp:nvSpPr>
        <dsp:cNvPr id="0" name=""/>
        <dsp:cNvSpPr/>
      </dsp:nvSpPr>
      <dsp:spPr>
        <a:xfrm>
          <a:off x="2395614" y="1053994"/>
          <a:ext cx="1882271" cy="129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Diagnose &amp; Advice</a:t>
          </a:r>
          <a:endParaRPr lang="en-GB" sz="2800" b="1" kern="1200" dirty="0"/>
        </a:p>
      </dsp:txBody>
      <dsp:txXfrm>
        <a:off x="2395614" y="1053994"/>
        <a:ext cx="1882271" cy="1292505"/>
      </dsp:txXfrm>
    </dsp:sp>
    <dsp:sp modelId="{0EAC5AFC-4E7F-48E5-B696-B015FE3C072E}">
      <dsp:nvSpPr>
        <dsp:cNvPr id="0" name=""/>
        <dsp:cNvSpPr/>
      </dsp:nvSpPr>
      <dsp:spPr>
        <a:xfrm>
          <a:off x="3594173" y="448161"/>
          <a:ext cx="278211" cy="278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A2AB16-23F0-4913-8197-A8906C7923C3}">
      <dsp:nvSpPr>
        <dsp:cNvPr id="0" name=""/>
        <dsp:cNvSpPr/>
      </dsp:nvSpPr>
      <dsp:spPr>
        <a:xfrm rot="5400000">
          <a:off x="4658353" y="121729"/>
          <a:ext cx="981543" cy="16332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2988E-BCC2-4297-A4EA-B38B1B8942A1}">
      <dsp:nvSpPr>
        <dsp:cNvPr id="0" name=""/>
        <dsp:cNvSpPr/>
      </dsp:nvSpPr>
      <dsp:spPr>
        <a:xfrm>
          <a:off x="4448262" y="609724"/>
          <a:ext cx="1977658" cy="129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Treatment</a:t>
          </a:r>
          <a:endParaRPr lang="en-GB" sz="2000" b="0" kern="1200" dirty="0"/>
        </a:p>
      </dsp:txBody>
      <dsp:txXfrm>
        <a:off x="4448262" y="609724"/>
        <a:ext cx="1977658" cy="1292505"/>
      </dsp:txXfrm>
    </dsp:sp>
    <dsp:sp modelId="{21642E99-C596-4B2A-9E21-9D974DC13183}">
      <dsp:nvSpPr>
        <dsp:cNvPr id="0" name=""/>
        <dsp:cNvSpPr/>
      </dsp:nvSpPr>
      <dsp:spPr>
        <a:xfrm>
          <a:off x="5690803" y="1486"/>
          <a:ext cx="278211" cy="27821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2258833"/>
                <a:satOff val="83333"/>
                <a:lumOff val="-1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258833"/>
                <a:satOff val="83333"/>
                <a:lumOff val="-1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258833"/>
                <a:satOff val="83333"/>
                <a:lumOff val="-1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E354E-211E-49C4-9F72-DD17CBD136E8}">
      <dsp:nvSpPr>
        <dsp:cNvPr id="0" name=""/>
        <dsp:cNvSpPr/>
      </dsp:nvSpPr>
      <dsp:spPr>
        <a:xfrm rot="5400000">
          <a:off x="6597908" y="-324944"/>
          <a:ext cx="981543" cy="163326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6FD94-9C4D-414D-BD5E-FBFA08E94E6F}">
      <dsp:nvSpPr>
        <dsp:cNvPr id="0" name=""/>
        <dsp:cNvSpPr/>
      </dsp:nvSpPr>
      <dsp:spPr>
        <a:xfrm>
          <a:off x="6378290" y="163049"/>
          <a:ext cx="2093452" cy="1292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Follow up</a:t>
          </a:r>
          <a:endParaRPr lang="en-GB" sz="2400" b="0" kern="1200" dirty="0"/>
        </a:p>
      </dsp:txBody>
      <dsp:txXfrm>
        <a:off x="6378290" y="163049"/>
        <a:ext cx="2093452" cy="1292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72535-7FEF-43A9-8B69-93B5B6199789}">
      <dsp:nvSpPr>
        <dsp:cNvPr id="0" name=""/>
        <dsp:cNvSpPr/>
      </dsp:nvSpPr>
      <dsp:spPr>
        <a:xfrm rot="5400000">
          <a:off x="361379" y="620815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D5137-C903-4E6E-9C03-DA9E4EBCA105}">
      <dsp:nvSpPr>
        <dsp:cNvPr id="0" name=""/>
        <dsp:cNvSpPr/>
      </dsp:nvSpPr>
      <dsp:spPr>
        <a:xfrm>
          <a:off x="132" y="239607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Registration</a:t>
          </a:r>
          <a:endParaRPr lang="en-US" sz="2000" b="1" kern="1200" dirty="0"/>
        </a:p>
      </dsp:txBody>
      <dsp:txXfrm>
        <a:off x="19917" y="259392"/>
        <a:ext cx="1633772" cy="365646"/>
      </dsp:txXfrm>
    </dsp:sp>
    <dsp:sp modelId="{9108D415-1BA9-47DC-8951-5FDDEEEB84C5}">
      <dsp:nvSpPr>
        <dsp:cNvPr id="0" name=""/>
        <dsp:cNvSpPr/>
      </dsp:nvSpPr>
      <dsp:spPr>
        <a:xfrm>
          <a:off x="1626787" y="302649"/>
          <a:ext cx="975242" cy="278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5176E-5C57-4E30-807A-B5A0DA6D3543}">
      <dsp:nvSpPr>
        <dsp:cNvPr id="0" name=""/>
        <dsp:cNvSpPr/>
      </dsp:nvSpPr>
      <dsp:spPr>
        <a:xfrm rot="5400000">
          <a:off x="1237027" y="1076007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560770"/>
            <a:satOff val="2823"/>
            <a:lumOff val="18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16C64-0145-43E2-A427-2F58C08B5914}">
      <dsp:nvSpPr>
        <dsp:cNvPr id="0" name=""/>
        <dsp:cNvSpPr/>
      </dsp:nvSpPr>
      <dsp:spPr>
        <a:xfrm>
          <a:off x="875780" y="694799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Escorting</a:t>
          </a:r>
          <a:endParaRPr lang="en-US" sz="2000" b="1" kern="1200" dirty="0"/>
        </a:p>
      </dsp:txBody>
      <dsp:txXfrm>
        <a:off x="895565" y="714584"/>
        <a:ext cx="1633772" cy="365646"/>
      </dsp:txXfrm>
    </dsp:sp>
    <dsp:sp modelId="{0FF4DDBF-7A8B-46E3-93FF-F897400C1D1B}">
      <dsp:nvSpPr>
        <dsp:cNvPr id="0" name=""/>
        <dsp:cNvSpPr/>
      </dsp:nvSpPr>
      <dsp:spPr>
        <a:xfrm>
          <a:off x="2555930" y="733445"/>
          <a:ext cx="14375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CE1CE-2C0E-4E1E-868E-476ABF58BB3F}">
      <dsp:nvSpPr>
        <dsp:cNvPr id="0" name=""/>
        <dsp:cNvSpPr/>
      </dsp:nvSpPr>
      <dsp:spPr>
        <a:xfrm rot="5400000">
          <a:off x="2112675" y="1531198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121541"/>
            <a:satOff val="5647"/>
            <a:lumOff val="36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5CB04-01AA-4265-9890-5ED07ED79223}">
      <dsp:nvSpPr>
        <dsp:cNvPr id="0" name=""/>
        <dsp:cNvSpPr/>
      </dsp:nvSpPr>
      <dsp:spPr>
        <a:xfrm>
          <a:off x="1751428" y="1149990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AutoRef</a:t>
          </a:r>
          <a:r>
            <a:rPr lang="en-US" sz="2000" b="1" kern="1200" dirty="0" smtClean="0"/>
            <a:t>	</a:t>
          </a:r>
          <a:endParaRPr lang="en-US" sz="2000" b="1" kern="1200" dirty="0"/>
        </a:p>
      </dsp:txBody>
      <dsp:txXfrm>
        <a:off x="1771213" y="1169775"/>
        <a:ext cx="1633772" cy="365646"/>
      </dsp:txXfrm>
    </dsp:sp>
    <dsp:sp modelId="{255ADC03-3795-4840-9502-C846C624AE2F}">
      <dsp:nvSpPr>
        <dsp:cNvPr id="0" name=""/>
        <dsp:cNvSpPr/>
      </dsp:nvSpPr>
      <dsp:spPr>
        <a:xfrm>
          <a:off x="3445654" y="1188637"/>
          <a:ext cx="1381829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87BD2-4894-4569-8E33-E6A839FECAF3}">
      <dsp:nvSpPr>
        <dsp:cNvPr id="0" name=""/>
        <dsp:cNvSpPr/>
      </dsp:nvSpPr>
      <dsp:spPr>
        <a:xfrm rot="5400000">
          <a:off x="2988323" y="1986390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1682311"/>
            <a:satOff val="8470"/>
            <a:lumOff val="5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059EE-68F4-401A-AB64-888467B3D056}">
      <dsp:nvSpPr>
        <dsp:cNvPr id="0" name=""/>
        <dsp:cNvSpPr/>
      </dsp:nvSpPr>
      <dsp:spPr>
        <a:xfrm>
          <a:off x="2627076" y="1605182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Refraction</a:t>
          </a:r>
          <a:endParaRPr lang="en-US" sz="2000" b="1" kern="1200" dirty="0"/>
        </a:p>
      </dsp:txBody>
      <dsp:txXfrm>
        <a:off x="2646861" y="1624967"/>
        <a:ext cx="1633772" cy="365646"/>
      </dsp:txXfrm>
    </dsp:sp>
    <dsp:sp modelId="{DF94D94F-D216-4DBA-BEB3-6F47FFC06009}">
      <dsp:nvSpPr>
        <dsp:cNvPr id="0" name=""/>
        <dsp:cNvSpPr/>
      </dsp:nvSpPr>
      <dsp:spPr>
        <a:xfrm>
          <a:off x="3753201" y="1643828"/>
          <a:ext cx="4210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21C75-FB22-418E-80DE-B8402B05AA41}">
      <dsp:nvSpPr>
        <dsp:cNvPr id="0" name=""/>
        <dsp:cNvSpPr/>
      </dsp:nvSpPr>
      <dsp:spPr>
        <a:xfrm rot="5400000">
          <a:off x="3863971" y="2441581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2243081"/>
            <a:satOff val="11293"/>
            <a:lumOff val="7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EEB081-03C1-4958-B3C6-AECB9ED962FF}">
      <dsp:nvSpPr>
        <dsp:cNvPr id="0" name=""/>
        <dsp:cNvSpPr/>
      </dsp:nvSpPr>
      <dsp:spPr>
        <a:xfrm>
          <a:off x="3502724" y="2060373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IOP</a:t>
          </a:r>
          <a:endParaRPr lang="en-US" sz="2000" b="1" kern="1200" dirty="0"/>
        </a:p>
      </dsp:txBody>
      <dsp:txXfrm>
        <a:off x="3522509" y="2080158"/>
        <a:ext cx="1633772" cy="365646"/>
      </dsp:txXfrm>
    </dsp:sp>
    <dsp:sp modelId="{698C428A-8AD0-4233-A0BB-EE3E64109311}">
      <dsp:nvSpPr>
        <dsp:cNvPr id="0" name=""/>
        <dsp:cNvSpPr/>
      </dsp:nvSpPr>
      <dsp:spPr>
        <a:xfrm>
          <a:off x="4628849" y="2099020"/>
          <a:ext cx="4210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780E67-6964-4CE8-8B29-A0FDA62C2C27}">
      <dsp:nvSpPr>
        <dsp:cNvPr id="0" name=""/>
        <dsp:cNvSpPr/>
      </dsp:nvSpPr>
      <dsp:spPr>
        <a:xfrm rot="5400000">
          <a:off x="4788937" y="2896772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2803852"/>
            <a:satOff val="14116"/>
            <a:lumOff val="90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F8BB6-72D9-4EE0-A4CA-80C339B4E0B5}">
      <dsp:nvSpPr>
        <dsp:cNvPr id="0" name=""/>
        <dsp:cNvSpPr/>
      </dsp:nvSpPr>
      <dsp:spPr>
        <a:xfrm>
          <a:off x="4378372" y="2515564"/>
          <a:ext cx="1673342" cy="405216"/>
        </a:xfrm>
        <a:prstGeom prst="roundRect">
          <a:avLst>
            <a:gd name="adj" fmla="val 16670"/>
          </a:avLst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BP</a:t>
          </a:r>
          <a:endParaRPr lang="en-US" sz="2000" b="1" kern="1200" dirty="0"/>
        </a:p>
      </dsp:txBody>
      <dsp:txXfrm>
        <a:off x="4398157" y="2535349"/>
        <a:ext cx="1633772" cy="365646"/>
      </dsp:txXfrm>
    </dsp:sp>
    <dsp:sp modelId="{181F5450-A2DC-4454-AD9D-866D89D45578}">
      <dsp:nvSpPr>
        <dsp:cNvPr id="0" name=""/>
        <dsp:cNvSpPr/>
      </dsp:nvSpPr>
      <dsp:spPr>
        <a:xfrm>
          <a:off x="5504497" y="2554211"/>
          <a:ext cx="4210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7D185-4A9B-4398-9378-5FABCCE5A195}">
      <dsp:nvSpPr>
        <dsp:cNvPr id="0" name=""/>
        <dsp:cNvSpPr/>
      </dsp:nvSpPr>
      <dsp:spPr>
        <a:xfrm rot="5400000">
          <a:off x="5664362" y="3351964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364622"/>
            <a:satOff val="16940"/>
            <a:lumOff val="109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C86F6-62CD-4621-B124-FD95FFED263B}">
      <dsp:nvSpPr>
        <dsp:cNvPr id="0" name=""/>
        <dsp:cNvSpPr/>
      </dsp:nvSpPr>
      <dsp:spPr>
        <a:xfrm>
          <a:off x="5254020" y="2970756"/>
          <a:ext cx="1217371" cy="405216"/>
        </a:xfrm>
        <a:prstGeom prst="roundRect">
          <a:avLst>
            <a:gd name="adj" fmla="val 16670"/>
          </a:avLst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Prelim</a:t>
          </a:r>
          <a:endParaRPr lang="en-US" sz="2000" b="1" kern="1200" dirty="0"/>
        </a:p>
      </dsp:txBody>
      <dsp:txXfrm>
        <a:off x="5273805" y="2990541"/>
        <a:ext cx="1177801" cy="365646"/>
      </dsp:txXfrm>
    </dsp:sp>
    <dsp:sp modelId="{C01FB2D5-8C9D-4CD1-97EF-3D6EC0AB57C2}">
      <dsp:nvSpPr>
        <dsp:cNvPr id="0" name=""/>
        <dsp:cNvSpPr/>
      </dsp:nvSpPr>
      <dsp:spPr>
        <a:xfrm>
          <a:off x="6152159" y="3009402"/>
          <a:ext cx="4210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52B98D-F225-4294-8640-0CA65739DCB7}">
      <dsp:nvSpPr>
        <dsp:cNvPr id="0" name=""/>
        <dsp:cNvSpPr/>
      </dsp:nvSpPr>
      <dsp:spPr>
        <a:xfrm rot="5400000">
          <a:off x="6653250" y="3807155"/>
          <a:ext cx="343889" cy="3915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-3925392"/>
            <a:satOff val="19763"/>
            <a:lumOff val="127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77BCB-F600-49D1-B2AF-9ADBAE5BA793}">
      <dsp:nvSpPr>
        <dsp:cNvPr id="0" name=""/>
        <dsp:cNvSpPr/>
      </dsp:nvSpPr>
      <dsp:spPr>
        <a:xfrm>
          <a:off x="6129668" y="3425947"/>
          <a:ext cx="1443851" cy="405216"/>
        </a:xfrm>
        <a:prstGeom prst="roundRect">
          <a:avLst>
            <a:gd name="adj" fmla="val 16670"/>
          </a:avLst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Final</a:t>
          </a:r>
          <a:endParaRPr lang="en-US" sz="2000" b="1" kern="1200" dirty="0"/>
        </a:p>
      </dsp:txBody>
      <dsp:txXfrm>
        <a:off x="6149453" y="3445732"/>
        <a:ext cx="1404281" cy="365646"/>
      </dsp:txXfrm>
    </dsp:sp>
    <dsp:sp modelId="{0224D6D8-91E7-4C31-9593-1E3F3AA28823}">
      <dsp:nvSpPr>
        <dsp:cNvPr id="0" name=""/>
        <dsp:cNvSpPr/>
      </dsp:nvSpPr>
      <dsp:spPr>
        <a:xfrm>
          <a:off x="7141047" y="3464594"/>
          <a:ext cx="421041" cy="327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BA0CBA-C695-4827-956E-64DAD62D3B8D}">
      <dsp:nvSpPr>
        <dsp:cNvPr id="0" name=""/>
        <dsp:cNvSpPr/>
      </dsp:nvSpPr>
      <dsp:spPr>
        <a:xfrm>
          <a:off x="7005316" y="3881139"/>
          <a:ext cx="1224150" cy="405216"/>
        </a:xfrm>
        <a:prstGeom prst="roundRect">
          <a:avLst>
            <a:gd name="adj" fmla="val 166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Escorting</a:t>
          </a:r>
          <a:endParaRPr lang="en-US" sz="2000" b="1" kern="1200" dirty="0"/>
        </a:p>
      </dsp:txBody>
      <dsp:txXfrm>
        <a:off x="7025101" y="3900924"/>
        <a:ext cx="1184580" cy="365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C746E-8F56-45EF-A2CB-09215604FE80}">
      <dsp:nvSpPr>
        <dsp:cNvPr id="0" name=""/>
        <dsp:cNvSpPr/>
      </dsp:nvSpPr>
      <dsp:spPr>
        <a:xfrm>
          <a:off x="4347" y="334021"/>
          <a:ext cx="1543250" cy="15432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OR = large </a:t>
          </a:r>
          <a:r>
            <a:rPr lang="en-US" sz="1800" kern="1200" dirty="0"/>
            <a:t>carbon footprint</a:t>
          </a:r>
        </a:p>
      </dsp:txBody>
      <dsp:txXfrm>
        <a:off x="230351" y="560025"/>
        <a:ext cx="1091242" cy="1091242"/>
      </dsp:txXfrm>
    </dsp:sp>
    <dsp:sp modelId="{6F69B65E-49A9-4C69-8EB1-86872D7D9450}">
      <dsp:nvSpPr>
        <dsp:cNvPr id="0" name=""/>
        <dsp:cNvSpPr/>
      </dsp:nvSpPr>
      <dsp:spPr>
        <a:xfrm>
          <a:off x="328429" y="2002584"/>
          <a:ext cx="895085" cy="89508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47073" y="2344865"/>
        <a:ext cx="657797" cy="210523"/>
      </dsp:txXfrm>
    </dsp:sp>
    <dsp:sp modelId="{57CCD7B1-54BC-4A5C-ABA3-A5BADCD051D2}">
      <dsp:nvSpPr>
        <dsp:cNvPr id="0" name=""/>
        <dsp:cNvSpPr/>
      </dsp:nvSpPr>
      <dsp:spPr>
        <a:xfrm>
          <a:off x="4347" y="3022981"/>
          <a:ext cx="1543250" cy="1543250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Cataract surgery= High Volume </a:t>
          </a:r>
          <a:endParaRPr lang="en-US" sz="1800" kern="1200" dirty="0"/>
        </a:p>
      </dsp:txBody>
      <dsp:txXfrm>
        <a:off x="230351" y="3248985"/>
        <a:ext cx="1091242" cy="1091242"/>
      </dsp:txXfrm>
    </dsp:sp>
    <dsp:sp modelId="{AA4C8519-CF56-495D-9FE9-4459D0CBFE07}">
      <dsp:nvSpPr>
        <dsp:cNvPr id="0" name=""/>
        <dsp:cNvSpPr/>
      </dsp:nvSpPr>
      <dsp:spPr>
        <a:xfrm>
          <a:off x="1779085" y="2163082"/>
          <a:ext cx="490753" cy="5740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79085" y="2277900"/>
        <a:ext cx="343527" cy="344453"/>
      </dsp:txXfrm>
    </dsp:sp>
    <dsp:sp modelId="{C4183215-0A46-4E11-BA5A-F53A52EE8D53}">
      <dsp:nvSpPr>
        <dsp:cNvPr id="0" name=""/>
        <dsp:cNvSpPr/>
      </dsp:nvSpPr>
      <dsp:spPr>
        <a:xfrm>
          <a:off x="2473548" y="906876"/>
          <a:ext cx="3086501" cy="308650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Cataract surgery= large </a:t>
          </a:r>
          <a:r>
            <a:rPr lang="en-US" sz="3200" kern="1200" dirty="0"/>
            <a:t>carbon footprint</a:t>
          </a:r>
        </a:p>
      </dsp:txBody>
      <dsp:txXfrm>
        <a:off x="2925556" y="1358884"/>
        <a:ext cx="2182485" cy="2182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521FC-E0CB-4784-A3D6-DC4C3698A5D5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FFBC8-E04C-4ABC-B68D-2BDA8C9B0A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9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412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95C313-D0AC-4234-881D-F3D263E9175D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An example of optimizing use of scarce resources</a:t>
            </a:r>
            <a:endParaRPr lang="en-IN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4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26679-B8BE-4E4C-8633-E0453115CA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  <p:sp>
        <p:nvSpPr>
          <p:cNvPr id="19353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35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4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A637-1AD7-44AE-BD6E-F6A7DA2B4C9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F890-3A58-4A01-8146-FB9E1E4BEC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0A3B-41B4-42D8-8197-AD16DC94D0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3188-E33C-4AAC-AA40-15186BA035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27BC-942F-4262-816D-FE3D86C38A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90924-2BC3-473D-816E-B48AAA57C7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89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6FDDDCD-3B49-4BE1-BF30-2C01D3309F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76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999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00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5180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3200" b="1"/>
            </a:lvl1pPr>
            <a:lvl2pPr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9106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2184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38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6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31CD6-B850-4BAB-A008-E76EA6161C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2E2B-1426-4A17-936E-34B2D0190D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80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37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140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888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84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B3FC-BBF3-437F-8FD5-F1FB00DE81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3D325-1E9E-4808-BF67-17CD9FF81A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B672-9A89-4908-B25F-9F3E955CF9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DA33-D9E0-474D-A803-4D44398006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69023-47B2-4458-BAEF-1A84431CF4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BA9DD-FC17-4F7E-BD3A-F70E388AD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4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E8BC-C7D1-4AA0-A5A8-29F7DEC2D7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AF57C-116A-4A07-8683-F358FC3AB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2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C6FB-1C13-469D-9A3F-A0948477FE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A5622-1105-47B8-95B4-502B2C6F9A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9D02-1A2C-4581-A0F4-1CDA48293F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FBEA-C085-47F2-BC8F-2386EF5B01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2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763A8-7826-43F1-B3FF-9101A00C88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FD57-1335-4743-B3FC-6953206064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4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EBC186-B738-41F6-8B41-A9608A3B04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B72781-4E04-407C-9D32-484DABDBBB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4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3E18-C63A-4414-B45F-8E24445B4BF7}" type="datetimeFigureOut">
              <a:rPr lang="en-IN" smtClean="0"/>
              <a:t>18-07-2018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CF38D-606E-4FEF-8429-1CDA04F6D6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78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5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815" y="371865"/>
            <a:ext cx="11455879" cy="1896882"/>
          </a:xfrm>
        </p:spPr>
        <p:txBody>
          <a:bodyPr>
            <a:normAutofit/>
          </a:bodyPr>
          <a:lstStyle/>
          <a:p>
            <a:pPr>
              <a:lnSpc>
                <a:spcPts val="4300"/>
              </a:lnSpc>
            </a:pPr>
            <a:r>
              <a:rPr lang="en-US" sz="4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Sustainability</a:t>
            </a:r>
            <a:br>
              <a:rPr lang="en-US" sz="4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</a:t>
            </a:r>
            <a:br>
              <a:rPr lang="en-US" sz="4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Aravind Eye Care System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9494" y="3700732"/>
            <a:ext cx="9144000" cy="251891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36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R.D.Ravindran</a:t>
            </a:r>
            <a:endParaRPr lang="en-US" sz="36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Aravind Eye Hospital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Madurai, India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247"/>
            <a:ext cx="10515600" cy="1325563"/>
          </a:xfrm>
        </p:spPr>
        <p:txBody>
          <a:bodyPr/>
          <a:lstStyle/>
          <a:p>
            <a:pPr lvl="0"/>
            <a:r>
              <a:rPr lang="en-US" b="1" dirty="0"/>
              <a:t>Access to </a:t>
            </a:r>
            <a:r>
              <a:rPr lang="en-US" b="1" dirty="0" smtClean="0"/>
              <a:t>Care through Outreach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313" y="1690688"/>
            <a:ext cx="5016192" cy="4523660"/>
          </a:xfrm>
        </p:spPr>
        <p:txBody>
          <a:bodyPr>
            <a:normAutofit/>
          </a:bodyPr>
          <a:lstStyle/>
          <a:p>
            <a:r>
              <a:rPr lang="en-US" sz="3600" dirty="0"/>
              <a:t>Hub and Spoke Model </a:t>
            </a:r>
            <a:endParaRPr lang="en-US" sz="3600" dirty="0" smtClean="0"/>
          </a:p>
          <a:p>
            <a:pPr lvl="1"/>
            <a:r>
              <a:rPr lang="en-US" dirty="0" smtClean="0"/>
              <a:t>VC </a:t>
            </a:r>
            <a:r>
              <a:rPr lang="en-US" dirty="0"/>
              <a:t>&amp; </a:t>
            </a:r>
            <a:r>
              <a:rPr lang="en-US" dirty="0" smtClean="0"/>
              <a:t>CC</a:t>
            </a:r>
          </a:p>
          <a:p>
            <a:pPr lvl="1"/>
            <a:r>
              <a:rPr lang="en-US" dirty="0" err="1" smtClean="0"/>
              <a:t>Minimising</a:t>
            </a:r>
            <a:r>
              <a:rPr lang="en-US" dirty="0" smtClean="0"/>
              <a:t> visits to hospital</a:t>
            </a:r>
            <a:endParaRPr lang="en-US" dirty="0"/>
          </a:p>
          <a:p>
            <a:r>
              <a:rPr lang="en-US" sz="3600" dirty="0"/>
              <a:t>Outreach Camps</a:t>
            </a:r>
          </a:p>
          <a:p>
            <a:pPr lvl="1"/>
            <a:r>
              <a:rPr lang="en-US" sz="3200" dirty="0"/>
              <a:t>Transport </a:t>
            </a:r>
            <a:r>
              <a:rPr lang="en-US" sz="3200" dirty="0" smtClean="0"/>
              <a:t>Patients alone</a:t>
            </a:r>
            <a:endParaRPr lang="en-US" sz="3200" dirty="0"/>
          </a:p>
          <a:p>
            <a:endParaRPr lang="en-US" sz="3600" dirty="0"/>
          </a:p>
          <a:p>
            <a:endParaRPr lang="en-US" sz="3600" dirty="0"/>
          </a:p>
          <a:p>
            <a:endParaRPr lang="en-IN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1825628"/>
            <a:ext cx="4472866" cy="4051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114" y="5354809"/>
            <a:ext cx="7660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Staff Accommodation Within </a:t>
            </a:r>
          </a:p>
          <a:p>
            <a:pPr algn="ctr"/>
            <a:r>
              <a:rPr lang="en-US" sz="3600" b="1" dirty="0"/>
              <a:t>Hospital Campus</a:t>
            </a:r>
          </a:p>
        </p:txBody>
      </p:sp>
    </p:spTree>
    <p:extLst>
      <p:ext uri="{BB962C8B-B14F-4D97-AF65-F5344CB8AC3E}">
        <p14:creationId xmlns:p14="http://schemas.microsoft.com/office/powerpoint/2010/main" val="179561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ury Gothic" pitchFamily="34" charset="0"/>
              </a:rPr>
              <a:t>Patient Flow – Work Process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68208" y="1695195"/>
            <a:ext cx="1008112" cy="10561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4152" y="26793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4F81BD">
                    <a:lumMod val="75000"/>
                  </a:srgbClr>
                </a:solidFill>
                <a:latin typeface="Century Gothic" pitchFamily="34" charset="0"/>
                <a:cs typeface="Arial" charset="0"/>
              </a:rPr>
              <a:t>interactions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12866" y="5836768"/>
            <a:ext cx="121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Pharmacy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14639" y="6115508"/>
            <a:ext cx="10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4F81BD">
                    <a:lumMod val="75000"/>
                  </a:srgbClr>
                </a:solidFill>
                <a:cs typeface="Arial" charset="0"/>
              </a:rPr>
              <a:t>Opticals</a:t>
            </a:r>
            <a:endParaRPr lang="en-US" b="1" dirty="0">
              <a:solidFill>
                <a:srgbClr val="4F81BD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21250" y="6395283"/>
            <a:ext cx="1562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4F81BD">
                    <a:lumMod val="75000"/>
                  </a:srgbClr>
                </a:solidFill>
                <a:cs typeface="Arial" charset="0"/>
              </a:rPr>
              <a:t>Counselling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427882" y="5692753"/>
            <a:ext cx="0" cy="9278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413275" y="6025028"/>
            <a:ext cx="168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27883" y="6296580"/>
            <a:ext cx="168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27883" y="6614108"/>
            <a:ext cx="1686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027936"/>
              </p:ext>
            </p:extLst>
          </p:nvPr>
        </p:nvGraphicFramePr>
        <p:xfrm>
          <a:off x="2326808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54071" y="4223116"/>
            <a:ext cx="74026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One person – One task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 smtClean="0"/>
              <a:t>Effective </a:t>
            </a:r>
            <a:r>
              <a:rPr lang="en-US" sz="4000" b="1" dirty="0"/>
              <a:t>equipment utilization </a:t>
            </a:r>
          </a:p>
        </p:txBody>
      </p:sp>
    </p:spTree>
    <p:extLst>
      <p:ext uri="{BB962C8B-B14F-4D97-AF65-F5344CB8AC3E}">
        <p14:creationId xmlns:p14="http://schemas.microsoft.com/office/powerpoint/2010/main" val="8518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/>
              <a:t>Diagnosis </a:t>
            </a:r>
            <a:r>
              <a:rPr lang="en-US" b="1" dirty="0"/>
              <a:t>&amp; </a:t>
            </a:r>
            <a:r>
              <a:rPr lang="en-US" b="1" dirty="0" smtClean="0"/>
              <a:t>Advice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120" y="1690688"/>
            <a:ext cx="6416615" cy="4351338"/>
          </a:xfrm>
        </p:spPr>
        <p:txBody>
          <a:bodyPr>
            <a:normAutofit/>
          </a:bodyPr>
          <a:lstStyle/>
          <a:p>
            <a:r>
              <a:rPr lang="en-US" dirty="0"/>
              <a:t>Standard operating procedures</a:t>
            </a:r>
          </a:p>
          <a:p>
            <a:r>
              <a:rPr lang="en-US" dirty="0" smtClean="0"/>
              <a:t>System design allows all investigation to be done on the same day</a:t>
            </a:r>
          </a:p>
          <a:p>
            <a:r>
              <a:rPr lang="en-US" dirty="0"/>
              <a:t>Specialty opinion completed  -same day</a:t>
            </a:r>
          </a:p>
          <a:p>
            <a:r>
              <a:rPr lang="en-US" dirty="0" smtClean="0"/>
              <a:t>No waiting period for cataract surgery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51" y="1628433"/>
            <a:ext cx="4440267" cy="38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Completing care </a:t>
            </a:r>
            <a:r>
              <a:rPr lang="en-US" dirty="0"/>
              <a:t>cycle </a:t>
            </a:r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smtClean="0"/>
              <a:t>day / same visit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85% to 90% Spectacle delivered on same day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Patients </a:t>
            </a:r>
            <a:r>
              <a:rPr lang="en-US" dirty="0" err="1" smtClean="0"/>
              <a:t>adviced</a:t>
            </a:r>
            <a:r>
              <a:rPr lang="en-US" dirty="0" smtClean="0"/>
              <a:t> for </a:t>
            </a:r>
            <a:r>
              <a:rPr lang="en-US" dirty="0" err="1" smtClean="0"/>
              <a:t>surgey</a:t>
            </a:r>
            <a:r>
              <a:rPr lang="en-US" dirty="0" smtClean="0"/>
              <a:t> admitted on the same day 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09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309" y="62609"/>
            <a:ext cx="10515600" cy="1325563"/>
          </a:xfrm>
        </p:spPr>
        <p:txBody>
          <a:bodyPr/>
          <a:lstStyle/>
          <a:p>
            <a:r>
              <a:rPr lang="en-US" dirty="0" smtClean="0"/>
              <a:t>Surgical Treatment</a:t>
            </a:r>
            <a:endParaRPr lang="en-IN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F479BC6-4D1B-4301-8E77-E7082B8F606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396844"/>
              </p:ext>
            </p:extLst>
          </p:nvPr>
        </p:nvGraphicFramePr>
        <p:xfrm>
          <a:off x="474453" y="1276709"/>
          <a:ext cx="5564397" cy="4900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47448" y="1561381"/>
            <a:ext cx="5339751" cy="4615582"/>
          </a:xfrm>
        </p:spPr>
        <p:txBody>
          <a:bodyPr>
            <a:normAutofit/>
          </a:bodyPr>
          <a:lstStyle/>
          <a:p>
            <a:r>
              <a:rPr lang="en-US" dirty="0" smtClean="0"/>
              <a:t>High energy consumption</a:t>
            </a:r>
          </a:p>
          <a:p>
            <a:r>
              <a:rPr lang="en-US" dirty="0" smtClean="0"/>
              <a:t>Capital equipment's and surgical instruments</a:t>
            </a:r>
          </a:p>
          <a:p>
            <a:r>
              <a:rPr lang="en-US" dirty="0" smtClean="0"/>
              <a:t>High consumables</a:t>
            </a:r>
          </a:p>
          <a:p>
            <a:r>
              <a:rPr lang="en-US" dirty="0" smtClean="0"/>
              <a:t>Complex waste generated</a:t>
            </a:r>
          </a:p>
          <a:p>
            <a:r>
              <a:rPr lang="en-US" dirty="0" smtClean="0"/>
              <a:t> Water usage- RO, Sterilization </a:t>
            </a:r>
          </a:p>
          <a:p>
            <a:endParaRPr lang="en-I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47AAE3-4D51-4703-9B37-E978ABB072FE}"/>
              </a:ext>
            </a:extLst>
          </p:cNvPr>
          <p:cNvSpPr txBox="1"/>
          <p:nvPr/>
        </p:nvSpPr>
        <p:spPr>
          <a:xfrm>
            <a:off x="2010230" y="6350172"/>
            <a:ext cx="70792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900" dirty="0"/>
              <a:t>Sustainable Development Unit. Carbon Footprint update for NHS in England 2012 National Health Services (NHS), 2013.</a:t>
            </a:r>
          </a:p>
          <a:p>
            <a:r>
              <a:rPr lang="en-ZA" sz="900" dirty="0" err="1"/>
              <a:t>Thiel</a:t>
            </a:r>
            <a:r>
              <a:rPr lang="en-ZA" sz="900" dirty="0"/>
              <a:t> CL, </a:t>
            </a:r>
            <a:r>
              <a:rPr lang="en-ZA" sz="900" dirty="0" err="1"/>
              <a:t>Eckelman</a:t>
            </a:r>
            <a:r>
              <a:rPr lang="en-ZA" sz="900" dirty="0"/>
              <a:t> M, Guido R, et al. Environmental Impacts of Surgical Procedures: Life Cycle Assessment of Hysterectomy in the United States. Environmental Science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25942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3" y="292222"/>
            <a:ext cx="8458199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/>
              <a:t>Workflow Optimizing </a:t>
            </a:r>
            <a:r>
              <a:rPr lang="en-US" b="1" dirty="0" smtClean="0"/>
              <a:t>Resources</a:t>
            </a:r>
            <a:br>
              <a:rPr lang="en-US" b="1" dirty="0" smtClean="0"/>
            </a:br>
            <a:r>
              <a:rPr lang="en-US" b="1" dirty="0" smtClean="0"/>
              <a:t>Productivity &amp; Efficiency</a:t>
            </a:r>
            <a:endParaRPr lang="en-GB" b="1" dirty="0"/>
          </a:p>
        </p:txBody>
      </p:sp>
      <p:graphicFrame>
        <p:nvGraphicFramePr>
          <p:cNvPr id="4" name="Group 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640543"/>
              </p:ext>
            </p:extLst>
          </p:nvPr>
        </p:nvGraphicFramePr>
        <p:xfrm>
          <a:off x="577969" y="1726537"/>
          <a:ext cx="10912415" cy="4236380"/>
        </p:xfrm>
        <a:graphic>
          <a:graphicData uri="http://schemas.openxmlformats.org/drawingml/2006/table">
            <a:tbl>
              <a:tblPr/>
              <a:tblGrid>
                <a:gridCol w="675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6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7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6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Scenario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Surgeon</a:t>
                      </a: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Tables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Scrub nurse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Instrument sets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Surgeries/hour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6 - 8</a:t>
                      </a: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34290" marR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1590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</a:t>
            </a:r>
            <a:r>
              <a:rPr lang="en-US" dirty="0" smtClean="0"/>
              <a:t>Protocol @ Aravind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Sharing of supplies</a:t>
            </a:r>
          </a:p>
          <a:p>
            <a:r>
              <a:rPr lang="en-US" dirty="0" err="1" smtClean="0"/>
              <a:t>Minimise</a:t>
            </a:r>
            <a:r>
              <a:rPr lang="en-US" dirty="0" smtClean="0"/>
              <a:t> use of single use instruments</a:t>
            </a:r>
          </a:p>
          <a:p>
            <a:r>
              <a:rPr lang="en-US" dirty="0" smtClean="0"/>
              <a:t>Reuse of single use instruments with strict sterilization protocols</a:t>
            </a:r>
          </a:p>
          <a:p>
            <a:r>
              <a:rPr lang="en-US" dirty="0"/>
              <a:t>Supply chain management </a:t>
            </a:r>
          </a:p>
          <a:p>
            <a:r>
              <a:rPr lang="en-US" dirty="0" smtClean="0"/>
              <a:t>Waste segregation</a:t>
            </a:r>
          </a:p>
          <a:p>
            <a:r>
              <a:rPr lang="en-US" dirty="0" smtClean="0"/>
              <a:t>Reduce-Recycle- Reuse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196" y="1432633"/>
            <a:ext cx="3692454" cy="51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7183" y="1335607"/>
            <a:ext cx="11049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Surgery dress &amp; gowns </a:t>
            </a:r>
            <a:endParaRPr lang="en-IN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8958" y="360354"/>
            <a:ext cx="11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OR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Materials Flow &amp; Waste Disposal</a:t>
            </a:r>
            <a:endParaRPr lang="en-IN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2318" y="1350881"/>
            <a:ext cx="77130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Surgical gloves</a:t>
            </a:r>
            <a:endParaRPr lang="en-IN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1689" y="1238741"/>
            <a:ext cx="71640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Trays &amp; pans</a:t>
            </a:r>
            <a:endParaRPr lang="en-IN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90442" y="1238741"/>
            <a:ext cx="92329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Cotton swabs, gauze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677" y="1249239"/>
            <a:ext cx="8403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Syringes IV  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1024" y="1249239"/>
            <a:ext cx="85267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 smtClean="0"/>
              <a:t>Sharps, Needles </a:t>
            </a:r>
            <a:r>
              <a:rPr lang="en-US" b="1" dirty="0"/>
              <a:t>&amp; blades</a:t>
            </a:r>
            <a:endParaRPr lang="en-I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78689" y="1249239"/>
            <a:ext cx="109947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Surgical Instruments</a:t>
            </a:r>
            <a:endParaRPr lang="en-I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38764" y="1249239"/>
            <a:ext cx="121540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b="1" dirty="0" smtClean="0"/>
              <a:t>Plastic </a:t>
            </a:r>
            <a:r>
              <a:rPr lang="en-US" b="1" dirty="0"/>
              <a:t>drapes, Packing materials, 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14768" y="1249239"/>
            <a:ext cx="117808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algn="ctr"/>
            <a:r>
              <a:rPr lang="en-US" b="1" dirty="0"/>
              <a:t>Medicine &amp; </a:t>
            </a:r>
            <a:r>
              <a:rPr lang="en-US" b="1" dirty="0" smtClean="0"/>
              <a:t>Consumables containers </a:t>
            </a:r>
            <a:endParaRPr lang="en-IN" b="1" dirty="0"/>
          </a:p>
        </p:txBody>
      </p: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847495" y="2166604"/>
            <a:ext cx="122160" cy="20720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230" y="4238698"/>
            <a:ext cx="82802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600" dirty="0"/>
              <a:t>CSSD</a:t>
            </a:r>
            <a:endParaRPr lang="en-IN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16535" y="2089542"/>
            <a:ext cx="461665" cy="19648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End of the Session</a:t>
            </a:r>
            <a:endParaRPr lang="en-IN" b="1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385817" y="1890461"/>
            <a:ext cx="0" cy="23482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036195" y="4234621"/>
            <a:ext cx="787095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BMW</a:t>
            </a:r>
            <a:endParaRPr lang="en-IN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45674" y="1669914"/>
            <a:ext cx="430887" cy="25647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 after 8-10 cases</a:t>
            </a:r>
            <a:endParaRPr lang="en-IN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41803" y="1845909"/>
            <a:ext cx="430887" cy="18692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End of the Session</a:t>
            </a:r>
            <a:endParaRPr lang="en-IN" sz="16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599127" y="1778353"/>
            <a:ext cx="0" cy="3051225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99864" y="4820211"/>
            <a:ext cx="59852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CSSD</a:t>
            </a:r>
            <a:endParaRPr lang="en-IN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33686" y="1977406"/>
            <a:ext cx="0" cy="234823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58543" y="4325645"/>
            <a:ext cx="787095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BMW</a:t>
            </a:r>
            <a:endParaRPr lang="en-IN" sz="1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107289" y="4330306"/>
            <a:ext cx="787095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BMW</a:t>
            </a:r>
            <a:endParaRPr lang="en-IN" sz="1400" b="1" dirty="0"/>
          </a:p>
        </p:txBody>
      </p:sp>
      <p:cxnSp>
        <p:nvCxnSpPr>
          <p:cNvPr id="43" name="Straight Arrow Connector 42"/>
          <p:cNvCxnSpPr>
            <a:endCxn id="42" idx="0"/>
          </p:cNvCxnSpPr>
          <p:nvPr/>
        </p:nvCxnSpPr>
        <p:spPr>
          <a:xfrm>
            <a:off x="5500836" y="1794679"/>
            <a:ext cx="1" cy="253562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437360" y="1815229"/>
            <a:ext cx="1" cy="3118786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177611" y="2552280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</a:t>
            </a:r>
            <a:endParaRPr lang="en-IN" sz="16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114135" y="2552279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</a:t>
            </a:r>
            <a:endParaRPr lang="en-IN" sz="16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006473" y="2552278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</a:t>
            </a:r>
            <a:endParaRPr lang="en-IN" sz="16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625949" y="4932103"/>
            <a:ext cx="1750521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 BMW Puncture proof Container</a:t>
            </a:r>
            <a:endParaRPr lang="en-IN" sz="1400" b="1" dirty="0"/>
          </a:p>
        </p:txBody>
      </p:sp>
      <p:cxnSp>
        <p:nvCxnSpPr>
          <p:cNvPr id="55" name="Straight Arrow Connector 54"/>
          <p:cNvCxnSpPr>
            <a:stCxn id="14" idx="2"/>
          </p:cNvCxnSpPr>
          <p:nvPr/>
        </p:nvCxnSpPr>
        <p:spPr>
          <a:xfrm flipH="1">
            <a:off x="7528428" y="1772460"/>
            <a:ext cx="1" cy="129003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868075" y="3066317"/>
            <a:ext cx="1416853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Flash Autoclave</a:t>
            </a:r>
            <a:endParaRPr lang="en-IN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282684" y="4447488"/>
            <a:ext cx="59852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dirty="0"/>
              <a:t>CSSD</a:t>
            </a:r>
            <a:endParaRPr lang="en-IN" dirty="0"/>
          </a:p>
        </p:txBody>
      </p:sp>
      <p:sp>
        <p:nvSpPr>
          <p:cNvPr id="64" name="TextBox 63"/>
          <p:cNvSpPr txBox="1"/>
          <p:nvPr/>
        </p:nvSpPr>
        <p:spPr>
          <a:xfrm>
            <a:off x="7067242" y="2032158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8-10 Sets</a:t>
            </a:r>
            <a:endParaRPr lang="en-IN" sz="16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7113938" y="3371830"/>
            <a:ext cx="430887" cy="10760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End of day</a:t>
            </a:r>
            <a:endParaRPr lang="en-IN" sz="1600" b="1" dirty="0"/>
          </a:p>
        </p:txBody>
      </p:sp>
      <p:cxnSp>
        <p:nvCxnSpPr>
          <p:cNvPr id="73" name="Straight Arrow Connector 72"/>
          <p:cNvCxnSpPr>
            <a:stCxn id="57" idx="2"/>
            <a:endCxn id="58" idx="0"/>
          </p:cNvCxnSpPr>
          <p:nvPr/>
        </p:nvCxnSpPr>
        <p:spPr>
          <a:xfrm>
            <a:off x="7576501" y="3374093"/>
            <a:ext cx="5446" cy="10733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15" idx="2"/>
          </p:cNvCxnSpPr>
          <p:nvPr/>
        </p:nvCxnSpPr>
        <p:spPr>
          <a:xfrm flipH="1">
            <a:off x="8715644" y="2203346"/>
            <a:ext cx="30824" cy="277075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317955" y="3062493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</a:t>
            </a:r>
            <a:endParaRPr lang="en-IN" sz="1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287942" y="1788670"/>
            <a:ext cx="430887" cy="2145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Rub with antiseptic</a:t>
            </a:r>
            <a:endParaRPr lang="en-IN" sz="1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8284929" y="4980182"/>
            <a:ext cx="880839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Recycle/ Resale</a:t>
            </a:r>
            <a:endParaRPr lang="en-IN" sz="1400" b="1" dirty="0"/>
          </a:p>
        </p:txBody>
      </p:sp>
      <p:cxnSp>
        <p:nvCxnSpPr>
          <p:cNvPr id="87" name="Straight Arrow Connector 86"/>
          <p:cNvCxnSpPr>
            <a:endCxn id="90" idx="0"/>
          </p:cNvCxnSpPr>
          <p:nvPr/>
        </p:nvCxnSpPr>
        <p:spPr>
          <a:xfrm>
            <a:off x="9955294" y="2032158"/>
            <a:ext cx="27934" cy="29480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882539" y="2958094"/>
            <a:ext cx="430887" cy="89497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600" b="1" dirty="0"/>
              <a:t>Disposed</a:t>
            </a:r>
            <a:endParaRPr lang="en-IN" sz="16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542808" y="4980182"/>
            <a:ext cx="880839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Recycle/ Resale</a:t>
            </a:r>
            <a:endParaRPr lang="en-IN" sz="1400" b="1" dirty="0"/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/>
          <a:srcRect l="9485"/>
          <a:stretch/>
        </p:blipFill>
        <p:spPr>
          <a:xfrm>
            <a:off x="1759890" y="5879581"/>
            <a:ext cx="3646501" cy="893824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278" y="5814126"/>
            <a:ext cx="4028490" cy="90641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 rot="21384429">
            <a:off x="802939" y="2726954"/>
            <a:ext cx="461665" cy="8594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b="1" dirty="0"/>
              <a:t>Linen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9716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52"/>
            <a:ext cx="6796177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Patient Load &amp; Waste Generation</a:t>
            </a:r>
            <a:endParaRPr lang="en-IN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34662"/>
              </p:ext>
            </p:extLst>
          </p:nvPr>
        </p:nvGraphicFramePr>
        <p:xfrm>
          <a:off x="163903" y="1276710"/>
          <a:ext cx="7177176" cy="5000625"/>
        </p:xfrm>
        <a:graphic>
          <a:graphicData uri="http://schemas.openxmlformats.org/drawingml/2006/table">
            <a:tbl>
              <a:tblPr/>
              <a:tblGrid>
                <a:gridCol w="2547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0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Category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 Type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73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Biomedical waste- Red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Outsourced Incineration &amp; Landfill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27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Biomedical waste-Yellow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Resalable waste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waste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 to Scrap vendor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Polythene waste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Container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Big bottle- Glass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bottle- Glass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Lens cover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Plastic 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paper 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lvl="1" algn="l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 board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20822"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waste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pig farm </a:t>
                      </a:r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Biogas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88740" y="6488668"/>
            <a:ext cx="614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Waste Includes both Outpatient and Inpatient from Mar to May </a:t>
            </a:r>
            <a:endParaRPr lang="en-IN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076120"/>
              </p:ext>
            </p:extLst>
          </p:nvPr>
        </p:nvGraphicFramePr>
        <p:xfrm>
          <a:off x="7565179" y="127231"/>
          <a:ext cx="4589438" cy="1308735"/>
        </p:xfrm>
        <a:graphic>
          <a:graphicData uri="http://schemas.openxmlformats.org/drawingml/2006/table">
            <a:tbl>
              <a:tblPr/>
              <a:tblGrid>
                <a:gridCol w="223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5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IN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 to May 18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535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OP visits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1,10,787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35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Procedures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0536" y="4214223"/>
            <a:ext cx="3591464" cy="2704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74" y="2104844"/>
            <a:ext cx="3068945" cy="20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81445" cy="4351338"/>
          </a:xfrm>
        </p:spPr>
        <p:txBody>
          <a:bodyPr/>
          <a:lstStyle/>
          <a:p>
            <a:r>
              <a:rPr lang="en-US" dirty="0" smtClean="0"/>
              <a:t>Reducing patients visits</a:t>
            </a:r>
          </a:p>
          <a:p>
            <a:r>
              <a:rPr lang="en-US" dirty="0" smtClean="0"/>
              <a:t>Providing bus to outreach camps to shift patients</a:t>
            </a:r>
          </a:p>
          <a:p>
            <a:r>
              <a:rPr lang="en-US" dirty="0" smtClean="0"/>
              <a:t>Encouraging patients for follow-up in satellite centers</a:t>
            </a:r>
          </a:p>
          <a:p>
            <a:r>
              <a:rPr lang="en-US" dirty="0" smtClean="0"/>
              <a:t>90% of staff live within the campus an walk to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122" y="1440611"/>
            <a:ext cx="4259574" cy="2852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122" y="4310465"/>
            <a:ext cx="4259574" cy="239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5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83971"/>
            <a:ext cx="10515600" cy="799441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Need for Eye Care</a:t>
            </a:r>
            <a:endParaRPr lang="en-IN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059" y="1302588"/>
            <a:ext cx="10515600" cy="4650088"/>
          </a:xfrm>
        </p:spPr>
        <p:txBody>
          <a:bodyPr/>
          <a:lstStyle/>
          <a:p>
            <a:r>
              <a:rPr lang="en-IN" dirty="0"/>
              <a:t>Ophthalmology is one of the </a:t>
            </a:r>
            <a:r>
              <a:rPr lang="en-IN" dirty="0" smtClean="0"/>
              <a:t>high </a:t>
            </a:r>
            <a:r>
              <a:rPr lang="en-IN" dirty="0"/>
              <a:t>volume outpatient specialties with many </a:t>
            </a:r>
            <a:r>
              <a:rPr lang="en-IN" dirty="0" smtClean="0"/>
              <a:t>repeat patient visits for </a:t>
            </a:r>
            <a:r>
              <a:rPr lang="en-IN" dirty="0"/>
              <a:t>chronic diseases</a:t>
            </a:r>
            <a:r>
              <a:rPr lang="en-IN" dirty="0" smtClean="0"/>
              <a:t>.</a:t>
            </a:r>
          </a:p>
          <a:p>
            <a:r>
              <a:rPr lang="en-IN" dirty="0" smtClean="0"/>
              <a:t>Has </a:t>
            </a:r>
            <a:r>
              <a:rPr lang="en-IN" dirty="0"/>
              <a:t>a high surgical </a:t>
            </a:r>
            <a:r>
              <a:rPr lang="en-IN" dirty="0" smtClean="0"/>
              <a:t>throughput</a:t>
            </a:r>
          </a:p>
          <a:p>
            <a:r>
              <a:rPr lang="en-IN" dirty="0" smtClean="0"/>
              <a:t>Cataract </a:t>
            </a:r>
            <a:r>
              <a:rPr lang="en-IN" dirty="0"/>
              <a:t>surgery </a:t>
            </a:r>
            <a:r>
              <a:rPr lang="en-IN" dirty="0" smtClean="0"/>
              <a:t>is the commonest </a:t>
            </a:r>
            <a:r>
              <a:rPr lang="en-IN" dirty="0"/>
              <a:t>elective procedure </a:t>
            </a:r>
            <a:r>
              <a:rPr lang="en-IN" dirty="0" smtClean="0"/>
              <a:t>with </a:t>
            </a:r>
            <a:r>
              <a:rPr lang="en-IN" dirty="0"/>
              <a:t>a high disposable </a:t>
            </a:r>
            <a:r>
              <a:rPr lang="en-IN" dirty="0" smtClean="0"/>
              <a:t>supplies &amp; materials </a:t>
            </a:r>
            <a:r>
              <a:rPr lang="en-IN" dirty="0"/>
              <a:t>component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493" y="4485741"/>
            <a:ext cx="7502733" cy="222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2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from Satellite Centers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Promoting daycare surgery</a:t>
            </a:r>
          </a:p>
          <a:p>
            <a:pPr lvl="1"/>
            <a:r>
              <a:rPr lang="en-US" dirty="0" smtClean="0"/>
              <a:t>Reduce </a:t>
            </a:r>
            <a:r>
              <a:rPr lang="en-US" dirty="0"/>
              <a:t>h</a:t>
            </a:r>
            <a:r>
              <a:rPr lang="en-US" dirty="0" smtClean="0"/>
              <a:t>ospital resources</a:t>
            </a:r>
          </a:p>
          <a:p>
            <a:pPr lvl="1"/>
            <a:r>
              <a:rPr lang="en-US" dirty="0" smtClean="0"/>
              <a:t>Reduce food waste &amp; other general waste</a:t>
            </a:r>
          </a:p>
          <a:p>
            <a:r>
              <a:rPr lang="en-US" dirty="0" smtClean="0"/>
              <a:t>Post Op and follow-up care at vision centers</a:t>
            </a:r>
          </a:p>
          <a:p>
            <a:pPr lvl="1"/>
            <a:r>
              <a:rPr lang="en-US" dirty="0" smtClean="0"/>
              <a:t>Reduce patient travel</a:t>
            </a:r>
          </a:p>
          <a:p>
            <a:pPr lvl="1"/>
            <a:r>
              <a:rPr lang="en-US" dirty="0" smtClean="0"/>
              <a:t>Increase patient footfalls</a:t>
            </a:r>
          </a:p>
          <a:p>
            <a:pPr lvl="1"/>
            <a:endParaRPr lang="en-US" dirty="0" smtClean="0"/>
          </a:p>
          <a:p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451" y="1690688"/>
            <a:ext cx="3402606" cy="4911605"/>
          </a:xfrm>
        </p:spPr>
      </p:pic>
    </p:spTree>
    <p:extLst>
      <p:ext uri="{BB962C8B-B14F-4D97-AF65-F5344CB8AC3E}">
        <p14:creationId xmlns:p14="http://schemas.microsoft.com/office/powerpoint/2010/main" val="25080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Building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709" y="1690692"/>
            <a:ext cx="3886200" cy="218598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38355" y="1838504"/>
            <a:ext cx="5305514" cy="4351338"/>
          </a:xfrm>
        </p:spPr>
        <p:txBody>
          <a:bodyPr/>
          <a:lstStyle/>
          <a:p>
            <a:r>
              <a:rPr lang="en-IN" dirty="0"/>
              <a:t>N</a:t>
            </a:r>
            <a:r>
              <a:rPr lang="en-IN" dirty="0" smtClean="0"/>
              <a:t>atural ventilation</a:t>
            </a:r>
          </a:p>
          <a:p>
            <a:r>
              <a:rPr lang="en-US" dirty="0" smtClean="0"/>
              <a:t>Natural Light </a:t>
            </a:r>
            <a:endParaRPr lang="en-IN" dirty="0" smtClean="0"/>
          </a:p>
          <a:p>
            <a:r>
              <a:rPr lang="en-IN" dirty="0" smtClean="0"/>
              <a:t>Garden &amp; Vegetation </a:t>
            </a:r>
          </a:p>
          <a:p>
            <a:r>
              <a:rPr lang="en-US" dirty="0" smtClean="0"/>
              <a:t>Foot path 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709" y="4109245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Energy </a:t>
            </a:r>
            <a:r>
              <a:rPr lang="en-IN" b="1" dirty="0" smtClean="0"/>
              <a:t>efficiency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82194" y="1812746"/>
            <a:ext cx="3886200" cy="4351338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/>
              <a:t>Air-conditioning only at Key areas</a:t>
            </a:r>
          </a:p>
          <a:p>
            <a:r>
              <a:rPr lang="en-IN" dirty="0" smtClean="0"/>
              <a:t>Conventional lights converted  </a:t>
            </a:r>
            <a:r>
              <a:rPr lang="en-IN" dirty="0"/>
              <a:t>to LED </a:t>
            </a:r>
            <a:endParaRPr lang="en-IN" dirty="0" smtClean="0"/>
          </a:p>
          <a:p>
            <a:r>
              <a:rPr lang="en-IN" dirty="0" smtClean="0"/>
              <a:t>Effective utilization of equipment's</a:t>
            </a:r>
          </a:p>
          <a:p>
            <a:r>
              <a:rPr lang="en-US" dirty="0" smtClean="0"/>
              <a:t>Staff and Patients awareness</a:t>
            </a:r>
          </a:p>
          <a:p>
            <a:r>
              <a:rPr lang="en-US" dirty="0" smtClean="0"/>
              <a:t>Effective Instrument and electricity maintenance</a:t>
            </a:r>
          </a:p>
          <a:p>
            <a:r>
              <a:rPr lang="en-US" dirty="0" smtClean="0"/>
              <a:t>Installation off clean energy</a:t>
            </a:r>
          </a:p>
          <a:p>
            <a:endParaRPr lang="en-IN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239" y="2038422"/>
            <a:ext cx="4166928" cy="307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3239" y="1679389"/>
            <a:ext cx="416692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Solar generation 2,09,530 unit/Year</a:t>
            </a:r>
          </a:p>
          <a:p>
            <a:r>
              <a:rPr lang="en-US" sz="2000" dirty="0"/>
              <a:t>Financial Savings 11,00,00 /Year</a:t>
            </a:r>
          </a:p>
          <a:p>
            <a:r>
              <a:rPr lang="en-US" sz="2000" dirty="0"/>
              <a:t>CO2  reduction 2,00,000 kg/year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483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Reducing food wastage from Cafeteria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Restricted menu </a:t>
            </a:r>
            <a:r>
              <a:rPr lang="en-US" dirty="0"/>
              <a:t>. </a:t>
            </a:r>
            <a:endParaRPr lang="en-US" dirty="0" smtClean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Full meal </a:t>
            </a:r>
            <a:r>
              <a:rPr lang="en-US" dirty="0"/>
              <a:t>to Mini </a:t>
            </a:r>
            <a:r>
              <a:rPr lang="en-US" dirty="0" smtClean="0"/>
              <a:t>meal</a:t>
            </a:r>
            <a:endParaRPr lang="en-US" dirty="0"/>
          </a:p>
          <a:p>
            <a:r>
              <a:rPr lang="en-US" dirty="0" smtClean="0"/>
              <a:t>Creating awareness to staff and patients </a:t>
            </a:r>
          </a:p>
          <a:p>
            <a:pPr lvl="1"/>
            <a:r>
              <a:rPr lang="en-US" dirty="0" smtClean="0"/>
              <a:t>Display waste of previous day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49" y="1958197"/>
            <a:ext cx="5575279" cy="3136094"/>
          </a:xfrm>
        </p:spPr>
      </p:pic>
    </p:spTree>
    <p:extLst>
      <p:ext uri="{BB962C8B-B14F-4D97-AF65-F5344CB8AC3E}">
        <p14:creationId xmlns:p14="http://schemas.microsoft.com/office/powerpoint/2010/main" val="23668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Waste water treatment plant</a:t>
            </a:r>
          </a:p>
          <a:p>
            <a:pPr lvl="1"/>
            <a:r>
              <a:rPr lang="en-US" dirty="0"/>
              <a:t>Decentralized waster water plant treats over 90% of water used</a:t>
            </a:r>
          </a:p>
          <a:p>
            <a:pPr lvl="1"/>
            <a:r>
              <a:rPr lang="en-US" dirty="0"/>
              <a:t>Used of gardens</a:t>
            </a:r>
          </a:p>
          <a:p>
            <a:r>
              <a:rPr lang="en-US" dirty="0"/>
              <a:t>Rain water Harvesting</a:t>
            </a:r>
          </a:p>
          <a:p>
            <a:r>
              <a:rPr lang="en-US" dirty="0" smtClean="0"/>
              <a:t>Reducing water consumption</a:t>
            </a:r>
          </a:p>
          <a:p>
            <a:pPr lvl="1"/>
            <a:r>
              <a:rPr lang="en-US" dirty="0" smtClean="0"/>
              <a:t>Reduced water flow in tap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801" y="1690688"/>
            <a:ext cx="5544267" cy="415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this forward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800" dirty="0"/>
              <a:t>To take this initiative to our other facilities and with our partnership organizations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/>
              <a:t>Will Make hospital’s operations more environmentally friendly </a:t>
            </a:r>
          </a:p>
          <a:p>
            <a:pPr marL="228600" lvl="2">
              <a:spcBef>
                <a:spcPts val="1000"/>
              </a:spcBef>
            </a:pPr>
            <a:r>
              <a:rPr lang="en-US" sz="2800" dirty="0"/>
              <a:t>These efforts would benefit the facility by reducing cost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75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43226" cy="4351338"/>
          </a:xfrm>
        </p:spPr>
        <p:txBody>
          <a:bodyPr/>
          <a:lstStyle/>
          <a:p>
            <a:r>
              <a:rPr lang="en-IN" dirty="0" smtClean="0"/>
              <a:t>High </a:t>
            </a:r>
            <a:r>
              <a:rPr lang="en-IN" dirty="0"/>
              <a:t>level c</a:t>
            </a:r>
            <a:r>
              <a:rPr lang="en-IN" dirty="0" smtClean="0"/>
              <a:t>ommitment </a:t>
            </a:r>
          </a:p>
          <a:p>
            <a:r>
              <a:rPr lang="en-IN" dirty="0"/>
              <a:t>Raising staff awareness </a:t>
            </a:r>
            <a:r>
              <a:rPr lang="en-IN" dirty="0" smtClean="0"/>
              <a:t>and Staff engagement</a:t>
            </a:r>
          </a:p>
          <a:p>
            <a:r>
              <a:rPr lang="en-IN" dirty="0" smtClean="0"/>
              <a:t>Identifying </a:t>
            </a:r>
            <a:r>
              <a:rPr lang="en-IN" dirty="0"/>
              <a:t>and implementing </a:t>
            </a:r>
            <a:r>
              <a:rPr lang="en-IN" dirty="0" smtClean="0"/>
              <a:t>opportunities</a:t>
            </a:r>
          </a:p>
          <a:p>
            <a:r>
              <a:rPr lang="en-US" dirty="0" smtClean="0"/>
              <a:t>Taking the message forward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708" y="4709436"/>
            <a:ext cx="7672481" cy="12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3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8738" y="594783"/>
            <a:ext cx="3486450" cy="325402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1431985" y="3271399"/>
            <a:ext cx="8085293" cy="3077643"/>
          </a:xfrm>
          <a:prstGeom prst="rect">
            <a:avLst/>
          </a:prstGeom>
          <a:noFill/>
          <a:ln w="9360">
            <a:noFill/>
            <a:round/>
            <a:headEnd/>
            <a:tailEnd/>
          </a:ln>
        </p:spPr>
        <p:txBody>
          <a:bodyPr lIns="67507" tIns="33754" rIns="67507" bIns="33754"/>
          <a:lstStyle/>
          <a:p>
            <a:pPr>
              <a:lnSpc>
                <a:spcPct val="102000"/>
              </a:lnSpc>
              <a:spcBef>
                <a:spcPts val="525"/>
              </a:spcBef>
              <a:tabLst>
                <a:tab pos="0" algn="l"/>
                <a:tab pos="341743" algn="l"/>
                <a:tab pos="684677" algn="l"/>
                <a:tab pos="1027610" algn="l"/>
                <a:tab pos="1370543" algn="l"/>
                <a:tab pos="1713477" algn="l"/>
                <a:tab pos="2056410" algn="l"/>
                <a:tab pos="2399344" algn="l"/>
                <a:tab pos="2742277" algn="l"/>
                <a:tab pos="3085210" algn="l"/>
                <a:tab pos="3428143" algn="l"/>
                <a:tab pos="3771076" algn="l"/>
                <a:tab pos="4114010" algn="l"/>
                <a:tab pos="4456943" algn="l"/>
                <a:tab pos="4799876" algn="l"/>
                <a:tab pos="5142810" algn="l"/>
                <a:tab pos="5485743" algn="l"/>
                <a:tab pos="5828677" algn="l"/>
                <a:tab pos="6171610" algn="l"/>
                <a:tab pos="6514543" algn="l"/>
                <a:tab pos="6857477" algn="l"/>
              </a:tabLst>
            </a:pPr>
            <a:r>
              <a:rPr lang="en-US" sz="3629" i="1" dirty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“</a:t>
            </a:r>
            <a:r>
              <a:rPr lang="en-US" sz="3266" i="1" dirty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Intelligence &amp; capabilities are not enough. </a:t>
            </a:r>
          </a:p>
          <a:p>
            <a:pPr>
              <a:lnSpc>
                <a:spcPct val="102000"/>
              </a:lnSpc>
              <a:spcBef>
                <a:spcPts val="525"/>
              </a:spcBef>
              <a:tabLst>
                <a:tab pos="0" algn="l"/>
                <a:tab pos="341743" algn="l"/>
                <a:tab pos="684677" algn="l"/>
                <a:tab pos="1027610" algn="l"/>
                <a:tab pos="1370543" algn="l"/>
                <a:tab pos="1713477" algn="l"/>
                <a:tab pos="2056410" algn="l"/>
                <a:tab pos="2399344" algn="l"/>
                <a:tab pos="2742277" algn="l"/>
                <a:tab pos="3085210" algn="l"/>
                <a:tab pos="3428143" algn="l"/>
                <a:tab pos="3771076" algn="l"/>
                <a:tab pos="4114010" algn="l"/>
                <a:tab pos="4456943" algn="l"/>
                <a:tab pos="4799876" algn="l"/>
                <a:tab pos="5142810" algn="l"/>
                <a:tab pos="5485743" algn="l"/>
                <a:tab pos="5828677" algn="l"/>
                <a:tab pos="6171610" algn="l"/>
                <a:tab pos="6514543" algn="l"/>
                <a:tab pos="6857477" algn="l"/>
              </a:tabLst>
            </a:pPr>
            <a:r>
              <a:rPr lang="en-US" sz="3266" i="1" dirty="0">
                <a:solidFill>
                  <a:schemeClr val="accent6">
                    <a:lumMod val="50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There must be the joy of doing something beautiful..”</a:t>
            </a:r>
          </a:p>
          <a:p>
            <a:pPr>
              <a:lnSpc>
                <a:spcPct val="102000"/>
              </a:lnSpc>
              <a:spcBef>
                <a:spcPts val="525"/>
              </a:spcBef>
              <a:tabLst>
                <a:tab pos="0" algn="l"/>
                <a:tab pos="341743" algn="l"/>
                <a:tab pos="684677" algn="l"/>
                <a:tab pos="1027610" algn="l"/>
                <a:tab pos="1370543" algn="l"/>
                <a:tab pos="1713477" algn="l"/>
                <a:tab pos="2056410" algn="l"/>
                <a:tab pos="2399344" algn="l"/>
                <a:tab pos="2742277" algn="l"/>
                <a:tab pos="3085210" algn="l"/>
                <a:tab pos="3428143" algn="l"/>
                <a:tab pos="3771076" algn="l"/>
                <a:tab pos="4114010" algn="l"/>
                <a:tab pos="4456943" algn="l"/>
                <a:tab pos="4799876" algn="l"/>
                <a:tab pos="5142810" algn="l"/>
                <a:tab pos="5485743" algn="l"/>
                <a:tab pos="5828677" algn="l"/>
                <a:tab pos="6171610" algn="l"/>
                <a:tab pos="6514543" algn="l"/>
                <a:tab pos="6857477" algn="l"/>
              </a:tabLst>
            </a:pPr>
            <a:r>
              <a:rPr lang="en-US" sz="2177" i="1" dirty="0">
                <a:latin typeface="Aparajita" panose="020B0604020202020204" pitchFamily="34" charset="0"/>
                <a:cs typeface="Aparajita" panose="020B0604020202020204" pitchFamily="34" charset="0"/>
              </a:rPr>
              <a:t>											 </a:t>
            </a:r>
          </a:p>
          <a:p>
            <a:pPr lvl="6">
              <a:lnSpc>
                <a:spcPct val="102000"/>
              </a:lnSpc>
              <a:spcBef>
                <a:spcPts val="525"/>
              </a:spcBef>
              <a:tabLst>
                <a:tab pos="0" algn="l"/>
                <a:tab pos="341743" algn="l"/>
                <a:tab pos="684677" algn="l"/>
                <a:tab pos="1027610" algn="l"/>
                <a:tab pos="1370543" algn="l"/>
                <a:tab pos="1713477" algn="l"/>
                <a:tab pos="2056410" algn="l"/>
                <a:tab pos="2399344" algn="l"/>
                <a:tab pos="2742277" algn="l"/>
                <a:tab pos="3085210" algn="l"/>
                <a:tab pos="3428143" algn="l"/>
                <a:tab pos="3771076" algn="l"/>
                <a:tab pos="4114010" algn="l"/>
                <a:tab pos="4456943" algn="l"/>
                <a:tab pos="4799876" algn="l"/>
                <a:tab pos="5142810" algn="l"/>
                <a:tab pos="5485743" algn="l"/>
                <a:tab pos="5828677" algn="l"/>
                <a:tab pos="6171610" algn="l"/>
                <a:tab pos="6514543" algn="l"/>
                <a:tab pos="6857477" algn="l"/>
              </a:tabLst>
            </a:pPr>
            <a:r>
              <a:rPr lang="en-US" sz="2177" b="1" i="1" dirty="0" err="1">
                <a:latin typeface="Aparajita" panose="020B0604020202020204" pitchFamily="34" charset="0"/>
                <a:cs typeface="Aparajita" panose="020B0604020202020204" pitchFamily="34" charset="0"/>
              </a:rPr>
              <a:t>Dr.G.Venkatasamy</a:t>
            </a:r>
            <a:endParaRPr lang="en-US" sz="2177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6">
              <a:lnSpc>
                <a:spcPct val="102000"/>
              </a:lnSpc>
              <a:spcBef>
                <a:spcPts val="525"/>
              </a:spcBef>
              <a:tabLst>
                <a:tab pos="0" algn="l"/>
                <a:tab pos="341743" algn="l"/>
                <a:tab pos="684677" algn="l"/>
                <a:tab pos="1027610" algn="l"/>
                <a:tab pos="1370543" algn="l"/>
                <a:tab pos="1713477" algn="l"/>
                <a:tab pos="2056410" algn="l"/>
                <a:tab pos="2399344" algn="l"/>
                <a:tab pos="2742277" algn="l"/>
                <a:tab pos="3085210" algn="l"/>
                <a:tab pos="3428143" algn="l"/>
                <a:tab pos="3771076" algn="l"/>
                <a:tab pos="4114010" algn="l"/>
                <a:tab pos="4456943" algn="l"/>
                <a:tab pos="4799876" algn="l"/>
                <a:tab pos="5142810" algn="l"/>
                <a:tab pos="5485743" algn="l"/>
                <a:tab pos="5828677" algn="l"/>
                <a:tab pos="6171610" algn="l"/>
                <a:tab pos="6514543" algn="l"/>
                <a:tab pos="6857477" algn="l"/>
              </a:tabLst>
            </a:pPr>
            <a:r>
              <a:rPr lang="en-US" sz="2177" b="1" i="1" dirty="0">
                <a:latin typeface="Aparajita" panose="020B0604020202020204" pitchFamily="34" charset="0"/>
                <a:cs typeface="Aparajita" panose="020B0604020202020204" pitchFamily="34" charset="0"/>
              </a:rPr>
              <a:t>	Founder -  Aravind eye care </a:t>
            </a:r>
            <a:r>
              <a:rPr lang="en-US" sz="2177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system</a:t>
            </a:r>
            <a:endParaRPr lang="en-US" sz="2177" b="1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600" y="975272"/>
            <a:ext cx="56684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990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948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Carbon Footprint of Cataract Surgery </a:t>
            </a:r>
            <a:r>
              <a:rPr lang="en-US" dirty="0" smtClean="0"/>
              <a:t>in </a:t>
            </a:r>
            <a:r>
              <a:rPr lang="en-US" dirty="0"/>
              <a:t>UK</a:t>
            </a:r>
            <a:br>
              <a:rPr lang="en-US" dirty="0"/>
            </a:br>
            <a:endParaRPr lang="en-IN" dirty="0"/>
          </a:p>
        </p:txBody>
      </p:sp>
      <p:pic>
        <p:nvPicPr>
          <p:cNvPr id="10" name="Shape 433">
            <a:extLst>
              <a:ext uri="{FF2B5EF4-FFF2-40B4-BE49-F238E27FC236}">
                <a16:creationId xmlns:a16="http://schemas.microsoft.com/office/drawing/2014/main" id="{B3391F84-1E51-4941-A026-F47CABFB485C}"/>
              </a:ext>
            </a:extLst>
          </p:cNvPr>
          <p:cNvPicPr preferRelativeResize="0">
            <a:picLocks noGrp="1"/>
          </p:cNvPicPr>
          <p:nvPr>
            <p:ph sz="half" idx="1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3751" y="1518248"/>
            <a:ext cx="5274604" cy="491705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0520" y="1457775"/>
            <a:ext cx="7073660" cy="4351338"/>
          </a:xfrm>
        </p:spPr>
        <p:txBody>
          <a:bodyPr>
            <a:normAutofit/>
          </a:bodyPr>
          <a:lstStyle/>
          <a:p>
            <a:pPr marL="160735" indent="-160735">
              <a:spcBef>
                <a:spcPts val="0"/>
              </a:spcBef>
            </a:pPr>
            <a:r>
              <a:rPr lang="en-US" dirty="0"/>
              <a:t>A single phacoemulsification emits 180kg </a:t>
            </a:r>
            <a:r>
              <a:rPr lang="en-US" dirty="0" smtClean="0"/>
              <a:t>CO2-equivalents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160735" indent="-160735">
              <a:spcBef>
                <a:spcPts val="0"/>
              </a:spcBef>
            </a:pPr>
            <a:r>
              <a:rPr lang="en-US" dirty="0" smtClean="0"/>
              <a:t>This </a:t>
            </a:r>
            <a:r>
              <a:rPr lang="en-US" dirty="0"/>
              <a:t>is the equivalent of driving a car 500km</a:t>
            </a:r>
          </a:p>
          <a:p>
            <a:pPr marL="160735" indent="-160735"/>
            <a:r>
              <a:rPr lang="en-US" dirty="0"/>
              <a:t>Over 50% of these GHG emissions originates in </a:t>
            </a:r>
            <a:r>
              <a:rPr lang="en-US" b="1" dirty="0"/>
              <a:t>procurement of supplies</a:t>
            </a:r>
            <a:r>
              <a:rPr lang="en-US" dirty="0"/>
              <a:t>.</a:t>
            </a:r>
          </a:p>
          <a:p>
            <a:pPr marL="160735" indent="-160735"/>
            <a:r>
              <a:rPr lang="en-US" dirty="0"/>
              <a:t>Supplies are largely single-use disposables.</a:t>
            </a:r>
          </a:p>
          <a:p>
            <a:endParaRPr lang="en-IN" dirty="0"/>
          </a:p>
        </p:txBody>
      </p:sp>
      <p:sp>
        <p:nvSpPr>
          <p:cNvPr id="436" name="Shape 436"/>
          <p:cNvSpPr/>
          <p:nvPr/>
        </p:nvSpPr>
        <p:spPr>
          <a:xfrm>
            <a:off x="2789709" y="6529064"/>
            <a:ext cx="6361940" cy="328936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Morris, D. S., T. Wright, J. E. A. </a:t>
            </a:r>
            <a:r>
              <a:rPr lang="en-US" sz="900" dirty="0" err="1">
                <a:latin typeface="Times New Roman"/>
                <a:ea typeface="Times New Roman"/>
                <a:cs typeface="Times New Roman"/>
                <a:sym typeface="Times New Roman"/>
              </a:rPr>
              <a:t>Somner</a:t>
            </a:r>
            <a:r>
              <a:rPr lang="en-US" sz="900" dirty="0">
                <a:latin typeface="Times New Roman"/>
                <a:ea typeface="Times New Roman"/>
                <a:cs typeface="Times New Roman"/>
                <a:sym typeface="Times New Roman"/>
              </a:rPr>
              <a:t> and A. Connor (2013). The carbon footprint of cataract surgery. Eye(27): 495-501</a:t>
            </a:r>
            <a:r>
              <a:rPr lang="en-US" sz="563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34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Cataract Surgical Volume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26 </a:t>
            </a:r>
            <a:r>
              <a:rPr lang="en-US" dirty="0"/>
              <a:t>million surgeries </a:t>
            </a:r>
            <a:r>
              <a:rPr lang="en-US" dirty="0" smtClean="0"/>
              <a:t>performed </a:t>
            </a:r>
            <a:r>
              <a:rPr lang="en-US" dirty="0"/>
              <a:t>in 2017. </a:t>
            </a:r>
            <a:endParaRPr lang="en-US" dirty="0" smtClean="0"/>
          </a:p>
          <a:p>
            <a:r>
              <a:rPr lang="en-US" dirty="0" smtClean="0"/>
              <a:t>Procedure </a:t>
            </a:r>
            <a:r>
              <a:rPr lang="en-US" dirty="0"/>
              <a:t>volume is growing at a compounded rate of 3.1 percent per year, driven by demographic changes and increased access to health </a:t>
            </a:r>
            <a:r>
              <a:rPr lang="en-US" dirty="0" smtClean="0"/>
              <a:t>care</a:t>
            </a:r>
          </a:p>
          <a:p>
            <a:r>
              <a:rPr lang="en-US" dirty="0" smtClean="0"/>
              <a:t>2/3</a:t>
            </a:r>
            <a:r>
              <a:rPr lang="en-US" baseline="30000" dirty="0" smtClean="0"/>
              <a:t>rd</a:t>
            </a:r>
            <a:r>
              <a:rPr lang="en-US" dirty="0" smtClean="0"/>
              <a:t> by Phacoemulsification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7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image.freepik.com/free-icon/medical-doctor-and-a-patient-on-a-stretcher-bed_318-64415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43" y="1130320"/>
            <a:ext cx="1427318" cy="14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d30y9cdsu7xlg0.cloudfront.net/png/624-200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727" y="2234903"/>
            <a:ext cx="1399726" cy="139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png.clipart.me/graphics/previews/106/health-medical-body-check-up-examination-test-icon-symbol-sign-pictogram_106968842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81" b="60868"/>
          <a:stretch/>
        </p:blipFill>
        <p:spPr bwMode="auto">
          <a:xfrm>
            <a:off x="8182704" y="365842"/>
            <a:ext cx="1563352" cy="19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://png.clipart.me/graphics/previews/106/health-medical-body-check-up-examination-test-icon-symbol-sign-pictogram_106968842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35" t="12178" r="30209" b="60868"/>
          <a:stretch/>
        </p:blipFill>
        <p:spPr bwMode="auto">
          <a:xfrm>
            <a:off x="3700865" y="1701869"/>
            <a:ext cx="2026528" cy="14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20002"/>
              </p:ext>
            </p:extLst>
          </p:nvPr>
        </p:nvGraphicFramePr>
        <p:xfrm>
          <a:off x="1712702" y="2383489"/>
          <a:ext cx="8662007" cy="2796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7182" t="24642" r="5853" b="28837"/>
          <a:stretch/>
        </p:blipFill>
        <p:spPr>
          <a:xfrm>
            <a:off x="2165496" y="4774301"/>
            <a:ext cx="1339404" cy="7856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7182" t="24642" r="5853" b="28837"/>
          <a:stretch/>
        </p:blipFill>
        <p:spPr>
          <a:xfrm>
            <a:off x="3718977" y="4394374"/>
            <a:ext cx="1339404" cy="7856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7182" t="24642" r="5853" b="28837"/>
          <a:stretch/>
        </p:blipFill>
        <p:spPr>
          <a:xfrm>
            <a:off x="8744209" y="3133172"/>
            <a:ext cx="1339404" cy="7856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/>
          <a:srcRect l="7182" t="24642" r="5853" b="28837"/>
          <a:stretch/>
        </p:blipFill>
        <p:spPr>
          <a:xfrm>
            <a:off x="7082421" y="3490568"/>
            <a:ext cx="1339404" cy="785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l="7182" t="24642" r="5853" b="28837"/>
          <a:stretch/>
        </p:blipFill>
        <p:spPr>
          <a:xfrm>
            <a:off x="5474798" y="3988690"/>
            <a:ext cx="1339404" cy="7856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4906" y="20071"/>
            <a:ext cx="10515600" cy="1325563"/>
          </a:xfrm>
        </p:spPr>
        <p:txBody>
          <a:bodyPr/>
          <a:lstStyle/>
          <a:p>
            <a:r>
              <a:rPr lang="en-US" dirty="0" smtClean="0"/>
              <a:t>Hospital Process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5453614" y="4366394"/>
            <a:ext cx="6680911" cy="22467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bg1"/>
                </a:solidFill>
              </a:rPr>
              <a:t>Transport of staff, visitors, patients </a:t>
            </a:r>
            <a:r>
              <a:rPr lang="en-IN" sz="2800" b="1" dirty="0" smtClean="0">
                <a:solidFill>
                  <a:schemeClr val="bg1"/>
                </a:solidFill>
              </a:rPr>
              <a:t>&amp;  </a:t>
            </a:r>
            <a:r>
              <a:rPr lang="en-IN" sz="2800" b="1" dirty="0">
                <a:solidFill>
                  <a:schemeClr val="bg1"/>
                </a:solidFill>
              </a:rPr>
              <a:t>suppliers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bg1"/>
                </a:solidFill>
              </a:rPr>
              <a:t>Procurement of goods </a:t>
            </a:r>
            <a:r>
              <a:rPr lang="en-IN" sz="2800" b="1" dirty="0" smtClean="0">
                <a:solidFill>
                  <a:schemeClr val="bg1"/>
                </a:solidFill>
              </a:rPr>
              <a:t>&amp; </a:t>
            </a:r>
            <a:r>
              <a:rPr lang="en-IN" sz="2800" b="1" dirty="0">
                <a:solidFill>
                  <a:schemeClr val="bg1"/>
                </a:solidFill>
              </a:rPr>
              <a:t>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bg1"/>
                </a:solidFill>
              </a:rPr>
              <a:t>Energy use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solidFill>
                  <a:schemeClr val="bg1"/>
                </a:solidFill>
              </a:rPr>
              <a:t>Generation of waste</a:t>
            </a:r>
          </a:p>
        </p:txBody>
      </p:sp>
    </p:spTree>
    <p:extLst>
      <p:ext uri="{BB962C8B-B14F-4D97-AF65-F5344CB8AC3E}">
        <p14:creationId xmlns:p14="http://schemas.microsoft.com/office/powerpoint/2010/main" val="19819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2650" y="11497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WHO Guidelines for </a:t>
            </a:r>
            <a:br>
              <a:rPr lang="en-US" b="1" dirty="0" smtClean="0"/>
            </a:br>
            <a:r>
              <a:rPr lang="en-US" b="1" dirty="0" smtClean="0"/>
              <a:t>Climate Friendly Hospital</a:t>
            </a:r>
            <a:endParaRPr lang="en-IN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86186" y="1721659"/>
            <a:ext cx="4222322" cy="435133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790" y="1498899"/>
            <a:ext cx="5331125" cy="5298076"/>
          </a:xfrm>
        </p:spPr>
      </p:pic>
      <p:sp>
        <p:nvSpPr>
          <p:cNvPr id="2" name="TextBox 1"/>
          <p:cNvSpPr txBox="1"/>
          <p:nvPr/>
        </p:nvSpPr>
        <p:spPr>
          <a:xfrm>
            <a:off x="6495697" y="3157267"/>
            <a:ext cx="4917057" cy="138499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Energy Efficiency through operational efficiency &amp; Conservation Measures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682593" y="2130728"/>
            <a:ext cx="4684144" cy="89714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28610" y="5762448"/>
            <a:ext cx="4684144" cy="534839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66"/>
          <p:cNvGrpSpPr>
            <a:grpSpLocks/>
          </p:cNvGrpSpPr>
          <p:nvPr/>
        </p:nvGrpSpPr>
        <p:grpSpPr bwMode="auto">
          <a:xfrm>
            <a:off x="198081" y="1530567"/>
            <a:ext cx="1981200" cy="2195512"/>
            <a:chOff x="3408" y="1152"/>
            <a:chExt cx="2287" cy="2688"/>
          </a:xfrm>
        </p:grpSpPr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4043" y="3337"/>
              <a:ext cx="316" cy="503"/>
            </a:xfrm>
            <a:custGeom>
              <a:avLst/>
              <a:gdLst>
                <a:gd name="T0" fmla="*/ 4 w 361"/>
                <a:gd name="T1" fmla="*/ 2 h 615"/>
                <a:gd name="T2" fmla="*/ 4 w 361"/>
                <a:gd name="T3" fmla="*/ 2 h 615"/>
                <a:gd name="T4" fmla="*/ 4 w 361"/>
                <a:gd name="T5" fmla="*/ 2 h 615"/>
                <a:gd name="T6" fmla="*/ 4 w 361"/>
                <a:gd name="T7" fmla="*/ 2 h 615"/>
                <a:gd name="T8" fmla="*/ 4 w 361"/>
                <a:gd name="T9" fmla="*/ 2 h 615"/>
                <a:gd name="T10" fmla="*/ 4 w 361"/>
                <a:gd name="T11" fmla="*/ 2 h 615"/>
                <a:gd name="T12" fmla="*/ 4 w 361"/>
                <a:gd name="T13" fmla="*/ 2 h 615"/>
                <a:gd name="T14" fmla="*/ 4 w 361"/>
                <a:gd name="T15" fmla="*/ 2 h 615"/>
                <a:gd name="T16" fmla="*/ 4 w 361"/>
                <a:gd name="T17" fmla="*/ 2 h 615"/>
                <a:gd name="T18" fmla="*/ 4 w 361"/>
                <a:gd name="T19" fmla="*/ 2 h 615"/>
                <a:gd name="T20" fmla="*/ 4 w 361"/>
                <a:gd name="T21" fmla="*/ 2 h 615"/>
                <a:gd name="T22" fmla="*/ 4 w 361"/>
                <a:gd name="T23" fmla="*/ 2 h 615"/>
                <a:gd name="T24" fmla="*/ 4 w 361"/>
                <a:gd name="T25" fmla="*/ 2 h 615"/>
                <a:gd name="T26" fmla="*/ 4 w 361"/>
                <a:gd name="T27" fmla="*/ 2 h 615"/>
                <a:gd name="T28" fmla="*/ 4 w 361"/>
                <a:gd name="T29" fmla="*/ 2 h 615"/>
                <a:gd name="T30" fmla="*/ 4 w 361"/>
                <a:gd name="T31" fmla="*/ 2 h 615"/>
                <a:gd name="T32" fmla="*/ 4 w 361"/>
                <a:gd name="T33" fmla="*/ 2 h 615"/>
                <a:gd name="T34" fmla="*/ 4 w 361"/>
                <a:gd name="T35" fmla="*/ 2 h 615"/>
                <a:gd name="T36" fmla="*/ 4 w 361"/>
                <a:gd name="T37" fmla="*/ 2 h 615"/>
                <a:gd name="T38" fmla="*/ 4 w 361"/>
                <a:gd name="T39" fmla="*/ 2 h 615"/>
                <a:gd name="T40" fmla="*/ 4 w 361"/>
                <a:gd name="T41" fmla="*/ 2 h 615"/>
                <a:gd name="T42" fmla="*/ 4 w 361"/>
                <a:gd name="T43" fmla="*/ 0 h 615"/>
                <a:gd name="T44" fmla="*/ 4 w 361"/>
                <a:gd name="T45" fmla="*/ 2 h 615"/>
                <a:gd name="T46" fmla="*/ 4 w 361"/>
                <a:gd name="T47" fmla="*/ 2 h 615"/>
                <a:gd name="T48" fmla="*/ 4 w 361"/>
                <a:gd name="T49" fmla="*/ 2 h 615"/>
                <a:gd name="T50" fmla="*/ 4 w 361"/>
                <a:gd name="T51" fmla="*/ 2 h 615"/>
                <a:gd name="T52" fmla="*/ 4 w 361"/>
                <a:gd name="T53" fmla="*/ 2 h 615"/>
                <a:gd name="T54" fmla="*/ 4 w 361"/>
                <a:gd name="T55" fmla="*/ 2 h 615"/>
                <a:gd name="T56" fmla="*/ 4 w 361"/>
                <a:gd name="T57" fmla="*/ 2 h 615"/>
                <a:gd name="T58" fmla="*/ 4 w 361"/>
                <a:gd name="T59" fmla="*/ 2 h 615"/>
                <a:gd name="T60" fmla="*/ 4 w 361"/>
                <a:gd name="T61" fmla="*/ 2 h 615"/>
                <a:gd name="T62" fmla="*/ 4 w 361"/>
                <a:gd name="T63" fmla="*/ 2 h 615"/>
                <a:gd name="T64" fmla="*/ 4 w 361"/>
                <a:gd name="T65" fmla="*/ 2 h 615"/>
                <a:gd name="T66" fmla="*/ 4 w 361"/>
                <a:gd name="T67" fmla="*/ 2 h 615"/>
                <a:gd name="T68" fmla="*/ 4 w 361"/>
                <a:gd name="T69" fmla="*/ 2 h 615"/>
                <a:gd name="T70" fmla="*/ 4 w 361"/>
                <a:gd name="T71" fmla="*/ 2 h 615"/>
                <a:gd name="T72" fmla="*/ 4 w 361"/>
                <a:gd name="T73" fmla="*/ 2 h 615"/>
                <a:gd name="T74" fmla="*/ 4 w 361"/>
                <a:gd name="T75" fmla="*/ 2 h 615"/>
                <a:gd name="T76" fmla="*/ 4 w 361"/>
                <a:gd name="T77" fmla="*/ 2 h 615"/>
                <a:gd name="T78" fmla="*/ 4 w 361"/>
                <a:gd name="T79" fmla="*/ 2 h 615"/>
                <a:gd name="T80" fmla="*/ 4 w 361"/>
                <a:gd name="T81" fmla="*/ 2 h 615"/>
                <a:gd name="T82" fmla="*/ 4 w 361"/>
                <a:gd name="T83" fmla="*/ 2 h 615"/>
                <a:gd name="T84" fmla="*/ 0 w 361"/>
                <a:gd name="T85" fmla="*/ 2 h 615"/>
                <a:gd name="T86" fmla="*/ 4 w 361"/>
                <a:gd name="T87" fmla="*/ 2 h 615"/>
                <a:gd name="T88" fmla="*/ 4 w 361"/>
                <a:gd name="T89" fmla="*/ 2 h 615"/>
                <a:gd name="T90" fmla="*/ 4 w 361"/>
                <a:gd name="T91" fmla="*/ 2 h 615"/>
                <a:gd name="T92" fmla="*/ 0 w 361"/>
                <a:gd name="T93" fmla="*/ 2 h 615"/>
                <a:gd name="T94" fmla="*/ 4 w 361"/>
                <a:gd name="T95" fmla="*/ 2 h 615"/>
                <a:gd name="T96" fmla="*/ 4 w 361"/>
                <a:gd name="T97" fmla="*/ 2 h 615"/>
                <a:gd name="T98" fmla="*/ 4 w 361"/>
                <a:gd name="T99" fmla="*/ 2 h 615"/>
                <a:gd name="T100" fmla="*/ 4 w 361"/>
                <a:gd name="T101" fmla="*/ 2 h 615"/>
                <a:gd name="T102" fmla="*/ 4 w 361"/>
                <a:gd name="T103" fmla="*/ 2 h 615"/>
                <a:gd name="T104" fmla="*/ 4 w 361"/>
                <a:gd name="T105" fmla="*/ 2 h 615"/>
                <a:gd name="T106" fmla="*/ 4 w 361"/>
                <a:gd name="T107" fmla="*/ 2 h 615"/>
                <a:gd name="T108" fmla="*/ 4 w 361"/>
                <a:gd name="T109" fmla="*/ 2 h 615"/>
                <a:gd name="T110" fmla="*/ 4 w 361"/>
                <a:gd name="T111" fmla="*/ 2 h 615"/>
                <a:gd name="T112" fmla="*/ 4 w 361"/>
                <a:gd name="T113" fmla="*/ 2 h 615"/>
                <a:gd name="T114" fmla="*/ 4 w 361"/>
                <a:gd name="T115" fmla="*/ 2 h 615"/>
                <a:gd name="T116" fmla="*/ 4 w 361"/>
                <a:gd name="T117" fmla="*/ 2 h 615"/>
                <a:gd name="T118" fmla="*/ 4 w 361"/>
                <a:gd name="T119" fmla="*/ 2 h 6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1"/>
                <a:gd name="T181" fmla="*/ 0 h 615"/>
                <a:gd name="T182" fmla="*/ 361 w 361"/>
                <a:gd name="T183" fmla="*/ 615 h 6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1" h="615">
                  <a:moveTo>
                    <a:pt x="79" y="601"/>
                  </a:moveTo>
                  <a:lnTo>
                    <a:pt x="91" y="588"/>
                  </a:lnTo>
                  <a:lnTo>
                    <a:pt x="101" y="581"/>
                  </a:lnTo>
                  <a:lnTo>
                    <a:pt x="111" y="568"/>
                  </a:lnTo>
                  <a:lnTo>
                    <a:pt x="121" y="555"/>
                  </a:lnTo>
                  <a:lnTo>
                    <a:pt x="125" y="548"/>
                  </a:lnTo>
                  <a:lnTo>
                    <a:pt x="129" y="541"/>
                  </a:lnTo>
                  <a:lnTo>
                    <a:pt x="129" y="535"/>
                  </a:lnTo>
                  <a:lnTo>
                    <a:pt x="127" y="528"/>
                  </a:lnTo>
                  <a:lnTo>
                    <a:pt x="125" y="522"/>
                  </a:lnTo>
                  <a:lnTo>
                    <a:pt x="127" y="515"/>
                  </a:lnTo>
                  <a:lnTo>
                    <a:pt x="135" y="508"/>
                  </a:lnTo>
                  <a:lnTo>
                    <a:pt x="149" y="502"/>
                  </a:lnTo>
                  <a:lnTo>
                    <a:pt x="160" y="495"/>
                  </a:lnTo>
                  <a:lnTo>
                    <a:pt x="174" y="489"/>
                  </a:lnTo>
                  <a:lnTo>
                    <a:pt x="186" y="489"/>
                  </a:lnTo>
                  <a:lnTo>
                    <a:pt x="200" y="489"/>
                  </a:lnTo>
                  <a:lnTo>
                    <a:pt x="212" y="482"/>
                  </a:lnTo>
                  <a:lnTo>
                    <a:pt x="220" y="482"/>
                  </a:lnTo>
                  <a:lnTo>
                    <a:pt x="222" y="482"/>
                  </a:lnTo>
                  <a:lnTo>
                    <a:pt x="222" y="475"/>
                  </a:lnTo>
                  <a:lnTo>
                    <a:pt x="220" y="462"/>
                  </a:lnTo>
                  <a:lnTo>
                    <a:pt x="216" y="456"/>
                  </a:lnTo>
                  <a:lnTo>
                    <a:pt x="214" y="442"/>
                  </a:lnTo>
                  <a:lnTo>
                    <a:pt x="218" y="436"/>
                  </a:lnTo>
                  <a:lnTo>
                    <a:pt x="224" y="423"/>
                  </a:lnTo>
                  <a:lnTo>
                    <a:pt x="230" y="416"/>
                  </a:lnTo>
                  <a:lnTo>
                    <a:pt x="234" y="403"/>
                  </a:lnTo>
                  <a:lnTo>
                    <a:pt x="236" y="396"/>
                  </a:lnTo>
                  <a:lnTo>
                    <a:pt x="236" y="390"/>
                  </a:lnTo>
                  <a:lnTo>
                    <a:pt x="236" y="383"/>
                  </a:lnTo>
                  <a:lnTo>
                    <a:pt x="240" y="377"/>
                  </a:lnTo>
                  <a:lnTo>
                    <a:pt x="247" y="370"/>
                  </a:lnTo>
                  <a:lnTo>
                    <a:pt x="259" y="370"/>
                  </a:lnTo>
                  <a:lnTo>
                    <a:pt x="271" y="370"/>
                  </a:lnTo>
                  <a:lnTo>
                    <a:pt x="283" y="363"/>
                  </a:lnTo>
                  <a:lnTo>
                    <a:pt x="301" y="370"/>
                  </a:lnTo>
                  <a:lnTo>
                    <a:pt x="309" y="370"/>
                  </a:lnTo>
                  <a:lnTo>
                    <a:pt x="313" y="363"/>
                  </a:lnTo>
                  <a:lnTo>
                    <a:pt x="313" y="357"/>
                  </a:lnTo>
                  <a:lnTo>
                    <a:pt x="309" y="344"/>
                  </a:lnTo>
                  <a:lnTo>
                    <a:pt x="305" y="330"/>
                  </a:lnTo>
                  <a:lnTo>
                    <a:pt x="303" y="317"/>
                  </a:lnTo>
                  <a:lnTo>
                    <a:pt x="295" y="278"/>
                  </a:lnTo>
                  <a:lnTo>
                    <a:pt x="293" y="258"/>
                  </a:lnTo>
                  <a:lnTo>
                    <a:pt x="293" y="238"/>
                  </a:lnTo>
                  <a:lnTo>
                    <a:pt x="297" y="212"/>
                  </a:lnTo>
                  <a:lnTo>
                    <a:pt x="303" y="185"/>
                  </a:lnTo>
                  <a:lnTo>
                    <a:pt x="311" y="159"/>
                  </a:lnTo>
                  <a:lnTo>
                    <a:pt x="319" y="139"/>
                  </a:lnTo>
                  <a:lnTo>
                    <a:pt x="326" y="132"/>
                  </a:lnTo>
                  <a:lnTo>
                    <a:pt x="334" y="126"/>
                  </a:lnTo>
                  <a:lnTo>
                    <a:pt x="342" y="126"/>
                  </a:lnTo>
                  <a:lnTo>
                    <a:pt x="346" y="113"/>
                  </a:lnTo>
                  <a:lnTo>
                    <a:pt x="350" y="99"/>
                  </a:lnTo>
                  <a:lnTo>
                    <a:pt x="352" y="86"/>
                  </a:lnTo>
                  <a:lnTo>
                    <a:pt x="352" y="66"/>
                  </a:lnTo>
                  <a:lnTo>
                    <a:pt x="354" y="53"/>
                  </a:lnTo>
                  <a:lnTo>
                    <a:pt x="358" y="27"/>
                  </a:lnTo>
                  <a:lnTo>
                    <a:pt x="360" y="20"/>
                  </a:lnTo>
                  <a:lnTo>
                    <a:pt x="360" y="14"/>
                  </a:lnTo>
                  <a:lnTo>
                    <a:pt x="356" y="7"/>
                  </a:lnTo>
                  <a:lnTo>
                    <a:pt x="350" y="7"/>
                  </a:lnTo>
                  <a:lnTo>
                    <a:pt x="344" y="0"/>
                  </a:lnTo>
                  <a:lnTo>
                    <a:pt x="338" y="0"/>
                  </a:lnTo>
                  <a:lnTo>
                    <a:pt x="332" y="0"/>
                  </a:lnTo>
                  <a:lnTo>
                    <a:pt x="326" y="0"/>
                  </a:lnTo>
                  <a:lnTo>
                    <a:pt x="319" y="14"/>
                  </a:lnTo>
                  <a:lnTo>
                    <a:pt x="317" y="20"/>
                  </a:lnTo>
                  <a:lnTo>
                    <a:pt x="317" y="27"/>
                  </a:lnTo>
                  <a:lnTo>
                    <a:pt x="315" y="33"/>
                  </a:lnTo>
                  <a:lnTo>
                    <a:pt x="313" y="40"/>
                  </a:lnTo>
                  <a:lnTo>
                    <a:pt x="305" y="47"/>
                  </a:lnTo>
                  <a:lnTo>
                    <a:pt x="297" y="53"/>
                  </a:lnTo>
                  <a:lnTo>
                    <a:pt x="287" y="53"/>
                  </a:lnTo>
                  <a:lnTo>
                    <a:pt x="279" y="53"/>
                  </a:lnTo>
                  <a:lnTo>
                    <a:pt x="273" y="53"/>
                  </a:lnTo>
                  <a:lnTo>
                    <a:pt x="269" y="53"/>
                  </a:lnTo>
                  <a:lnTo>
                    <a:pt x="265" y="53"/>
                  </a:lnTo>
                  <a:lnTo>
                    <a:pt x="259" y="53"/>
                  </a:lnTo>
                  <a:lnTo>
                    <a:pt x="245" y="53"/>
                  </a:lnTo>
                  <a:lnTo>
                    <a:pt x="230" y="53"/>
                  </a:lnTo>
                  <a:lnTo>
                    <a:pt x="214" y="53"/>
                  </a:lnTo>
                  <a:lnTo>
                    <a:pt x="202" y="60"/>
                  </a:lnTo>
                  <a:lnTo>
                    <a:pt x="194" y="60"/>
                  </a:lnTo>
                  <a:lnTo>
                    <a:pt x="192" y="66"/>
                  </a:lnTo>
                  <a:lnTo>
                    <a:pt x="190" y="73"/>
                  </a:lnTo>
                  <a:lnTo>
                    <a:pt x="188" y="80"/>
                  </a:lnTo>
                  <a:lnTo>
                    <a:pt x="184" y="86"/>
                  </a:lnTo>
                  <a:lnTo>
                    <a:pt x="182" y="93"/>
                  </a:lnTo>
                  <a:lnTo>
                    <a:pt x="178" y="93"/>
                  </a:lnTo>
                  <a:lnTo>
                    <a:pt x="174" y="99"/>
                  </a:lnTo>
                  <a:lnTo>
                    <a:pt x="166" y="106"/>
                  </a:lnTo>
                  <a:lnTo>
                    <a:pt x="157" y="106"/>
                  </a:lnTo>
                  <a:lnTo>
                    <a:pt x="147" y="106"/>
                  </a:lnTo>
                  <a:lnTo>
                    <a:pt x="139" y="99"/>
                  </a:lnTo>
                  <a:lnTo>
                    <a:pt x="131" y="99"/>
                  </a:lnTo>
                  <a:lnTo>
                    <a:pt x="125" y="93"/>
                  </a:lnTo>
                  <a:lnTo>
                    <a:pt x="111" y="80"/>
                  </a:lnTo>
                  <a:lnTo>
                    <a:pt x="101" y="73"/>
                  </a:lnTo>
                  <a:lnTo>
                    <a:pt x="93" y="80"/>
                  </a:lnTo>
                  <a:lnTo>
                    <a:pt x="87" y="99"/>
                  </a:lnTo>
                  <a:lnTo>
                    <a:pt x="85" y="106"/>
                  </a:lnTo>
                  <a:lnTo>
                    <a:pt x="85" y="119"/>
                  </a:lnTo>
                  <a:lnTo>
                    <a:pt x="89" y="132"/>
                  </a:lnTo>
                  <a:lnTo>
                    <a:pt x="97" y="139"/>
                  </a:lnTo>
                  <a:lnTo>
                    <a:pt x="103" y="146"/>
                  </a:lnTo>
                  <a:lnTo>
                    <a:pt x="105" y="152"/>
                  </a:lnTo>
                  <a:lnTo>
                    <a:pt x="105" y="159"/>
                  </a:lnTo>
                  <a:lnTo>
                    <a:pt x="103" y="165"/>
                  </a:lnTo>
                  <a:lnTo>
                    <a:pt x="99" y="165"/>
                  </a:lnTo>
                  <a:lnTo>
                    <a:pt x="93" y="172"/>
                  </a:lnTo>
                  <a:lnTo>
                    <a:pt x="81" y="179"/>
                  </a:lnTo>
                  <a:lnTo>
                    <a:pt x="68" y="185"/>
                  </a:lnTo>
                  <a:lnTo>
                    <a:pt x="54" y="192"/>
                  </a:lnTo>
                  <a:lnTo>
                    <a:pt x="42" y="192"/>
                  </a:lnTo>
                  <a:lnTo>
                    <a:pt x="30" y="192"/>
                  </a:lnTo>
                  <a:lnTo>
                    <a:pt x="20" y="192"/>
                  </a:lnTo>
                  <a:lnTo>
                    <a:pt x="12" y="192"/>
                  </a:lnTo>
                  <a:lnTo>
                    <a:pt x="8" y="192"/>
                  </a:lnTo>
                  <a:lnTo>
                    <a:pt x="6" y="198"/>
                  </a:lnTo>
                  <a:lnTo>
                    <a:pt x="8" y="212"/>
                  </a:lnTo>
                  <a:lnTo>
                    <a:pt x="10" y="218"/>
                  </a:lnTo>
                  <a:lnTo>
                    <a:pt x="10" y="225"/>
                  </a:lnTo>
                  <a:lnTo>
                    <a:pt x="8" y="231"/>
                  </a:lnTo>
                  <a:lnTo>
                    <a:pt x="6" y="238"/>
                  </a:lnTo>
                  <a:lnTo>
                    <a:pt x="2" y="238"/>
                  </a:lnTo>
                  <a:lnTo>
                    <a:pt x="0" y="245"/>
                  </a:lnTo>
                  <a:lnTo>
                    <a:pt x="0" y="258"/>
                  </a:lnTo>
                  <a:lnTo>
                    <a:pt x="0" y="264"/>
                  </a:lnTo>
                  <a:lnTo>
                    <a:pt x="4" y="271"/>
                  </a:lnTo>
                  <a:lnTo>
                    <a:pt x="10" y="278"/>
                  </a:lnTo>
                  <a:lnTo>
                    <a:pt x="14" y="278"/>
                  </a:lnTo>
                  <a:lnTo>
                    <a:pt x="18" y="284"/>
                  </a:lnTo>
                  <a:lnTo>
                    <a:pt x="18" y="291"/>
                  </a:lnTo>
                  <a:lnTo>
                    <a:pt x="14" y="297"/>
                  </a:lnTo>
                  <a:lnTo>
                    <a:pt x="12" y="304"/>
                  </a:lnTo>
                  <a:lnTo>
                    <a:pt x="8" y="311"/>
                  </a:lnTo>
                  <a:lnTo>
                    <a:pt x="4" y="311"/>
                  </a:lnTo>
                  <a:lnTo>
                    <a:pt x="2" y="317"/>
                  </a:lnTo>
                  <a:lnTo>
                    <a:pt x="0" y="337"/>
                  </a:lnTo>
                  <a:lnTo>
                    <a:pt x="4" y="350"/>
                  </a:lnTo>
                  <a:lnTo>
                    <a:pt x="8" y="350"/>
                  </a:lnTo>
                  <a:lnTo>
                    <a:pt x="14" y="344"/>
                  </a:lnTo>
                  <a:lnTo>
                    <a:pt x="18" y="337"/>
                  </a:lnTo>
                  <a:lnTo>
                    <a:pt x="22" y="337"/>
                  </a:lnTo>
                  <a:lnTo>
                    <a:pt x="32" y="337"/>
                  </a:lnTo>
                  <a:lnTo>
                    <a:pt x="42" y="337"/>
                  </a:lnTo>
                  <a:lnTo>
                    <a:pt x="50" y="344"/>
                  </a:lnTo>
                  <a:lnTo>
                    <a:pt x="52" y="344"/>
                  </a:lnTo>
                  <a:lnTo>
                    <a:pt x="54" y="350"/>
                  </a:lnTo>
                  <a:lnTo>
                    <a:pt x="52" y="363"/>
                  </a:lnTo>
                  <a:lnTo>
                    <a:pt x="48" y="377"/>
                  </a:lnTo>
                  <a:lnTo>
                    <a:pt x="44" y="383"/>
                  </a:lnTo>
                  <a:lnTo>
                    <a:pt x="42" y="396"/>
                  </a:lnTo>
                  <a:lnTo>
                    <a:pt x="42" y="403"/>
                  </a:lnTo>
                  <a:lnTo>
                    <a:pt x="42" y="416"/>
                  </a:lnTo>
                  <a:lnTo>
                    <a:pt x="48" y="429"/>
                  </a:lnTo>
                  <a:lnTo>
                    <a:pt x="52" y="436"/>
                  </a:lnTo>
                  <a:lnTo>
                    <a:pt x="56" y="442"/>
                  </a:lnTo>
                  <a:lnTo>
                    <a:pt x="60" y="449"/>
                  </a:lnTo>
                  <a:lnTo>
                    <a:pt x="62" y="456"/>
                  </a:lnTo>
                  <a:lnTo>
                    <a:pt x="58" y="462"/>
                  </a:lnTo>
                  <a:lnTo>
                    <a:pt x="52" y="469"/>
                  </a:lnTo>
                  <a:lnTo>
                    <a:pt x="46" y="475"/>
                  </a:lnTo>
                  <a:lnTo>
                    <a:pt x="42" y="482"/>
                  </a:lnTo>
                  <a:lnTo>
                    <a:pt x="42" y="495"/>
                  </a:lnTo>
                  <a:lnTo>
                    <a:pt x="44" y="508"/>
                  </a:lnTo>
                  <a:lnTo>
                    <a:pt x="48" y="522"/>
                  </a:lnTo>
                  <a:lnTo>
                    <a:pt x="48" y="535"/>
                  </a:lnTo>
                  <a:lnTo>
                    <a:pt x="44" y="548"/>
                  </a:lnTo>
                  <a:lnTo>
                    <a:pt x="40" y="555"/>
                  </a:lnTo>
                  <a:lnTo>
                    <a:pt x="34" y="561"/>
                  </a:lnTo>
                  <a:lnTo>
                    <a:pt x="30" y="568"/>
                  </a:lnTo>
                  <a:lnTo>
                    <a:pt x="30" y="581"/>
                  </a:lnTo>
                  <a:lnTo>
                    <a:pt x="32" y="588"/>
                  </a:lnTo>
                  <a:lnTo>
                    <a:pt x="38" y="601"/>
                  </a:lnTo>
                  <a:lnTo>
                    <a:pt x="44" y="607"/>
                  </a:lnTo>
                  <a:lnTo>
                    <a:pt x="54" y="614"/>
                  </a:lnTo>
                  <a:lnTo>
                    <a:pt x="60" y="614"/>
                  </a:lnTo>
                  <a:lnTo>
                    <a:pt x="66" y="607"/>
                  </a:lnTo>
                  <a:lnTo>
                    <a:pt x="79" y="601"/>
                  </a:lnTo>
                </a:path>
              </a:pathLst>
            </a:custGeom>
            <a:solidFill>
              <a:schemeClr val="tx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3887" y="3366"/>
              <a:ext cx="207" cy="458"/>
            </a:xfrm>
            <a:custGeom>
              <a:avLst/>
              <a:gdLst>
                <a:gd name="T0" fmla="*/ 4 w 236"/>
                <a:gd name="T1" fmla="*/ 2 h 560"/>
                <a:gd name="T2" fmla="*/ 4 w 236"/>
                <a:gd name="T3" fmla="*/ 2 h 560"/>
                <a:gd name="T4" fmla="*/ 4 w 236"/>
                <a:gd name="T5" fmla="*/ 2 h 560"/>
                <a:gd name="T6" fmla="*/ 4 w 236"/>
                <a:gd name="T7" fmla="*/ 2 h 560"/>
                <a:gd name="T8" fmla="*/ 4 w 236"/>
                <a:gd name="T9" fmla="*/ 2 h 560"/>
                <a:gd name="T10" fmla="*/ 4 w 236"/>
                <a:gd name="T11" fmla="*/ 2 h 560"/>
                <a:gd name="T12" fmla="*/ 4 w 236"/>
                <a:gd name="T13" fmla="*/ 2 h 560"/>
                <a:gd name="T14" fmla="*/ 4 w 236"/>
                <a:gd name="T15" fmla="*/ 2 h 560"/>
                <a:gd name="T16" fmla="*/ 4 w 236"/>
                <a:gd name="T17" fmla="*/ 2 h 560"/>
                <a:gd name="T18" fmla="*/ 4 w 236"/>
                <a:gd name="T19" fmla="*/ 2 h 560"/>
                <a:gd name="T20" fmla="*/ 4 w 236"/>
                <a:gd name="T21" fmla="*/ 2 h 560"/>
                <a:gd name="T22" fmla="*/ 4 w 236"/>
                <a:gd name="T23" fmla="*/ 2 h 560"/>
                <a:gd name="T24" fmla="*/ 4 w 236"/>
                <a:gd name="T25" fmla="*/ 2 h 560"/>
                <a:gd name="T26" fmla="*/ 4 w 236"/>
                <a:gd name="T27" fmla="*/ 2 h 560"/>
                <a:gd name="T28" fmla="*/ 4 w 236"/>
                <a:gd name="T29" fmla="*/ 2 h 560"/>
                <a:gd name="T30" fmla="*/ 4 w 236"/>
                <a:gd name="T31" fmla="*/ 2 h 560"/>
                <a:gd name="T32" fmla="*/ 4 w 236"/>
                <a:gd name="T33" fmla="*/ 2 h 560"/>
                <a:gd name="T34" fmla="*/ 4 w 236"/>
                <a:gd name="T35" fmla="*/ 2 h 560"/>
                <a:gd name="T36" fmla="*/ 4 w 236"/>
                <a:gd name="T37" fmla="*/ 2 h 560"/>
                <a:gd name="T38" fmla="*/ 4 w 236"/>
                <a:gd name="T39" fmla="*/ 2 h 560"/>
                <a:gd name="T40" fmla="*/ 1 w 236"/>
                <a:gd name="T41" fmla="*/ 2 h 560"/>
                <a:gd name="T42" fmla="*/ 1 w 236"/>
                <a:gd name="T43" fmla="*/ 2 h 560"/>
                <a:gd name="T44" fmla="*/ 4 w 236"/>
                <a:gd name="T45" fmla="*/ 0 h 560"/>
                <a:gd name="T46" fmla="*/ 4 w 236"/>
                <a:gd name="T47" fmla="*/ 2 h 560"/>
                <a:gd name="T48" fmla="*/ 4 w 236"/>
                <a:gd name="T49" fmla="*/ 2 h 560"/>
                <a:gd name="T50" fmla="*/ 4 w 236"/>
                <a:gd name="T51" fmla="*/ 2 h 560"/>
                <a:gd name="T52" fmla="*/ 4 w 236"/>
                <a:gd name="T53" fmla="*/ 2 h 560"/>
                <a:gd name="T54" fmla="*/ 4 w 236"/>
                <a:gd name="T55" fmla="*/ 2 h 560"/>
                <a:gd name="T56" fmla="*/ 4 w 236"/>
                <a:gd name="T57" fmla="*/ 2 h 560"/>
                <a:gd name="T58" fmla="*/ 4 w 236"/>
                <a:gd name="T59" fmla="*/ 2 h 560"/>
                <a:gd name="T60" fmla="*/ 4 w 236"/>
                <a:gd name="T61" fmla="*/ 2 h 560"/>
                <a:gd name="T62" fmla="*/ 4 w 236"/>
                <a:gd name="T63" fmla="*/ 2 h 560"/>
                <a:gd name="T64" fmla="*/ 4 w 236"/>
                <a:gd name="T65" fmla="*/ 2 h 560"/>
                <a:gd name="T66" fmla="*/ 4 w 236"/>
                <a:gd name="T67" fmla="*/ 2 h 560"/>
                <a:gd name="T68" fmla="*/ 4 w 236"/>
                <a:gd name="T69" fmla="*/ 2 h 560"/>
                <a:gd name="T70" fmla="*/ 4 w 236"/>
                <a:gd name="T71" fmla="*/ 2 h 560"/>
                <a:gd name="T72" fmla="*/ 4 w 236"/>
                <a:gd name="T73" fmla="*/ 2 h 560"/>
                <a:gd name="T74" fmla="*/ 4 w 236"/>
                <a:gd name="T75" fmla="*/ 2 h 560"/>
                <a:gd name="T76" fmla="*/ 4 w 236"/>
                <a:gd name="T77" fmla="*/ 2 h 560"/>
                <a:gd name="T78" fmla="*/ 4 w 236"/>
                <a:gd name="T79" fmla="*/ 2 h 560"/>
                <a:gd name="T80" fmla="*/ 4 w 236"/>
                <a:gd name="T81" fmla="*/ 2 h 560"/>
                <a:gd name="T82" fmla="*/ 4 w 236"/>
                <a:gd name="T83" fmla="*/ 2 h 560"/>
                <a:gd name="T84" fmla="*/ 4 w 236"/>
                <a:gd name="T85" fmla="*/ 2 h 560"/>
                <a:gd name="T86" fmla="*/ 4 w 236"/>
                <a:gd name="T87" fmla="*/ 2 h 560"/>
                <a:gd name="T88" fmla="*/ 4 w 236"/>
                <a:gd name="T89" fmla="*/ 2 h 560"/>
                <a:gd name="T90" fmla="*/ 4 w 236"/>
                <a:gd name="T91" fmla="*/ 2 h 560"/>
                <a:gd name="T92" fmla="*/ 4 w 236"/>
                <a:gd name="T93" fmla="*/ 2 h 560"/>
                <a:gd name="T94" fmla="*/ 4 w 236"/>
                <a:gd name="T95" fmla="*/ 2 h 560"/>
                <a:gd name="T96" fmla="*/ 4 w 236"/>
                <a:gd name="T97" fmla="*/ 2 h 560"/>
                <a:gd name="T98" fmla="*/ 4 w 236"/>
                <a:gd name="T99" fmla="*/ 2 h 560"/>
                <a:gd name="T100" fmla="*/ 4 w 236"/>
                <a:gd name="T101" fmla="*/ 2 h 560"/>
                <a:gd name="T102" fmla="*/ 4 w 236"/>
                <a:gd name="T103" fmla="*/ 2 h 560"/>
                <a:gd name="T104" fmla="*/ 4 w 236"/>
                <a:gd name="T105" fmla="*/ 2 h 560"/>
                <a:gd name="T106" fmla="*/ 4 w 236"/>
                <a:gd name="T107" fmla="*/ 2 h 560"/>
                <a:gd name="T108" fmla="*/ 4 w 236"/>
                <a:gd name="T109" fmla="*/ 2 h 560"/>
                <a:gd name="T110" fmla="*/ 4 w 236"/>
                <a:gd name="T111" fmla="*/ 2 h 560"/>
                <a:gd name="T112" fmla="*/ 4 w 236"/>
                <a:gd name="T113" fmla="*/ 2 h 560"/>
                <a:gd name="T114" fmla="*/ 4 w 236"/>
                <a:gd name="T115" fmla="*/ 2 h 560"/>
                <a:gd name="T116" fmla="*/ 4 w 236"/>
                <a:gd name="T117" fmla="*/ 2 h 560"/>
                <a:gd name="T118" fmla="*/ 4 w 236"/>
                <a:gd name="T119" fmla="*/ 2 h 560"/>
                <a:gd name="T120" fmla="*/ 4 w 236"/>
                <a:gd name="T121" fmla="*/ 2 h 560"/>
                <a:gd name="T122" fmla="*/ 4 w 236"/>
                <a:gd name="T123" fmla="*/ 2 h 560"/>
                <a:gd name="T124" fmla="*/ 4 w 236"/>
                <a:gd name="T125" fmla="*/ 2 h 5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"/>
                <a:gd name="T190" fmla="*/ 0 h 560"/>
                <a:gd name="T191" fmla="*/ 236 w 236"/>
                <a:gd name="T192" fmla="*/ 560 h 5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" h="560">
                  <a:moveTo>
                    <a:pt x="180" y="553"/>
                  </a:moveTo>
                  <a:lnTo>
                    <a:pt x="172" y="540"/>
                  </a:lnTo>
                  <a:lnTo>
                    <a:pt x="163" y="520"/>
                  </a:lnTo>
                  <a:lnTo>
                    <a:pt x="147" y="487"/>
                  </a:lnTo>
                  <a:lnTo>
                    <a:pt x="132" y="454"/>
                  </a:lnTo>
                  <a:lnTo>
                    <a:pt x="122" y="421"/>
                  </a:lnTo>
                  <a:lnTo>
                    <a:pt x="119" y="408"/>
                  </a:lnTo>
                  <a:lnTo>
                    <a:pt x="117" y="388"/>
                  </a:lnTo>
                  <a:lnTo>
                    <a:pt x="117" y="369"/>
                  </a:lnTo>
                  <a:lnTo>
                    <a:pt x="114" y="356"/>
                  </a:lnTo>
                  <a:lnTo>
                    <a:pt x="108" y="336"/>
                  </a:lnTo>
                  <a:lnTo>
                    <a:pt x="101" y="310"/>
                  </a:lnTo>
                  <a:lnTo>
                    <a:pt x="99" y="296"/>
                  </a:lnTo>
                  <a:lnTo>
                    <a:pt x="98" y="283"/>
                  </a:lnTo>
                  <a:lnTo>
                    <a:pt x="96" y="264"/>
                  </a:lnTo>
                  <a:lnTo>
                    <a:pt x="95" y="250"/>
                  </a:lnTo>
                  <a:lnTo>
                    <a:pt x="92" y="244"/>
                  </a:lnTo>
                  <a:lnTo>
                    <a:pt x="89" y="244"/>
                  </a:lnTo>
                  <a:lnTo>
                    <a:pt x="87" y="237"/>
                  </a:lnTo>
                  <a:lnTo>
                    <a:pt x="87" y="231"/>
                  </a:lnTo>
                  <a:lnTo>
                    <a:pt x="92" y="224"/>
                  </a:lnTo>
                  <a:lnTo>
                    <a:pt x="98" y="217"/>
                  </a:lnTo>
                  <a:lnTo>
                    <a:pt x="104" y="211"/>
                  </a:lnTo>
                  <a:lnTo>
                    <a:pt x="108" y="204"/>
                  </a:lnTo>
                  <a:lnTo>
                    <a:pt x="108" y="198"/>
                  </a:lnTo>
                  <a:lnTo>
                    <a:pt x="107" y="191"/>
                  </a:lnTo>
                  <a:lnTo>
                    <a:pt x="101" y="185"/>
                  </a:lnTo>
                  <a:lnTo>
                    <a:pt x="96" y="185"/>
                  </a:lnTo>
                  <a:lnTo>
                    <a:pt x="89" y="191"/>
                  </a:lnTo>
                  <a:lnTo>
                    <a:pt x="81" y="198"/>
                  </a:lnTo>
                  <a:lnTo>
                    <a:pt x="75" y="198"/>
                  </a:lnTo>
                  <a:lnTo>
                    <a:pt x="70" y="191"/>
                  </a:lnTo>
                  <a:lnTo>
                    <a:pt x="64" y="178"/>
                  </a:lnTo>
                  <a:lnTo>
                    <a:pt x="52" y="152"/>
                  </a:lnTo>
                  <a:lnTo>
                    <a:pt x="44" y="139"/>
                  </a:lnTo>
                  <a:lnTo>
                    <a:pt x="37" y="125"/>
                  </a:lnTo>
                  <a:lnTo>
                    <a:pt x="28" y="112"/>
                  </a:lnTo>
                  <a:lnTo>
                    <a:pt x="20" y="99"/>
                  </a:lnTo>
                  <a:lnTo>
                    <a:pt x="15" y="86"/>
                  </a:lnTo>
                  <a:lnTo>
                    <a:pt x="10" y="66"/>
                  </a:lnTo>
                  <a:lnTo>
                    <a:pt x="4" y="40"/>
                  </a:lnTo>
                  <a:lnTo>
                    <a:pt x="1" y="27"/>
                  </a:lnTo>
                  <a:lnTo>
                    <a:pt x="0" y="14"/>
                  </a:lnTo>
                  <a:lnTo>
                    <a:pt x="1" y="7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7"/>
                  </a:lnTo>
                  <a:lnTo>
                    <a:pt x="22" y="14"/>
                  </a:lnTo>
                  <a:lnTo>
                    <a:pt x="34" y="27"/>
                  </a:lnTo>
                  <a:lnTo>
                    <a:pt x="43" y="40"/>
                  </a:lnTo>
                  <a:lnTo>
                    <a:pt x="49" y="53"/>
                  </a:lnTo>
                  <a:lnTo>
                    <a:pt x="52" y="66"/>
                  </a:lnTo>
                  <a:lnTo>
                    <a:pt x="53" y="73"/>
                  </a:lnTo>
                  <a:lnTo>
                    <a:pt x="56" y="86"/>
                  </a:lnTo>
                  <a:lnTo>
                    <a:pt x="59" y="93"/>
                  </a:lnTo>
                  <a:lnTo>
                    <a:pt x="61" y="99"/>
                  </a:lnTo>
                  <a:lnTo>
                    <a:pt x="62" y="99"/>
                  </a:lnTo>
                  <a:lnTo>
                    <a:pt x="65" y="106"/>
                  </a:lnTo>
                  <a:lnTo>
                    <a:pt x="71" y="106"/>
                  </a:lnTo>
                  <a:lnTo>
                    <a:pt x="78" y="106"/>
                  </a:lnTo>
                  <a:lnTo>
                    <a:pt x="95" y="106"/>
                  </a:lnTo>
                  <a:lnTo>
                    <a:pt x="110" y="125"/>
                  </a:lnTo>
                  <a:lnTo>
                    <a:pt x="119" y="132"/>
                  </a:lnTo>
                  <a:lnTo>
                    <a:pt x="127" y="145"/>
                  </a:lnTo>
                  <a:lnTo>
                    <a:pt x="133" y="152"/>
                  </a:lnTo>
                  <a:lnTo>
                    <a:pt x="139" y="158"/>
                  </a:lnTo>
                  <a:lnTo>
                    <a:pt x="156" y="165"/>
                  </a:lnTo>
                  <a:lnTo>
                    <a:pt x="169" y="178"/>
                  </a:lnTo>
                  <a:lnTo>
                    <a:pt x="175" y="185"/>
                  </a:lnTo>
                  <a:lnTo>
                    <a:pt x="180" y="191"/>
                  </a:lnTo>
                  <a:lnTo>
                    <a:pt x="182" y="191"/>
                  </a:lnTo>
                  <a:lnTo>
                    <a:pt x="182" y="198"/>
                  </a:lnTo>
                  <a:lnTo>
                    <a:pt x="182" y="211"/>
                  </a:lnTo>
                  <a:lnTo>
                    <a:pt x="180" y="217"/>
                  </a:lnTo>
                  <a:lnTo>
                    <a:pt x="180" y="224"/>
                  </a:lnTo>
                  <a:lnTo>
                    <a:pt x="184" y="231"/>
                  </a:lnTo>
                  <a:lnTo>
                    <a:pt x="190" y="237"/>
                  </a:lnTo>
                  <a:lnTo>
                    <a:pt x="196" y="244"/>
                  </a:lnTo>
                  <a:lnTo>
                    <a:pt x="199" y="244"/>
                  </a:lnTo>
                  <a:lnTo>
                    <a:pt x="199" y="250"/>
                  </a:lnTo>
                  <a:lnTo>
                    <a:pt x="196" y="257"/>
                  </a:lnTo>
                  <a:lnTo>
                    <a:pt x="190" y="270"/>
                  </a:lnTo>
                  <a:lnTo>
                    <a:pt x="184" y="277"/>
                  </a:lnTo>
                  <a:lnTo>
                    <a:pt x="180" y="290"/>
                  </a:lnTo>
                  <a:lnTo>
                    <a:pt x="178" y="296"/>
                  </a:lnTo>
                  <a:lnTo>
                    <a:pt x="180" y="303"/>
                  </a:lnTo>
                  <a:lnTo>
                    <a:pt x="181" y="303"/>
                  </a:lnTo>
                  <a:lnTo>
                    <a:pt x="185" y="310"/>
                  </a:lnTo>
                  <a:lnTo>
                    <a:pt x="191" y="310"/>
                  </a:lnTo>
                  <a:lnTo>
                    <a:pt x="199" y="303"/>
                  </a:lnTo>
                  <a:lnTo>
                    <a:pt x="206" y="303"/>
                  </a:lnTo>
                  <a:lnTo>
                    <a:pt x="212" y="303"/>
                  </a:lnTo>
                  <a:lnTo>
                    <a:pt x="218" y="303"/>
                  </a:lnTo>
                  <a:lnTo>
                    <a:pt x="224" y="310"/>
                  </a:lnTo>
                  <a:lnTo>
                    <a:pt x="230" y="323"/>
                  </a:lnTo>
                  <a:lnTo>
                    <a:pt x="232" y="329"/>
                  </a:lnTo>
                  <a:lnTo>
                    <a:pt x="232" y="336"/>
                  </a:lnTo>
                  <a:lnTo>
                    <a:pt x="230" y="342"/>
                  </a:lnTo>
                  <a:lnTo>
                    <a:pt x="226" y="356"/>
                  </a:lnTo>
                  <a:lnTo>
                    <a:pt x="221" y="362"/>
                  </a:lnTo>
                  <a:lnTo>
                    <a:pt x="220" y="369"/>
                  </a:lnTo>
                  <a:lnTo>
                    <a:pt x="220" y="375"/>
                  </a:lnTo>
                  <a:lnTo>
                    <a:pt x="223" y="388"/>
                  </a:lnTo>
                  <a:lnTo>
                    <a:pt x="227" y="395"/>
                  </a:lnTo>
                  <a:lnTo>
                    <a:pt x="232" y="408"/>
                  </a:lnTo>
                  <a:lnTo>
                    <a:pt x="235" y="415"/>
                  </a:lnTo>
                  <a:lnTo>
                    <a:pt x="232" y="428"/>
                  </a:lnTo>
                  <a:lnTo>
                    <a:pt x="227" y="434"/>
                  </a:lnTo>
                  <a:lnTo>
                    <a:pt x="223" y="448"/>
                  </a:lnTo>
                  <a:lnTo>
                    <a:pt x="220" y="454"/>
                  </a:lnTo>
                  <a:lnTo>
                    <a:pt x="220" y="467"/>
                  </a:lnTo>
                  <a:lnTo>
                    <a:pt x="223" y="481"/>
                  </a:lnTo>
                  <a:lnTo>
                    <a:pt x="226" y="494"/>
                  </a:lnTo>
                  <a:lnTo>
                    <a:pt x="226" y="507"/>
                  </a:lnTo>
                  <a:lnTo>
                    <a:pt x="221" y="513"/>
                  </a:lnTo>
                  <a:lnTo>
                    <a:pt x="217" y="520"/>
                  </a:lnTo>
                  <a:lnTo>
                    <a:pt x="211" y="527"/>
                  </a:lnTo>
                  <a:lnTo>
                    <a:pt x="206" y="533"/>
                  </a:lnTo>
                  <a:lnTo>
                    <a:pt x="205" y="540"/>
                  </a:lnTo>
                  <a:lnTo>
                    <a:pt x="206" y="546"/>
                  </a:lnTo>
                  <a:lnTo>
                    <a:pt x="208" y="559"/>
                  </a:lnTo>
                  <a:lnTo>
                    <a:pt x="206" y="559"/>
                  </a:lnTo>
                  <a:lnTo>
                    <a:pt x="200" y="559"/>
                  </a:lnTo>
                  <a:lnTo>
                    <a:pt x="194" y="559"/>
                  </a:lnTo>
                  <a:lnTo>
                    <a:pt x="187" y="559"/>
                  </a:lnTo>
                  <a:lnTo>
                    <a:pt x="180" y="553"/>
                  </a:lnTo>
                </a:path>
              </a:pathLst>
            </a:custGeom>
            <a:solidFill>
              <a:srgbClr val="CC3300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3830" y="2876"/>
              <a:ext cx="368" cy="647"/>
            </a:xfrm>
            <a:custGeom>
              <a:avLst/>
              <a:gdLst>
                <a:gd name="T0" fmla="*/ 4 w 420"/>
                <a:gd name="T1" fmla="*/ 2 h 791"/>
                <a:gd name="T2" fmla="*/ 4 w 420"/>
                <a:gd name="T3" fmla="*/ 2 h 791"/>
                <a:gd name="T4" fmla="*/ 4 w 420"/>
                <a:gd name="T5" fmla="*/ 2 h 791"/>
                <a:gd name="T6" fmla="*/ 4 w 420"/>
                <a:gd name="T7" fmla="*/ 2 h 791"/>
                <a:gd name="T8" fmla="*/ 4 w 420"/>
                <a:gd name="T9" fmla="*/ 2 h 791"/>
                <a:gd name="T10" fmla="*/ 4 w 420"/>
                <a:gd name="T11" fmla="*/ 2 h 791"/>
                <a:gd name="T12" fmla="*/ 4 w 420"/>
                <a:gd name="T13" fmla="*/ 2 h 791"/>
                <a:gd name="T14" fmla="*/ 4 w 420"/>
                <a:gd name="T15" fmla="*/ 2 h 791"/>
                <a:gd name="T16" fmla="*/ 4 w 420"/>
                <a:gd name="T17" fmla="*/ 2 h 791"/>
                <a:gd name="T18" fmla="*/ 4 w 420"/>
                <a:gd name="T19" fmla="*/ 2 h 791"/>
                <a:gd name="T20" fmla="*/ 4 w 420"/>
                <a:gd name="T21" fmla="*/ 2 h 791"/>
                <a:gd name="T22" fmla="*/ 4 w 420"/>
                <a:gd name="T23" fmla="*/ 2 h 791"/>
                <a:gd name="T24" fmla="*/ 4 w 420"/>
                <a:gd name="T25" fmla="*/ 2 h 791"/>
                <a:gd name="T26" fmla="*/ 4 w 420"/>
                <a:gd name="T27" fmla="*/ 2 h 791"/>
                <a:gd name="T28" fmla="*/ 4 w 420"/>
                <a:gd name="T29" fmla="*/ 2 h 791"/>
                <a:gd name="T30" fmla="*/ 4 w 420"/>
                <a:gd name="T31" fmla="*/ 2 h 791"/>
                <a:gd name="T32" fmla="*/ 4 w 420"/>
                <a:gd name="T33" fmla="*/ 2 h 791"/>
                <a:gd name="T34" fmla="*/ 4 w 420"/>
                <a:gd name="T35" fmla="*/ 2 h 791"/>
                <a:gd name="T36" fmla="*/ 4 w 420"/>
                <a:gd name="T37" fmla="*/ 2 h 791"/>
                <a:gd name="T38" fmla="*/ 4 w 420"/>
                <a:gd name="T39" fmla="*/ 2 h 791"/>
                <a:gd name="T40" fmla="*/ 4 w 420"/>
                <a:gd name="T41" fmla="*/ 2 h 791"/>
                <a:gd name="T42" fmla="*/ 4 w 420"/>
                <a:gd name="T43" fmla="*/ 2 h 791"/>
                <a:gd name="T44" fmla="*/ 4 w 420"/>
                <a:gd name="T45" fmla="*/ 2 h 791"/>
                <a:gd name="T46" fmla="*/ 4 w 420"/>
                <a:gd name="T47" fmla="*/ 2 h 791"/>
                <a:gd name="T48" fmla="*/ 4 w 420"/>
                <a:gd name="T49" fmla="*/ 2 h 791"/>
                <a:gd name="T50" fmla="*/ 4 w 420"/>
                <a:gd name="T51" fmla="*/ 2 h 791"/>
                <a:gd name="T52" fmla="*/ 4 w 420"/>
                <a:gd name="T53" fmla="*/ 2 h 791"/>
                <a:gd name="T54" fmla="*/ 4 w 420"/>
                <a:gd name="T55" fmla="*/ 2 h 791"/>
                <a:gd name="T56" fmla="*/ 4 w 420"/>
                <a:gd name="T57" fmla="*/ 2 h 791"/>
                <a:gd name="T58" fmla="*/ 4 w 420"/>
                <a:gd name="T59" fmla="*/ 2 h 791"/>
                <a:gd name="T60" fmla="*/ 4 w 420"/>
                <a:gd name="T61" fmla="*/ 2 h 791"/>
                <a:gd name="T62" fmla="*/ 4 w 420"/>
                <a:gd name="T63" fmla="*/ 2 h 791"/>
                <a:gd name="T64" fmla="*/ 4 w 420"/>
                <a:gd name="T65" fmla="*/ 2 h 791"/>
                <a:gd name="T66" fmla="*/ 4 w 420"/>
                <a:gd name="T67" fmla="*/ 2 h 791"/>
                <a:gd name="T68" fmla="*/ 4 w 420"/>
                <a:gd name="T69" fmla="*/ 2 h 791"/>
                <a:gd name="T70" fmla="*/ 4 w 420"/>
                <a:gd name="T71" fmla="*/ 2 h 791"/>
                <a:gd name="T72" fmla="*/ 4 w 420"/>
                <a:gd name="T73" fmla="*/ 2 h 791"/>
                <a:gd name="T74" fmla="*/ 4 w 420"/>
                <a:gd name="T75" fmla="*/ 2 h 791"/>
                <a:gd name="T76" fmla="*/ 4 w 420"/>
                <a:gd name="T77" fmla="*/ 2 h 791"/>
                <a:gd name="T78" fmla="*/ 4 w 420"/>
                <a:gd name="T79" fmla="*/ 2 h 791"/>
                <a:gd name="T80" fmla="*/ 4 w 420"/>
                <a:gd name="T81" fmla="*/ 2 h 791"/>
                <a:gd name="T82" fmla="*/ 4 w 420"/>
                <a:gd name="T83" fmla="*/ 2 h 791"/>
                <a:gd name="T84" fmla="*/ 4 w 420"/>
                <a:gd name="T85" fmla="*/ 2 h 791"/>
                <a:gd name="T86" fmla="*/ 4 w 420"/>
                <a:gd name="T87" fmla="*/ 2 h 791"/>
                <a:gd name="T88" fmla="*/ 4 w 420"/>
                <a:gd name="T89" fmla="*/ 2 h 791"/>
                <a:gd name="T90" fmla="*/ 4 w 420"/>
                <a:gd name="T91" fmla="*/ 2 h 791"/>
                <a:gd name="T92" fmla="*/ 4 w 420"/>
                <a:gd name="T93" fmla="*/ 2 h 791"/>
                <a:gd name="T94" fmla="*/ 4 w 420"/>
                <a:gd name="T95" fmla="*/ 2 h 791"/>
                <a:gd name="T96" fmla="*/ 4 w 420"/>
                <a:gd name="T97" fmla="*/ 2 h 791"/>
                <a:gd name="T98" fmla="*/ 4 w 420"/>
                <a:gd name="T99" fmla="*/ 2 h 791"/>
                <a:gd name="T100" fmla="*/ 4 w 420"/>
                <a:gd name="T101" fmla="*/ 2 h 791"/>
                <a:gd name="T102" fmla="*/ 4 w 420"/>
                <a:gd name="T103" fmla="*/ 2 h 791"/>
                <a:gd name="T104" fmla="*/ 4 w 420"/>
                <a:gd name="T105" fmla="*/ 2 h 791"/>
                <a:gd name="T106" fmla="*/ 4 w 420"/>
                <a:gd name="T107" fmla="*/ 2 h 791"/>
                <a:gd name="T108" fmla="*/ 4 w 420"/>
                <a:gd name="T109" fmla="*/ 2 h 791"/>
                <a:gd name="T110" fmla="*/ 4 w 420"/>
                <a:gd name="T111" fmla="*/ 2 h 791"/>
                <a:gd name="T112" fmla="*/ 4 w 420"/>
                <a:gd name="T113" fmla="*/ 2 h 791"/>
                <a:gd name="T114" fmla="*/ 4 w 420"/>
                <a:gd name="T115" fmla="*/ 2 h 791"/>
                <a:gd name="T116" fmla="*/ 4 w 420"/>
                <a:gd name="T117" fmla="*/ 2 h 791"/>
                <a:gd name="T118" fmla="*/ 4 w 420"/>
                <a:gd name="T119" fmla="*/ 2 h 7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20"/>
                <a:gd name="T181" fmla="*/ 0 h 791"/>
                <a:gd name="T182" fmla="*/ 420 w 420"/>
                <a:gd name="T183" fmla="*/ 791 h 7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20" h="791">
                  <a:moveTo>
                    <a:pt x="336" y="640"/>
                  </a:moveTo>
                  <a:lnTo>
                    <a:pt x="341" y="634"/>
                  </a:lnTo>
                  <a:lnTo>
                    <a:pt x="350" y="634"/>
                  </a:lnTo>
                  <a:lnTo>
                    <a:pt x="358" y="634"/>
                  </a:lnTo>
                  <a:lnTo>
                    <a:pt x="365" y="634"/>
                  </a:lnTo>
                  <a:lnTo>
                    <a:pt x="380" y="634"/>
                  </a:lnTo>
                  <a:lnTo>
                    <a:pt x="395" y="634"/>
                  </a:lnTo>
                  <a:lnTo>
                    <a:pt x="409" y="622"/>
                  </a:lnTo>
                  <a:lnTo>
                    <a:pt x="414" y="616"/>
                  </a:lnTo>
                  <a:lnTo>
                    <a:pt x="419" y="604"/>
                  </a:lnTo>
                  <a:lnTo>
                    <a:pt x="419" y="592"/>
                  </a:lnTo>
                  <a:lnTo>
                    <a:pt x="414" y="581"/>
                  </a:lnTo>
                  <a:lnTo>
                    <a:pt x="410" y="575"/>
                  </a:lnTo>
                  <a:lnTo>
                    <a:pt x="404" y="569"/>
                  </a:lnTo>
                  <a:lnTo>
                    <a:pt x="395" y="563"/>
                  </a:lnTo>
                  <a:lnTo>
                    <a:pt x="388" y="557"/>
                  </a:lnTo>
                  <a:lnTo>
                    <a:pt x="378" y="551"/>
                  </a:lnTo>
                  <a:lnTo>
                    <a:pt x="373" y="545"/>
                  </a:lnTo>
                  <a:lnTo>
                    <a:pt x="372" y="539"/>
                  </a:lnTo>
                  <a:lnTo>
                    <a:pt x="372" y="533"/>
                  </a:lnTo>
                  <a:lnTo>
                    <a:pt x="373" y="527"/>
                  </a:lnTo>
                  <a:lnTo>
                    <a:pt x="375" y="521"/>
                  </a:lnTo>
                  <a:lnTo>
                    <a:pt x="375" y="515"/>
                  </a:lnTo>
                  <a:lnTo>
                    <a:pt x="372" y="509"/>
                  </a:lnTo>
                  <a:lnTo>
                    <a:pt x="367" y="509"/>
                  </a:lnTo>
                  <a:lnTo>
                    <a:pt x="362" y="509"/>
                  </a:lnTo>
                  <a:lnTo>
                    <a:pt x="356" y="509"/>
                  </a:lnTo>
                  <a:lnTo>
                    <a:pt x="353" y="515"/>
                  </a:lnTo>
                  <a:lnTo>
                    <a:pt x="350" y="521"/>
                  </a:lnTo>
                  <a:lnTo>
                    <a:pt x="346" y="527"/>
                  </a:lnTo>
                  <a:lnTo>
                    <a:pt x="343" y="527"/>
                  </a:lnTo>
                  <a:lnTo>
                    <a:pt x="333" y="533"/>
                  </a:lnTo>
                  <a:lnTo>
                    <a:pt x="323" y="527"/>
                  </a:lnTo>
                  <a:lnTo>
                    <a:pt x="318" y="521"/>
                  </a:lnTo>
                  <a:lnTo>
                    <a:pt x="311" y="515"/>
                  </a:lnTo>
                  <a:lnTo>
                    <a:pt x="306" y="509"/>
                  </a:lnTo>
                  <a:lnTo>
                    <a:pt x="299" y="503"/>
                  </a:lnTo>
                  <a:lnTo>
                    <a:pt x="294" y="509"/>
                  </a:lnTo>
                  <a:lnTo>
                    <a:pt x="288" y="515"/>
                  </a:lnTo>
                  <a:lnTo>
                    <a:pt x="281" y="521"/>
                  </a:lnTo>
                  <a:lnTo>
                    <a:pt x="278" y="521"/>
                  </a:lnTo>
                  <a:lnTo>
                    <a:pt x="274" y="515"/>
                  </a:lnTo>
                  <a:lnTo>
                    <a:pt x="274" y="509"/>
                  </a:lnTo>
                  <a:lnTo>
                    <a:pt x="274" y="491"/>
                  </a:lnTo>
                  <a:lnTo>
                    <a:pt x="278" y="485"/>
                  </a:lnTo>
                  <a:lnTo>
                    <a:pt x="283" y="485"/>
                  </a:lnTo>
                  <a:lnTo>
                    <a:pt x="294" y="479"/>
                  </a:lnTo>
                  <a:lnTo>
                    <a:pt x="298" y="479"/>
                  </a:lnTo>
                  <a:lnTo>
                    <a:pt x="303" y="485"/>
                  </a:lnTo>
                  <a:lnTo>
                    <a:pt x="306" y="491"/>
                  </a:lnTo>
                  <a:lnTo>
                    <a:pt x="309" y="491"/>
                  </a:lnTo>
                  <a:lnTo>
                    <a:pt x="321" y="485"/>
                  </a:lnTo>
                  <a:lnTo>
                    <a:pt x="325" y="479"/>
                  </a:lnTo>
                  <a:lnTo>
                    <a:pt x="326" y="473"/>
                  </a:lnTo>
                  <a:lnTo>
                    <a:pt x="325" y="461"/>
                  </a:lnTo>
                  <a:lnTo>
                    <a:pt x="321" y="455"/>
                  </a:lnTo>
                  <a:lnTo>
                    <a:pt x="316" y="449"/>
                  </a:lnTo>
                  <a:lnTo>
                    <a:pt x="309" y="443"/>
                  </a:lnTo>
                  <a:lnTo>
                    <a:pt x="304" y="449"/>
                  </a:lnTo>
                  <a:lnTo>
                    <a:pt x="299" y="455"/>
                  </a:lnTo>
                  <a:lnTo>
                    <a:pt x="293" y="461"/>
                  </a:lnTo>
                  <a:lnTo>
                    <a:pt x="288" y="467"/>
                  </a:lnTo>
                  <a:lnTo>
                    <a:pt x="281" y="461"/>
                  </a:lnTo>
                  <a:lnTo>
                    <a:pt x="272" y="449"/>
                  </a:lnTo>
                  <a:lnTo>
                    <a:pt x="264" y="431"/>
                  </a:lnTo>
                  <a:lnTo>
                    <a:pt x="261" y="419"/>
                  </a:lnTo>
                  <a:lnTo>
                    <a:pt x="264" y="401"/>
                  </a:lnTo>
                  <a:lnTo>
                    <a:pt x="269" y="389"/>
                  </a:lnTo>
                  <a:lnTo>
                    <a:pt x="276" y="371"/>
                  </a:lnTo>
                  <a:lnTo>
                    <a:pt x="281" y="353"/>
                  </a:lnTo>
                  <a:lnTo>
                    <a:pt x="284" y="341"/>
                  </a:lnTo>
                  <a:lnTo>
                    <a:pt x="284" y="329"/>
                  </a:lnTo>
                  <a:lnTo>
                    <a:pt x="286" y="317"/>
                  </a:lnTo>
                  <a:lnTo>
                    <a:pt x="288" y="305"/>
                  </a:lnTo>
                  <a:lnTo>
                    <a:pt x="291" y="287"/>
                  </a:lnTo>
                  <a:lnTo>
                    <a:pt x="293" y="275"/>
                  </a:lnTo>
                  <a:lnTo>
                    <a:pt x="298" y="269"/>
                  </a:lnTo>
                  <a:lnTo>
                    <a:pt x="304" y="269"/>
                  </a:lnTo>
                  <a:lnTo>
                    <a:pt x="313" y="269"/>
                  </a:lnTo>
                  <a:lnTo>
                    <a:pt x="323" y="269"/>
                  </a:lnTo>
                  <a:lnTo>
                    <a:pt x="330" y="269"/>
                  </a:lnTo>
                  <a:lnTo>
                    <a:pt x="338" y="269"/>
                  </a:lnTo>
                  <a:lnTo>
                    <a:pt x="343" y="263"/>
                  </a:lnTo>
                  <a:lnTo>
                    <a:pt x="341" y="251"/>
                  </a:lnTo>
                  <a:lnTo>
                    <a:pt x="336" y="239"/>
                  </a:lnTo>
                  <a:lnTo>
                    <a:pt x="333" y="233"/>
                  </a:lnTo>
                  <a:lnTo>
                    <a:pt x="328" y="227"/>
                  </a:lnTo>
                  <a:lnTo>
                    <a:pt x="325" y="221"/>
                  </a:lnTo>
                  <a:lnTo>
                    <a:pt x="323" y="209"/>
                  </a:lnTo>
                  <a:lnTo>
                    <a:pt x="326" y="203"/>
                  </a:lnTo>
                  <a:lnTo>
                    <a:pt x="333" y="191"/>
                  </a:lnTo>
                  <a:lnTo>
                    <a:pt x="338" y="185"/>
                  </a:lnTo>
                  <a:lnTo>
                    <a:pt x="343" y="179"/>
                  </a:lnTo>
                  <a:lnTo>
                    <a:pt x="346" y="168"/>
                  </a:lnTo>
                  <a:lnTo>
                    <a:pt x="345" y="162"/>
                  </a:lnTo>
                  <a:lnTo>
                    <a:pt x="343" y="156"/>
                  </a:lnTo>
                  <a:lnTo>
                    <a:pt x="340" y="150"/>
                  </a:lnTo>
                  <a:lnTo>
                    <a:pt x="336" y="144"/>
                  </a:lnTo>
                  <a:lnTo>
                    <a:pt x="336" y="138"/>
                  </a:lnTo>
                  <a:lnTo>
                    <a:pt x="340" y="126"/>
                  </a:lnTo>
                  <a:lnTo>
                    <a:pt x="346" y="120"/>
                  </a:lnTo>
                  <a:lnTo>
                    <a:pt x="353" y="108"/>
                  </a:lnTo>
                  <a:lnTo>
                    <a:pt x="356" y="96"/>
                  </a:lnTo>
                  <a:lnTo>
                    <a:pt x="355" y="90"/>
                  </a:lnTo>
                  <a:lnTo>
                    <a:pt x="350" y="90"/>
                  </a:lnTo>
                  <a:lnTo>
                    <a:pt x="345" y="90"/>
                  </a:lnTo>
                  <a:lnTo>
                    <a:pt x="343" y="84"/>
                  </a:lnTo>
                  <a:lnTo>
                    <a:pt x="345" y="78"/>
                  </a:lnTo>
                  <a:lnTo>
                    <a:pt x="348" y="72"/>
                  </a:lnTo>
                  <a:lnTo>
                    <a:pt x="356" y="54"/>
                  </a:lnTo>
                  <a:lnTo>
                    <a:pt x="360" y="48"/>
                  </a:lnTo>
                  <a:lnTo>
                    <a:pt x="363" y="42"/>
                  </a:lnTo>
                  <a:lnTo>
                    <a:pt x="365" y="36"/>
                  </a:lnTo>
                  <a:lnTo>
                    <a:pt x="365" y="30"/>
                  </a:lnTo>
                  <a:lnTo>
                    <a:pt x="360" y="18"/>
                  </a:lnTo>
                  <a:lnTo>
                    <a:pt x="353" y="12"/>
                  </a:lnTo>
                  <a:lnTo>
                    <a:pt x="345" y="6"/>
                  </a:lnTo>
                  <a:lnTo>
                    <a:pt x="336" y="0"/>
                  </a:lnTo>
                  <a:lnTo>
                    <a:pt x="331" y="0"/>
                  </a:lnTo>
                  <a:lnTo>
                    <a:pt x="328" y="6"/>
                  </a:lnTo>
                  <a:lnTo>
                    <a:pt x="323" y="12"/>
                  </a:lnTo>
                  <a:lnTo>
                    <a:pt x="318" y="18"/>
                  </a:lnTo>
                  <a:lnTo>
                    <a:pt x="309" y="30"/>
                  </a:lnTo>
                  <a:lnTo>
                    <a:pt x="298" y="42"/>
                  </a:lnTo>
                  <a:lnTo>
                    <a:pt x="286" y="54"/>
                  </a:lnTo>
                  <a:lnTo>
                    <a:pt x="278" y="66"/>
                  </a:lnTo>
                  <a:lnTo>
                    <a:pt x="271" y="72"/>
                  </a:lnTo>
                  <a:lnTo>
                    <a:pt x="266" y="72"/>
                  </a:lnTo>
                  <a:lnTo>
                    <a:pt x="257" y="78"/>
                  </a:lnTo>
                  <a:lnTo>
                    <a:pt x="252" y="90"/>
                  </a:lnTo>
                  <a:lnTo>
                    <a:pt x="246" y="96"/>
                  </a:lnTo>
                  <a:lnTo>
                    <a:pt x="234" y="108"/>
                  </a:lnTo>
                  <a:lnTo>
                    <a:pt x="229" y="120"/>
                  </a:lnTo>
                  <a:lnTo>
                    <a:pt x="222" y="120"/>
                  </a:lnTo>
                  <a:lnTo>
                    <a:pt x="215" y="120"/>
                  </a:lnTo>
                  <a:lnTo>
                    <a:pt x="209" y="120"/>
                  </a:lnTo>
                  <a:lnTo>
                    <a:pt x="195" y="114"/>
                  </a:lnTo>
                  <a:lnTo>
                    <a:pt x="183" y="108"/>
                  </a:lnTo>
                  <a:lnTo>
                    <a:pt x="180" y="108"/>
                  </a:lnTo>
                  <a:lnTo>
                    <a:pt x="177" y="108"/>
                  </a:lnTo>
                  <a:lnTo>
                    <a:pt x="175" y="114"/>
                  </a:lnTo>
                  <a:lnTo>
                    <a:pt x="177" y="126"/>
                  </a:lnTo>
                  <a:lnTo>
                    <a:pt x="178" y="132"/>
                  </a:lnTo>
                  <a:lnTo>
                    <a:pt x="177" y="144"/>
                  </a:lnTo>
                  <a:lnTo>
                    <a:pt x="168" y="150"/>
                  </a:lnTo>
                  <a:lnTo>
                    <a:pt x="162" y="150"/>
                  </a:lnTo>
                  <a:lnTo>
                    <a:pt x="153" y="150"/>
                  </a:lnTo>
                  <a:lnTo>
                    <a:pt x="148" y="150"/>
                  </a:lnTo>
                  <a:lnTo>
                    <a:pt x="140" y="150"/>
                  </a:lnTo>
                  <a:lnTo>
                    <a:pt x="125" y="150"/>
                  </a:lnTo>
                  <a:lnTo>
                    <a:pt x="108" y="150"/>
                  </a:lnTo>
                  <a:lnTo>
                    <a:pt x="101" y="150"/>
                  </a:lnTo>
                  <a:lnTo>
                    <a:pt x="94" y="150"/>
                  </a:lnTo>
                  <a:lnTo>
                    <a:pt x="91" y="156"/>
                  </a:lnTo>
                  <a:lnTo>
                    <a:pt x="89" y="156"/>
                  </a:lnTo>
                  <a:lnTo>
                    <a:pt x="86" y="168"/>
                  </a:lnTo>
                  <a:lnTo>
                    <a:pt x="84" y="173"/>
                  </a:lnTo>
                  <a:lnTo>
                    <a:pt x="81" y="179"/>
                  </a:lnTo>
                  <a:lnTo>
                    <a:pt x="73" y="179"/>
                  </a:lnTo>
                  <a:lnTo>
                    <a:pt x="62" y="179"/>
                  </a:lnTo>
                  <a:lnTo>
                    <a:pt x="52" y="173"/>
                  </a:lnTo>
                  <a:lnTo>
                    <a:pt x="46" y="173"/>
                  </a:lnTo>
                  <a:lnTo>
                    <a:pt x="44" y="179"/>
                  </a:lnTo>
                  <a:lnTo>
                    <a:pt x="44" y="185"/>
                  </a:lnTo>
                  <a:lnTo>
                    <a:pt x="46" y="197"/>
                  </a:lnTo>
                  <a:lnTo>
                    <a:pt x="46" y="203"/>
                  </a:lnTo>
                  <a:lnTo>
                    <a:pt x="46" y="221"/>
                  </a:lnTo>
                  <a:lnTo>
                    <a:pt x="42" y="233"/>
                  </a:lnTo>
                  <a:lnTo>
                    <a:pt x="36" y="257"/>
                  </a:lnTo>
                  <a:lnTo>
                    <a:pt x="29" y="275"/>
                  </a:lnTo>
                  <a:lnTo>
                    <a:pt x="27" y="287"/>
                  </a:lnTo>
                  <a:lnTo>
                    <a:pt x="27" y="293"/>
                  </a:lnTo>
                  <a:lnTo>
                    <a:pt x="26" y="299"/>
                  </a:lnTo>
                  <a:lnTo>
                    <a:pt x="24" y="305"/>
                  </a:lnTo>
                  <a:lnTo>
                    <a:pt x="15" y="317"/>
                  </a:lnTo>
                  <a:lnTo>
                    <a:pt x="5" y="329"/>
                  </a:lnTo>
                  <a:lnTo>
                    <a:pt x="0" y="341"/>
                  </a:lnTo>
                  <a:lnTo>
                    <a:pt x="0" y="353"/>
                  </a:lnTo>
                  <a:lnTo>
                    <a:pt x="2" y="359"/>
                  </a:lnTo>
                  <a:lnTo>
                    <a:pt x="5" y="371"/>
                  </a:lnTo>
                  <a:lnTo>
                    <a:pt x="14" y="389"/>
                  </a:lnTo>
                  <a:lnTo>
                    <a:pt x="22" y="419"/>
                  </a:lnTo>
                  <a:lnTo>
                    <a:pt x="32" y="443"/>
                  </a:lnTo>
                  <a:lnTo>
                    <a:pt x="42" y="473"/>
                  </a:lnTo>
                  <a:lnTo>
                    <a:pt x="51" y="503"/>
                  </a:lnTo>
                  <a:lnTo>
                    <a:pt x="54" y="515"/>
                  </a:lnTo>
                  <a:lnTo>
                    <a:pt x="56" y="527"/>
                  </a:lnTo>
                  <a:lnTo>
                    <a:pt x="56" y="551"/>
                  </a:lnTo>
                  <a:lnTo>
                    <a:pt x="54" y="575"/>
                  </a:lnTo>
                  <a:lnTo>
                    <a:pt x="54" y="587"/>
                  </a:lnTo>
                  <a:lnTo>
                    <a:pt x="56" y="598"/>
                  </a:lnTo>
                  <a:lnTo>
                    <a:pt x="59" y="604"/>
                  </a:lnTo>
                  <a:lnTo>
                    <a:pt x="64" y="604"/>
                  </a:lnTo>
                  <a:lnTo>
                    <a:pt x="76" y="604"/>
                  </a:lnTo>
                  <a:lnTo>
                    <a:pt x="88" y="616"/>
                  </a:lnTo>
                  <a:lnTo>
                    <a:pt x="98" y="628"/>
                  </a:lnTo>
                  <a:lnTo>
                    <a:pt x="106" y="640"/>
                  </a:lnTo>
                  <a:lnTo>
                    <a:pt x="111" y="652"/>
                  </a:lnTo>
                  <a:lnTo>
                    <a:pt x="115" y="664"/>
                  </a:lnTo>
                  <a:lnTo>
                    <a:pt x="116" y="676"/>
                  </a:lnTo>
                  <a:lnTo>
                    <a:pt x="118" y="682"/>
                  </a:lnTo>
                  <a:lnTo>
                    <a:pt x="121" y="694"/>
                  </a:lnTo>
                  <a:lnTo>
                    <a:pt x="130" y="700"/>
                  </a:lnTo>
                  <a:lnTo>
                    <a:pt x="140" y="700"/>
                  </a:lnTo>
                  <a:lnTo>
                    <a:pt x="157" y="706"/>
                  </a:lnTo>
                  <a:lnTo>
                    <a:pt x="167" y="712"/>
                  </a:lnTo>
                  <a:lnTo>
                    <a:pt x="177" y="724"/>
                  </a:lnTo>
                  <a:lnTo>
                    <a:pt x="190" y="736"/>
                  </a:lnTo>
                  <a:lnTo>
                    <a:pt x="205" y="748"/>
                  </a:lnTo>
                  <a:lnTo>
                    <a:pt x="220" y="766"/>
                  </a:lnTo>
                  <a:lnTo>
                    <a:pt x="232" y="772"/>
                  </a:lnTo>
                  <a:lnTo>
                    <a:pt x="241" y="778"/>
                  </a:lnTo>
                  <a:lnTo>
                    <a:pt x="247" y="790"/>
                  </a:lnTo>
                  <a:lnTo>
                    <a:pt x="251" y="790"/>
                  </a:lnTo>
                  <a:lnTo>
                    <a:pt x="254" y="790"/>
                  </a:lnTo>
                  <a:lnTo>
                    <a:pt x="254" y="784"/>
                  </a:lnTo>
                  <a:lnTo>
                    <a:pt x="251" y="778"/>
                  </a:lnTo>
                  <a:lnTo>
                    <a:pt x="249" y="766"/>
                  </a:lnTo>
                  <a:lnTo>
                    <a:pt x="252" y="760"/>
                  </a:lnTo>
                  <a:lnTo>
                    <a:pt x="257" y="754"/>
                  </a:lnTo>
                  <a:lnTo>
                    <a:pt x="264" y="754"/>
                  </a:lnTo>
                  <a:lnTo>
                    <a:pt x="281" y="754"/>
                  </a:lnTo>
                  <a:lnTo>
                    <a:pt x="298" y="748"/>
                  </a:lnTo>
                  <a:lnTo>
                    <a:pt x="306" y="748"/>
                  </a:lnTo>
                  <a:lnTo>
                    <a:pt x="313" y="748"/>
                  </a:lnTo>
                  <a:lnTo>
                    <a:pt x="325" y="748"/>
                  </a:lnTo>
                  <a:lnTo>
                    <a:pt x="333" y="742"/>
                  </a:lnTo>
                  <a:lnTo>
                    <a:pt x="341" y="736"/>
                  </a:lnTo>
                  <a:lnTo>
                    <a:pt x="346" y="730"/>
                  </a:lnTo>
                  <a:lnTo>
                    <a:pt x="350" y="724"/>
                  </a:lnTo>
                  <a:lnTo>
                    <a:pt x="350" y="718"/>
                  </a:lnTo>
                  <a:lnTo>
                    <a:pt x="346" y="706"/>
                  </a:lnTo>
                  <a:lnTo>
                    <a:pt x="343" y="700"/>
                  </a:lnTo>
                  <a:lnTo>
                    <a:pt x="336" y="700"/>
                  </a:lnTo>
                  <a:lnTo>
                    <a:pt x="330" y="700"/>
                  </a:lnTo>
                  <a:lnTo>
                    <a:pt x="326" y="694"/>
                  </a:lnTo>
                  <a:lnTo>
                    <a:pt x="326" y="688"/>
                  </a:lnTo>
                  <a:lnTo>
                    <a:pt x="328" y="682"/>
                  </a:lnTo>
                  <a:lnTo>
                    <a:pt x="331" y="664"/>
                  </a:lnTo>
                  <a:lnTo>
                    <a:pt x="333" y="658"/>
                  </a:lnTo>
                  <a:lnTo>
                    <a:pt x="333" y="652"/>
                  </a:lnTo>
                  <a:lnTo>
                    <a:pt x="333" y="646"/>
                  </a:lnTo>
                  <a:lnTo>
                    <a:pt x="336" y="64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3806" y="3097"/>
              <a:ext cx="51" cy="57"/>
            </a:xfrm>
            <a:custGeom>
              <a:avLst/>
              <a:gdLst>
                <a:gd name="T0" fmla="*/ 4 w 58"/>
                <a:gd name="T1" fmla="*/ 2 h 70"/>
                <a:gd name="T2" fmla="*/ 4 w 58"/>
                <a:gd name="T3" fmla="*/ 2 h 70"/>
                <a:gd name="T4" fmla="*/ 4 w 58"/>
                <a:gd name="T5" fmla="*/ 2 h 70"/>
                <a:gd name="T6" fmla="*/ 4 w 58"/>
                <a:gd name="T7" fmla="*/ 2 h 70"/>
                <a:gd name="T8" fmla="*/ 4 w 58"/>
                <a:gd name="T9" fmla="*/ 2 h 70"/>
                <a:gd name="T10" fmla="*/ 4 w 58"/>
                <a:gd name="T11" fmla="*/ 2 h 70"/>
                <a:gd name="T12" fmla="*/ 4 w 58"/>
                <a:gd name="T13" fmla="*/ 2 h 70"/>
                <a:gd name="T14" fmla="*/ 4 w 58"/>
                <a:gd name="T15" fmla="*/ 2 h 70"/>
                <a:gd name="T16" fmla="*/ 4 w 58"/>
                <a:gd name="T17" fmla="*/ 2 h 70"/>
                <a:gd name="T18" fmla="*/ 3 w 58"/>
                <a:gd name="T19" fmla="*/ 2 h 70"/>
                <a:gd name="T20" fmla="*/ 1 w 58"/>
                <a:gd name="T21" fmla="*/ 2 h 70"/>
                <a:gd name="T22" fmla="*/ 0 w 58"/>
                <a:gd name="T23" fmla="*/ 2 h 70"/>
                <a:gd name="T24" fmla="*/ 1 w 58"/>
                <a:gd name="T25" fmla="*/ 2 h 70"/>
                <a:gd name="T26" fmla="*/ 4 w 58"/>
                <a:gd name="T27" fmla="*/ 0 h 70"/>
                <a:gd name="T28" fmla="*/ 4 w 58"/>
                <a:gd name="T29" fmla="*/ 0 h 70"/>
                <a:gd name="T30" fmla="*/ 4 w 58"/>
                <a:gd name="T31" fmla="*/ 0 h 70"/>
                <a:gd name="T32" fmla="*/ 4 w 58"/>
                <a:gd name="T33" fmla="*/ 0 h 70"/>
                <a:gd name="T34" fmla="*/ 4 w 58"/>
                <a:gd name="T35" fmla="*/ 0 h 70"/>
                <a:gd name="T36" fmla="*/ 4 w 58"/>
                <a:gd name="T37" fmla="*/ 0 h 70"/>
                <a:gd name="T38" fmla="*/ 4 w 58"/>
                <a:gd name="T39" fmla="*/ 0 h 70"/>
                <a:gd name="T40" fmla="*/ 4 w 58"/>
                <a:gd name="T41" fmla="*/ 2 h 70"/>
                <a:gd name="T42" fmla="*/ 4 w 58"/>
                <a:gd name="T43" fmla="*/ 2 h 70"/>
                <a:gd name="T44" fmla="*/ 4 w 58"/>
                <a:gd name="T45" fmla="*/ 2 h 70"/>
                <a:gd name="T46" fmla="*/ 4 w 58"/>
                <a:gd name="T47" fmla="*/ 2 h 70"/>
                <a:gd name="T48" fmla="*/ 4 w 58"/>
                <a:gd name="T49" fmla="*/ 2 h 70"/>
                <a:gd name="T50" fmla="*/ 4 w 58"/>
                <a:gd name="T51" fmla="*/ 2 h 70"/>
                <a:gd name="T52" fmla="*/ 4 w 58"/>
                <a:gd name="T53" fmla="*/ 2 h 70"/>
                <a:gd name="T54" fmla="*/ 4 w 58"/>
                <a:gd name="T55" fmla="*/ 2 h 70"/>
                <a:gd name="T56" fmla="*/ 4 w 58"/>
                <a:gd name="T57" fmla="*/ 2 h 70"/>
                <a:gd name="T58" fmla="*/ 4 w 58"/>
                <a:gd name="T59" fmla="*/ 2 h 70"/>
                <a:gd name="T60" fmla="*/ 4 w 58"/>
                <a:gd name="T61" fmla="*/ 2 h 70"/>
                <a:gd name="T62" fmla="*/ 4 w 58"/>
                <a:gd name="T63" fmla="*/ 2 h 70"/>
                <a:gd name="T64" fmla="*/ 4 w 58"/>
                <a:gd name="T65" fmla="*/ 2 h 70"/>
                <a:gd name="T66" fmla="*/ 4 w 58"/>
                <a:gd name="T67" fmla="*/ 2 h 70"/>
                <a:gd name="T68" fmla="*/ 4 w 58"/>
                <a:gd name="T69" fmla="*/ 2 h 70"/>
                <a:gd name="T70" fmla="*/ 4 w 58"/>
                <a:gd name="T71" fmla="*/ 2 h 70"/>
                <a:gd name="T72" fmla="*/ 4 w 58"/>
                <a:gd name="T73" fmla="*/ 2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8"/>
                <a:gd name="T112" fmla="*/ 0 h 70"/>
                <a:gd name="T113" fmla="*/ 58 w 58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8" h="70">
                  <a:moveTo>
                    <a:pt x="18" y="69"/>
                  </a:moveTo>
                  <a:lnTo>
                    <a:pt x="14" y="63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3" y="32"/>
                  </a:lnTo>
                  <a:lnTo>
                    <a:pt x="12" y="27"/>
                  </a:lnTo>
                  <a:lnTo>
                    <a:pt x="9" y="21"/>
                  </a:lnTo>
                  <a:lnTo>
                    <a:pt x="6" y="21"/>
                  </a:lnTo>
                  <a:lnTo>
                    <a:pt x="3" y="16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43" y="6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8" y="37"/>
                  </a:lnTo>
                  <a:lnTo>
                    <a:pt x="41" y="53"/>
                  </a:lnTo>
                  <a:lnTo>
                    <a:pt x="36" y="63"/>
                  </a:lnTo>
                  <a:lnTo>
                    <a:pt x="29" y="69"/>
                  </a:lnTo>
                  <a:lnTo>
                    <a:pt x="26" y="69"/>
                  </a:lnTo>
                  <a:lnTo>
                    <a:pt x="23" y="69"/>
                  </a:lnTo>
                  <a:lnTo>
                    <a:pt x="20" y="69"/>
                  </a:lnTo>
                  <a:lnTo>
                    <a:pt x="18" y="6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4057" y="2756"/>
              <a:ext cx="672" cy="667"/>
            </a:xfrm>
            <a:custGeom>
              <a:avLst/>
              <a:gdLst>
                <a:gd name="T0" fmla="*/ 3 w 769"/>
                <a:gd name="T1" fmla="*/ 2 h 816"/>
                <a:gd name="T2" fmla="*/ 3 w 769"/>
                <a:gd name="T3" fmla="*/ 2 h 816"/>
                <a:gd name="T4" fmla="*/ 3 w 769"/>
                <a:gd name="T5" fmla="*/ 2 h 816"/>
                <a:gd name="T6" fmla="*/ 3 w 769"/>
                <a:gd name="T7" fmla="*/ 2 h 816"/>
                <a:gd name="T8" fmla="*/ 3 w 769"/>
                <a:gd name="T9" fmla="*/ 2 h 816"/>
                <a:gd name="T10" fmla="*/ 3 w 769"/>
                <a:gd name="T11" fmla="*/ 2 h 816"/>
                <a:gd name="T12" fmla="*/ 3 w 769"/>
                <a:gd name="T13" fmla="*/ 2 h 816"/>
                <a:gd name="T14" fmla="*/ 3 w 769"/>
                <a:gd name="T15" fmla="*/ 2 h 816"/>
                <a:gd name="T16" fmla="*/ 3 w 769"/>
                <a:gd name="T17" fmla="*/ 2 h 816"/>
                <a:gd name="T18" fmla="*/ 3 w 769"/>
                <a:gd name="T19" fmla="*/ 2 h 816"/>
                <a:gd name="T20" fmla="*/ 3 w 769"/>
                <a:gd name="T21" fmla="*/ 2 h 816"/>
                <a:gd name="T22" fmla="*/ 3 w 769"/>
                <a:gd name="T23" fmla="*/ 2 h 816"/>
                <a:gd name="T24" fmla="*/ 3 w 769"/>
                <a:gd name="T25" fmla="*/ 2 h 816"/>
                <a:gd name="T26" fmla="*/ 3 w 769"/>
                <a:gd name="T27" fmla="*/ 2 h 816"/>
                <a:gd name="T28" fmla="*/ 3 w 769"/>
                <a:gd name="T29" fmla="*/ 2 h 816"/>
                <a:gd name="T30" fmla="*/ 3 w 769"/>
                <a:gd name="T31" fmla="*/ 2 h 816"/>
                <a:gd name="T32" fmla="*/ 3 w 769"/>
                <a:gd name="T33" fmla="*/ 2 h 816"/>
                <a:gd name="T34" fmla="*/ 3 w 769"/>
                <a:gd name="T35" fmla="*/ 2 h 816"/>
                <a:gd name="T36" fmla="*/ 3 w 769"/>
                <a:gd name="T37" fmla="*/ 2 h 816"/>
                <a:gd name="T38" fmla="*/ 3 w 769"/>
                <a:gd name="T39" fmla="*/ 2 h 816"/>
                <a:gd name="T40" fmla="*/ 3 w 769"/>
                <a:gd name="T41" fmla="*/ 2 h 816"/>
                <a:gd name="T42" fmla="*/ 3 w 769"/>
                <a:gd name="T43" fmla="*/ 2 h 816"/>
                <a:gd name="T44" fmla="*/ 3 w 769"/>
                <a:gd name="T45" fmla="*/ 2 h 816"/>
                <a:gd name="T46" fmla="*/ 3 w 769"/>
                <a:gd name="T47" fmla="*/ 2 h 816"/>
                <a:gd name="T48" fmla="*/ 3 w 769"/>
                <a:gd name="T49" fmla="*/ 2 h 816"/>
                <a:gd name="T50" fmla="*/ 3 w 769"/>
                <a:gd name="T51" fmla="*/ 2 h 816"/>
                <a:gd name="T52" fmla="*/ 3 w 769"/>
                <a:gd name="T53" fmla="*/ 2 h 816"/>
                <a:gd name="T54" fmla="*/ 3 w 769"/>
                <a:gd name="T55" fmla="*/ 2 h 816"/>
                <a:gd name="T56" fmla="*/ 3 w 769"/>
                <a:gd name="T57" fmla="*/ 2 h 816"/>
                <a:gd name="T58" fmla="*/ 3 w 769"/>
                <a:gd name="T59" fmla="*/ 2 h 816"/>
                <a:gd name="T60" fmla="*/ 3 w 769"/>
                <a:gd name="T61" fmla="*/ 2 h 816"/>
                <a:gd name="T62" fmla="*/ 3 w 769"/>
                <a:gd name="T63" fmla="*/ 2 h 816"/>
                <a:gd name="T64" fmla="*/ 3 w 769"/>
                <a:gd name="T65" fmla="*/ 2 h 816"/>
                <a:gd name="T66" fmla="*/ 3 w 769"/>
                <a:gd name="T67" fmla="*/ 2 h 816"/>
                <a:gd name="T68" fmla="*/ 3 w 769"/>
                <a:gd name="T69" fmla="*/ 2 h 816"/>
                <a:gd name="T70" fmla="*/ 3 w 769"/>
                <a:gd name="T71" fmla="*/ 2 h 816"/>
                <a:gd name="T72" fmla="*/ 3 w 769"/>
                <a:gd name="T73" fmla="*/ 2 h 816"/>
                <a:gd name="T74" fmla="*/ 3 w 769"/>
                <a:gd name="T75" fmla="*/ 2 h 816"/>
                <a:gd name="T76" fmla="*/ 3 w 769"/>
                <a:gd name="T77" fmla="*/ 2 h 816"/>
                <a:gd name="T78" fmla="*/ 3 w 769"/>
                <a:gd name="T79" fmla="*/ 2 h 816"/>
                <a:gd name="T80" fmla="*/ 3 w 769"/>
                <a:gd name="T81" fmla="*/ 2 h 816"/>
                <a:gd name="T82" fmla="*/ 3 w 769"/>
                <a:gd name="T83" fmla="*/ 2 h 816"/>
                <a:gd name="T84" fmla="*/ 3 w 769"/>
                <a:gd name="T85" fmla="*/ 2 h 816"/>
                <a:gd name="T86" fmla="*/ 3 w 769"/>
                <a:gd name="T87" fmla="*/ 2 h 816"/>
                <a:gd name="T88" fmla="*/ 3 w 769"/>
                <a:gd name="T89" fmla="*/ 2 h 816"/>
                <a:gd name="T90" fmla="*/ 3 w 769"/>
                <a:gd name="T91" fmla="*/ 2 h 816"/>
                <a:gd name="T92" fmla="*/ 3 w 769"/>
                <a:gd name="T93" fmla="*/ 2 h 816"/>
                <a:gd name="T94" fmla="*/ 3 w 769"/>
                <a:gd name="T95" fmla="*/ 2 h 816"/>
                <a:gd name="T96" fmla="*/ 3 w 769"/>
                <a:gd name="T97" fmla="*/ 2 h 816"/>
                <a:gd name="T98" fmla="*/ 3 w 769"/>
                <a:gd name="T99" fmla="*/ 2 h 816"/>
                <a:gd name="T100" fmla="*/ 3 w 769"/>
                <a:gd name="T101" fmla="*/ 2 h 816"/>
                <a:gd name="T102" fmla="*/ 3 w 769"/>
                <a:gd name="T103" fmla="*/ 2 h 816"/>
                <a:gd name="T104" fmla="*/ 3 w 769"/>
                <a:gd name="T105" fmla="*/ 2 h 816"/>
                <a:gd name="T106" fmla="*/ 3 w 769"/>
                <a:gd name="T107" fmla="*/ 2 h 816"/>
                <a:gd name="T108" fmla="*/ 3 w 769"/>
                <a:gd name="T109" fmla="*/ 2 h 816"/>
                <a:gd name="T110" fmla="*/ 3 w 769"/>
                <a:gd name="T111" fmla="*/ 2 h 816"/>
                <a:gd name="T112" fmla="*/ 3 w 769"/>
                <a:gd name="T113" fmla="*/ 2 h 816"/>
                <a:gd name="T114" fmla="*/ 3 w 769"/>
                <a:gd name="T115" fmla="*/ 2 h 816"/>
                <a:gd name="T116" fmla="*/ 3 w 769"/>
                <a:gd name="T117" fmla="*/ 2 h 816"/>
                <a:gd name="T118" fmla="*/ 3 w 769"/>
                <a:gd name="T119" fmla="*/ 2 h 816"/>
                <a:gd name="T120" fmla="*/ 3 w 769"/>
                <a:gd name="T121" fmla="*/ 2 h 8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69"/>
                <a:gd name="T184" fmla="*/ 0 h 816"/>
                <a:gd name="T185" fmla="*/ 769 w 769"/>
                <a:gd name="T186" fmla="*/ 816 h 8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69" h="816">
                  <a:moveTo>
                    <a:pt x="106" y="110"/>
                  </a:moveTo>
                  <a:lnTo>
                    <a:pt x="117" y="110"/>
                  </a:lnTo>
                  <a:lnTo>
                    <a:pt x="127" y="110"/>
                  </a:lnTo>
                  <a:lnTo>
                    <a:pt x="132" y="98"/>
                  </a:lnTo>
                  <a:lnTo>
                    <a:pt x="132" y="87"/>
                  </a:lnTo>
                  <a:lnTo>
                    <a:pt x="132" y="81"/>
                  </a:lnTo>
                  <a:lnTo>
                    <a:pt x="130" y="75"/>
                  </a:lnTo>
                  <a:lnTo>
                    <a:pt x="127" y="69"/>
                  </a:lnTo>
                  <a:lnTo>
                    <a:pt x="130" y="63"/>
                  </a:lnTo>
                  <a:lnTo>
                    <a:pt x="135" y="58"/>
                  </a:lnTo>
                  <a:lnTo>
                    <a:pt x="146" y="58"/>
                  </a:lnTo>
                  <a:lnTo>
                    <a:pt x="156" y="52"/>
                  </a:lnTo>
                  <a:lnTo>
                    <a:pt x="162" y="46"/>
                  </a:lnTo>
                  <a:lnTo>
                    <a:pt x="164" y="40"/>
                  </a:lnTo>
                  <a:lnTo>
                    <a:pt x="167" y="29"/>
                  </a:lnTo>
                  <a:lnTo>
                    <a:pt x="167" y="17"/>
                  </a:lnTo>
                  <a:lnTo>
                    <a:pt x="172" y="6"/>
                  </a:lnTo>
                  <a:lnTo>
                    <a:pt x="183" y="0"/>
                  </a:lnTo>
                  <a:lnTo>
                    <a:pt x="191" y="6"/>
                  </a:lnTo>
                  <a:lnTo>
                    <a:pt x="204" y="6"/>
                  </a:lnTo>
                  <a:lnTo>
                    <a:pt x="215" y="11"/>
                  </a:lnTo>
                  <a:lnTo>
                    <a:pt x="217" y="17"/>
                  </a:lnTo>
                  <a:lnTo>
                    <a:pt x="220" y="23"/>
                  </a:lnTo>
                  <a:lnTo>
                    <a:pt x="223" y="29"/>
                  </a:lnTo>
                  <a:lnTo>
                    <a:pt x="228" y="29"/>
                  </a:lnTo>
                  <a:lnTo>
                    <a:pt x="238" y="29"/>
                  </a:lnTo>
                  <a:lnTo>
                    <a:pt x="249" y="29"/>
                  </a:lnTo>
                  <a:lnTo>
                    <a:pt x="273" y="23"/>
                  </a:lnTo>
                  <a:lnTo>
                    <a:pt x="283" y="23"/>
                  </a:lnTo>
                  <a:lnTo>
                    <a:pt x="297" y="29"/>
                  </a:lnTo>
                  <a:lnTo>
                    <a:pt x="310" y="29"/>
                  </a:lnTo>
                  <a:lnTo>
                    <a:pt x="318" y="35"/>
                  </a:lnTo>
                  <a:lnTo>
                    <a:pt x="323" y="46"/>
                  </a:lnTo>
                  <a:lnTo>
                    <a:pt x="326" y="58"/>
                  </a:lnTo>
                  <a:lnTo>
                    <a:pt x="326" y="75"/>
                  </a:lnTo>
                  <a:lnTo>
                    <a:pt x="328" y="98"/>
                  </a:lnTo>
                  <a:lnTo>
                    <a:pt x="328" y="116"/>
                  </a:lnTo>
                  <a:lnTo>
                    <a:pt x="331" y="121"/>
                  </a:lnTo>
                  <a:lnTo>
                    <a:pt x="336" y="121"/>
                  </a:lnTo>
                  <a:lnTo>
                    <a:pt x="339" y="121"/>
                  </a:lnTo>
                  <a:lnTo>
                    <a:pt x="344" y="121"/>
                  </a:lnTo>
                  <a:lnTo>
                    <a:pt x="355" y="127"/>
                  </a:lnTo>
                  <a:lnTo>
                    <a:pt x="363" y="133"/>
                  </a:lnTo>
                  <a:lnTo>
                    <a:pt x="373" y="139"/>
                  </a:lnTo>
                  <a:lnTo>
                    <a:pt x="384" y="144"/>
                  </a:lnTo>
                  <a:lnTo>
                    <a:pt x="392" y="150"/>
                  </a:lnTo>
                  <a:lnTo>
                    <a:pt x="397" y="162"/>
                  </a:lnTo>
                  <a:lnTo>
                    <a:pt x="397" y="168"/>
                  </a:lnTo>
                  <a:lnTo>
                    <a:pt x="397" y="179"/>
                  </a:lnTo>
                  <a:lnTo>
                    <a:pt x="400" y="196"/>
                  </a:lnTo>
                  <a:lnTo>
                    <a:pt x="408" y="214"/>
                  </a:lnTo>
                  <a:lnTo>
                    <a:pt x="416" y="225"/>
                  </a:lnTo>
                  <a:lnTo>
                    <a:pt x="424" y="231"/>
                  </a:lnTo>
                  <a:lnTo>
                    <a:pt x="442" y="237"/>
                  </a:lnTo>
                  <a:lnTo>
                    <a:pt x="458" y="231"/>
                  </a:lnTo>
                  <a:lnTo>
                    <a:pt x="471" y="220"/>
                  </a:lnTo>
                  <a:lnTo>
                    <a:pt x="490" y="220"/>
                  </a:lnTo>
                  <a:lnTo>
                    <a:pt x="506" y="214"/>
                  </a:lnTo>
                  <a:lnTo>
                    <a:pt x="514" y="208"/>
                  </a:lnTo>
                  <a:lnTo>
                    <a:pt x="522" y="202"/>
                  </a:lnTo>
                  <a:lnTo>
                    <a:pt x="532" y="191"/>
                  </a:lnTo>
                  <a:lnTo>
                    <a:pt x="538" y="185"/>
                  </a:lnTo>
                  <a:lnTo>
                    <a:pt x="540" y="179"/>
                  </a:lnTo>
                  <a:lnTo>
                    <a:pt x="540" y="168"/>
                  </a:lnTo>
                  <a:lnTo>
                    <a:pt x="540" y="162"/>
                  </a:lnTo>
                  <a:lnTo>
                    <a:pt x="543" y="162"/>
                  </a:lnTo>
                  <a:lnTo>
                    <a:pt x="559" y="168"/>
                  </a:lnTo>
                  <a:lnTo>
                    <a:pt x="575" y="173"/>
                  </a:lnTo>
                  <a:lnTo>
                    <a:pt x="583" y="173"/>
                  </a:lnTo>
                  <a:lnTo>
                    <a:pt x="588" y="162"/>
                  </a:lnTo>
                  <a:lnTo>
                    <a:pt x="596" y="156"/>
                  </a:lnTo>
                  <a:lnTo>
                    <a:pt x="599" y="150"/>
                  </a:lnTo>
                  <a:lnTo>
                    <a:pt x="601" y="144"/>
                  </a:lnTo>
                  <a:lnTo>
                    <a:pt x="599" y="139"/>
                  </a:lnTo>
                  <a:lnTo>
                    <a:pt x="599" y="133"/>
                  </a:lnTo>
                  <a:lnTo>
                    <a:pt x="606" y="127"/>
                  </a:lnTo>
                  <a:lnTo>
                    <a:pt x="617" y="121"/>
                  </a:lnTo>
                  <a:lnTo>
                    <a:pt x="628" y="116"/>
                  </a:lnTo>
                  <a:lnTo>
                    <a:pt x="636" y="104"/>
                  </a:lnTo>
                  <a:lnTo>
                    <a:pt x="644" y="98"/>
                  </a:lnTo>
                  <a:lnTo>
                    <a:pt x="651" y="92"/>
                  </a:lnTo>
                  <a:lnTo>
                    <a:pt x="659" y="92"/>
                  </a:lnTo>
                  <a:lnTo>
                    <a:pt x="667" y="98"/>
                  </a:lnTo>
                  <a:lnTo>
                    <a:pt x="678" y="98"/>
                  </a:lnTo>
                  <a:lnTo>
                    <a:pt x="683" y="104"/>
                  </a:lnTo>
                  <a:lnTo>
                    <a:pt x="686" y="110"/>
                  </a:lnTo>
                  <a:lnTo>
                    <a:pt x="683" y="116"/>
                  </a:lnTo>
                  <a:lnTo>
                    <a:pt x="681" y="127"/>
                  </a:lnTo>
                  <a:lnTo>
                    <a:pt x="683" y="127"/>
                  </a:lnTo>
                  <a:lnTo>
                    <a:pt x="689" y="127"/>
                  </a:lnTo>
                  <a:lnTo>
                    <a:pt x="697" y="127"/>
                  </a:lnTo>
                  <a:lnTo>
                    <a:pt x="710" y="116"/>
                  </a:lnTo>
                  <a:lnTo>
                    <a:pt x="723" y="110"/>
                  </a:lnTo>
                  <a:lnTo>
                    <a:pt x="736" y="104"/>
                  </a:lnTo>
                  <a:lnTo>
                    <a:pt x="747" y="92"/>
                  </a:lnTo>
                  <a:lnTo>
                    <a:pt x="752" y="87"/>
                  </a:lnTo>
                  <a:lnTo>
                    <a:pt x="755" y="81"/>
                  </a:lnTo>
                  <a:lnTo>
                    <a:pt x="763" y="87"/>
                  </a:lnTo>
                  <a:lnTo>
                    <a:pt x="768" y="92"/>
                  </a:lnTo>
                  <a:lnTo>
                    <a:pt x="768" y="98"/>
                  </a:lnTo>
                  <a:lnTo>
                    <a:pt x="768" y="104"/>
                  </a:lnTo>
                  <a:lnTo>
                    <a:pt x="763" y="110"/>
                  </a:lnTo>
                  <a:lnTo>
                    <a:pt x="755" y="116"/>
                  </a:lnTo>
                  <a:lnTo>
                    <a:pt x="749" y="133"/>
                  </a:lnTo>
                  <a:lnTo>
                    <a:pt x="747" y="144"/>
                  </a:lnTo>
                  <a:lnTo>
                    <a:pt x="736" y="150"/>
                  </a:lnTo>
                  <a:lnTo>
                    <a:pt x="720" y="162"/>
                  </a:lnTo>
                  <a:lnTo>
                    <a:pt x="702" y="179"/>
                  </a:lnTo>
                  <a:lnTo>
                    <a:pt x="681" y="191"/>
                  </a:lnTo>
                  <a:lnTo>
                    <a:pt x="665" y="202"/>
                  </a:lnTo>
                  <a:lnTo>
                    <a:pt x="657" y="214"/>
                  </a:lnTo>
                  <a:lnTo>
                    <a:pt x="654" y="225"/>
                  </a:lnTo>
                  <a:lnTo>
                    <a:pt x="651" y="237"/>
                  </a:lnTo>
                  <a:lnTo>
                    <a:pt x="644" y="248"/>
                  </a:lnTo>
                  <a:lnTo>
                    <a:pt x="633" y="260"/>
                  </a:lnTo>
                  <a:lnTo>
                    <a:pt x="620" y="272"/>
                  </a:lnTo>
                  <a:lnTo>
                    <a:pt x="606" y="277"/>
                  </a:lnTo>
                  <a:lnTo>
                    <a:pt x="593" y="289"/>
                  </a:lnTo>
                  <a:lnTo>
                    <a:pt x="577" y="301"/>
                  </a:lnTo>
                  <a:lnTo>
                    <a:pt x="564" y="312"/>
                  </a:lnTo>
                  <a:lnTo>
                    <a:pt x="554" y="312"/>
                  </a:lnTo>
                  <a:lnTo>
                    <a:pt x="546" y="312"/>
                  </a:lnTo>
                  <a:lnTo>
                    <a:pt x="543" y="318"/>
                  </a:lnTo>
                  <a:lnTo>
                    <a:pt x="543" y="324"/>
                  </a:lnTo>
                  <a:lnTo>
                    <a:pt x="546" y="335"/>
                  </a:lnTo>
                  <a:lnTo>
                    <a:pt x="551" y="341"/>
                  </a:lnTo>
                  <a:lnTo>
                    <a:pt x="559" y="347"/>
                  </a:lnTo>
                  <a:lnTo>
                    <a:pt x="564" y="347"/>
                  </a:lnTo>
                  <a:lnTo>
                    <a:pt x="564" y="353"/>
                  </a:lnTo>
                  <a:lnTo>
                    <a:pt x="559" y="364"/>
                  </a:lnTo>
                  <a:lnTo>
                    <a:pt x="548" y="370"/>
                  </a:lnTo>
                  <a:lnTo>
                    <a:pt x="535" y="381"/>
                  </a:lnTo>
                  <a:lnTo>
                    <a:pt x="524" y="387"/>
                  </a:lnTo>
                  <a:lnTo>
                    <a:pt x="506" y="399"/>
                  </a:lnTo>
                  <a:lnTo>
                    <a:pt x="487" y="405"/>
                  </a:lnTo>
                  <a:lnTo>
                    <a:pt x="477" y="405"/>
                  </a:lnTo>
                  <a:lnTo>
                    <a:pt x="463" y="405"/>
                  </a:lnTo>
                  <a:lnTo>
                    <a:pt x="453" y="399"/>
                  </a:lnTo>
                  <a:lnTo>
                    <a:pt x="442" y="399"/>
                  </a:lnTo>
                  <a:lnTo>
                    <a:pt x="437" y="405"/>
                  </a:lnTo>
                  <a:lnTo>
                    <a:pt x="434" y="410"/>
                  </a:lnTo>
                  <a:lnTo>
                    <a:pt x="432" y="422"/>
                  </a:lnTo>
                  <a:lnTo>
                    <a:pt x="429" y="433"/>
                  </a:lnTo>
                  <a:lnTo>
                    <a:pt x="429" y="439"/>
                  </a:lnTo>
                  <a:lnTo>
                    <a:pt x="426" y="445"/>
                  </a:lnTo>
                  <a:lnTo>
                    <a:pt x="418" y="457"/>
                  </a:lnTo>
                  <a:lnTo>
                    <a:pt x="416" y="468"/>
                  </a:lnTo>
                  <a:lnTo>
                    <a:pt x="408" y="468"/>
                  </a:lnTo>
                  <a:lnTo>
                    <a:pt x="400" y="462"/>
                  </a:lnTo>
                  <a:lnTo>
                    <a:pt x="392" y="457"/>
                  </a:lnTo>
                  <a:lnTo>
                    <a:pt x="384" y="451"/>
                  </a:lnTo>
                  <a:lnTo>
                    <a:pt x="376" y="445"/>
                  </a:lnTo>
                  <a:lnTo>
                    <a:pt x="366" y="451"/>
                  </a:lnTo>
                  <a:lnTo>
                    <a:pt x="358" y="468"/>
                  </a:lnTo>
                  <a:lnTo>
                    <a:pt x="352" y="485"/>
                  </a:lnTo>
                  <a:lnTo>
                    <a:pt x="344" y="497"/>
                  </a:lnTo>
                  <a:lnTo>
                    <a:pt x="331" y="509"/>
                  </a:lnTo>
                  <a:lnTo>
                    <a:pt x="323" y="514"/>
                  </a:lnTo>
                  <a:lnTo>
                    <a:pt x="320" y="520"/>
                  </a:lnTo>
                  <a:lnTo>
                    <a:pt x="320" y="532"/>
                  </a:lnTo>
                  <a:lnTo>
                    <a:pt x="320" y="543"/>
                  </a:lnTo>
                  <a:lnTo>
                    <a:pt x="326" y="566"/>
                  </a:lnTo>
                  <a:lnTo>
                    <a:pt x="328" y="590"/>
                  </a:lnTo>
                  <a:lnTo>
                    <a:pt x="331" y="613"/>
                  </a:lnTo>
                  <a:lnTo>
                    <a:pt x="328" y="630"/>
                  </a:lnTo>
                  <a:lnTo>
                    <a:pt x="326" y="642"/>
                  </a:lnTo>
                  <a:lnTo>
                    <a:pt x="328" y="659"/>
                  </a:lnTo>
                  <a:lnTo>
                    <a:pt x="331" y="676"/>
                  </a:lnTo>
                  <a:lnTo>
                    <a:pt x="336" y="694"/>
                  </a:lnTo>
                  <a:lnTo>
                    <a:pt x="336" y="699"/>
                  </a:lnTo>
                  <a:lnTo>
                    <a:pt x="336" y="705"/>
                  </a:lnTo>
                  <a:lnTo>
                    <a:pt x="331" y="705"/>
                  </a:lnTo>
                  <a:lnTo>
                    <a:pt x="326" y="705"/>
                  </a:lnTo>
                  <a:lnTo>
                    <a:pt x="318" y="705"/>
                  </a:lnTo>
                  <a:lnTo>
                    <a:pt x="310" y="705"/>
                  </a:lnTo>
                  <a:lnTo>
                    <a:pt x="307" y="711"/>
                  </a:lnTo>
                  <a:lnTo>
                    <a:pt x="305" y="723"/>
                  </a:lnTo>
                  <a:lnTo>
                    <a:pt x="302" y="734"/>
                  </a:lnTo>
                  <a:lnTo>
                    <a:pt x="299" y="740"/>
                  </a:lnTo>
                  <a:lnTo>
                    <a:pt x="291" y="751"/>
                  </a:lnTo>
                  <a:lnTo>
                    <a:pt x="289" y="757"/>
                  </a:lnTo>
                  <a:lnTo>
                    <a:pt x="281" y="763"/>
                  </a:lnTo>
                  <a:lnTo>
                    <a:pt x="270" y="763"/>
                  </a:lnTo>
                  <a:lnTo>
                    <a:pt x="257" y="763"/>
                  </a:lnTo>
                  <a:lnTo>
                    <a:pt x="244" y="763"/>
                  </a:lnTo>
                  <a:lnTo>
                    <a:pt x="230" y="763"/>
                  </a:lnTo>
                  <a:lnTo>
                    <a:pt x="220" y="763"/>
                  </a:lnTo>
                  <a:lnTo>
                    <a:pt x="207" y="763"/>
                  </a:lnTo>
                  <a:lnTo>
                    <a:pt x="196" y="763"/>
                  </a:lnTo>
                  <a:lnTo>
                    <a:pt x="185" y="769"/>
                  </a:lnTo>
                  <a:lnTo>
                    <a:pt x="180" y="775"/>
                  </a:lnTo>
                  <a:lnTo>
                    <a:pt x="177" y="786"/>
                  </a:lnTo>
                  <a:lnTo>
                    <a:pt x="175" y="792"/>
                  </a:lnTo>
                  <a:lnTo>
                    <a:pt x="170" y="798"/>
                  </a:lnTo>
                  <a:lnTo>
                    <a:pt x="154" y="809"/>
                  </a:lnTo>
                  <a:lnTo>
                    <a:pt x="138" y="815"/>
                  </a:lnTo>
                  <a:lnTo>
                    <a:pt x="122" y="809"/>
                  </a:lnTo>
                  <a:lnTo>
                    <a:pt x="114" y="809"/>
                  </a:lnTo>
                  <a:lnTo>
                    <a:pt x="109" y="803"/>
                  </a:lnTo>
                  <a:lnTo>
                    <a:pt x="101" y="792"/>
                  </a:lnTo>
                  <a:lnTo>
                    <a:pt x="101" y="780"/>
                  </a:lnTo>
                  <a:lnTo>
                    <a:pt x="109" y="780"/>
                  </a:lnTo>
                  <a:lnTo>
                    <a:pt x="119" y="780"/>
                  </a:lnTo>
                  <a:lnTo>
                    <a:pt x="130" y="780"/>
                  </a:lnTo>
                  <a:lnTo>
                    <a:pt x="138" y="780"/>
                  </a:lnTo>
                  <a:lnTo>
                    <a:pt x="143" y="780"/>
                  </a:lnTo>
                  <a:lnTo>
                    <a:pt x="151" y="769"/>
                  </a:lnTo>
                  <a:lnTo>
                    <a:pt x="156" y="763"/>
                  </a:lnTo>
                  <a:lnTo>
                    <a:pt x="159" y="751"/>
                  </a:lnTo>
                  <a:lnTo>
                    <a:pt x="159" y="740"/>
                  </a:lnTo>
                  <a:lnTo>
                    <a:pt x="156" y="728"/>
                  </a:lnTo>
                  <a:lnTo>
                    <a:pt x="154" y="723"/>
                  </a:lnTo>
                  <a:lnTo>
                    <a:pt x="148" y="723"/>
                  </a:lnTo>
                  <a:lnTo>
                    <a:pt x="138" y="711"/>
                  </a:lnTo>
                  <a:lnTo>
                    <a:pt x="125" y="699"/>
                  </a:lnTo>
                  <a:lnTo>
                    <a:pt x="117" y="694"/>
                  </a:lnTo>
                  <a:lnTo>
                    <a:pt x="114" y="682"/>
                  </a:lnTo>
                  <a:lnTo>
                    <a:pt x="114" y="676"/>
                  </a:lnTo>
                  <a:lnTo>
                    <a:pt x="117" y="670"/>
                  </a:lnTo>
                  <a:lnTo>
                    <a:pt x="117" y="665"/>
                  </a:lnTo>
                  <a:lnTo>
                    <a:pt x="114" y="659"/>
                  </a:lnTo>
                  <a:lnTo>
                    <a:pt x="106" y="659"/>
                  </a:lnTo>
                  <a:lnTo>
                    <a:pt x="93" y="653"/>
                  </a:lnTo>
                  <a:lnTo>
                    <a:pt x="87" y="665"/>
                  </a:lnTo>
                  <a:lnTo>
                    <a:pt x="80" y="676"/>
                  </a:lnTo>
                  <a:lnTo>
                    <a:pt x="72" y="676"/>
                  </a:lnTo>
                  <a:lnTo>
                    <a:pt x="61" y="676"/>
                  </a:lnTo>
                  <a:lnTo>
                    <a:pt x="53" y="665"/>
                  </a:lnTo>
                  <a:lnTo>
                    <a:pt x="50" y="659"/>
                  </a:lnTo>
                  <a:lnTo>
                    <a:pt x="45" y="653"/>
                  </a:lnTo>
                  <a:lnTo>
                    <a:pt x="37" y="653"/>
                  </a:lnTo>
                  <a:lnTo>
                    <a:pt x="29" y="659"/>
                  </a:lnTo>
                  <a:lnTo>
                    <a:pt x="21" y="665"/>
                  </a:lnTo>
                  <a:lnTo>
                    <a:pt x="16" y="665"/>
                  </a:lnTo>
                  <a:lnTo>
                    <a:pt x="13" y="659"/>
                  </a:lnTo>
                  <a:lnTo>
                    <a:pt x="13" y="647"/>
                  </a:lnTo>
                  <a:lnTo>
                    <a:pt x="13" y="630"/>
                  </a:lnTo>
                  <a:lnTo>
                    <a:pt x="19" y="624"/>
                  </a:lnTo>
                  <a:lnTo>
                    <a:pt x="27" y="630"/>
                  </a:lnTo>
                  <a:lnTo>
                    <a:pt x="40" y="636"/>
                  </a:lnTo>
                  <a:lnTo>
                    <a:pt x="50" y="642"/>
                  </a:lnTo>
                  <a:lnTo>
                    <a:pt x="58" y="642"/>
                  </a:lnTo>
                  <a:lnTo>
                    <a:pt x="64" y="636"/>
                  </a:lnTo>
                  <a:lnTo>
                    <a:pt x="66" y="624"/>
                  </a:lnTo>
                  <a:lnTo>
                    <a:pt x="66" y="613"/>
                  </a:lnTo>
                  <a:lnTo>
                    <a:pt x="64" y="607"/>
                  </a:lnTo>
                  <a:lnTo>
                    <a:pt x="56" y="595"/>
                  </a:lnTo>
                  <a:lnTo>
                    <a:pt x="45" y="590"/>
                  </a:lnTo>
                  <a:lnTo>
                    <a:pt x="40" y="595"/>
                  </a:lnTo>
                  <a:lnTo>
                    <a:pt x="37" y="601"/>
                  </a:lnTo>
                  <a:lnTo>
                    <a:pt x="32" y="607"/>
                  </a:lnTo>
                  <a:lnTo>
                    <a:pt x="27" y="613"/>
                  </a:lnTo>
                  <a:lnTo>
                    <a:pt x="21" y="613"/>
                  </a:lnTo>
                  <a:lnTo>
                    <a:pt x="19" y="601"/>
                  </a:lnTo>
                  <a:lnTo>
                    <a:pt x="8" y="590"/>
                  </a:lnTo>
                  <a:lnTo>
                    <a:pt x="3" y="572"/>
                  </a:lnTo>
                  <a:lnTo>
                    <a:pt x="0" y="555"/>
                  </a:lnTo>
                  <a:lnTo>
                    <a:pt x="5" y="538"/>
                  </a:lnTo>
                  <a:lnTo>
                    <a:pt x="11" y="520"/>
                  </a:lnTo>
                  <a:lnTo>
                    <a:pt x="19" y="503"/>
                  </a:lnTo>
                  <a:lnTo>
                    <a:pt x="24" y="485"/>
                  </a:lnTo>
                  <a:lnTo>
                    <a:pt x="27" y="468"/>
                  </a:lnTo>
                  <a:lnTo>
                    <a:pt x="27" y="457"/>
                  </a:lnTo>
                  <a:lnTo>
                    <a:pt x="29" y="433"/>
                  </a:lnTo>
                  <a:lnTo>
                    <a:pt x="37" y="422"/>
                  </a:lnTo>
                  <a:lnTo>
                    <a:pt x="48" y="416"/>
                  </a:lnTo>
                  <a:lnTo>
                    <a:pt x="58" y="416"/>
                  </a:lnTo>
                  <a:lnTo>
                    <a:pt x="69" y="416"/>
                  </a:lnTo>
                  <a:lnTo>
                    <a:pt x="77" y="416"/>
                  </a:lnTo>
                  <a:lnTo>
                    <a:pt x="82" y="416"/>
                  </a:lnTo>
                  <a:lnTo>
                    <a:pt x="82" y="405"/>
                  </a:lnTo>
                  <a:lnTo>
                    <a:pt x="77" y="393"/>
                  </a:lnTo>
                  <a:lnTo>
                    <a:pt x="72" y="381"/>
                  </a:lnTo>
                  <a:lnTo>
                    <a:pt x="69" y="370"/>
                  </a:lnTo>
                  <a:lnTo>
                    <a:pt x="64" y="358"/>
                  </a:lnTo>
                  <a:lnTo>
                    <a:pt x="64" y="353"/>
                  </a:lnTo>
                  <a:lnTo>
                    <a:pt x="69" y="341"/>
                  </a:lnTo>
                  <a:lnTo>
                    <a:pt x="74" y="335"/>
                  </a:lnTo>
                  <a:lnTo>
                    <a:pt x="82" y="324"/>
                  </a:lnTo>
                  <a:lnTo>
                    <a:pt x="85" y="318"/>
                  </a:lnTo>
                  <a:lnTo>
                    <a:pt x="85" y="312"/>
                  </a:lnTo>
                  <a:lnTo>
                    <a:pt x="82" y="306"/>
                  </a:lnTo>
                  <a:lnTo>
                    <a:pt x="80" y="295"/>
                  </a:lnTo>
                  <a:lnTo>
                    <a:pt x="77" y="289"/>
                  </a:lnTo>
                  <a:lnTo>
                    <a:pt x="82" y="283"/>
                  </a:lnTo>
                  <a:lnTo>
                    <a:pt x="87" y="272"/>
                  </a:lnTo>
                  <a:lnTo>
                    <a:pt x="95" y="266"/>
                  </a:lnTo>
                  <a:lnTo>
                    <a:pt x="98" y="254"/>
                  </a:lnTo>
                  <a:lnTo>
                    <a:pt x="95" y="248"/>
                  </a:lnTo>
                  <a:lnTo>
                    <a:pt x="93" y="243"/>
                  </a:lnTo>
                  <a:lnTo>
                    <a:pt x="87" y="231"/>
                  </a:lnTo>
                  <a:lnTo>
                    <a:pt x="85" y="225"/>
                  </a:lnTo>
                  <a:lnTo>
                    <a:pt x="87" y="220"/>
                  </a:lnTo>
                  <a:lnTo>
                    <a:pt x="93" y="208"/>
                  </a:lnTo>
                  <a:lnTo>
                    <a:pt x="98" y="202"/>
                  </a:lnTo>
                  <a:lnTo>
                    <a:pt x="101" y="196"/>
                  </a:lnTo>
                  <a:lnTo>
                    <a:pt x="106" y="185"/>
                  </a:lnTo>
                  <a:lnTo>
                    <a:pt x="106" y="179"/>
                  </a:lnTo>
                  <a:lnTo>
                    <a:pt x="98" y="162"/>
                  </a:lnTo>
                  <a:lnTo>
                    <a:pt x="93" y="156"/>
                  </a:lnTo>
                  <a:lnTo>
                    <a:pt x="85" y="150"/>
                  </a:lnTo>
                  <a:lnTo>
                    <a:pt x="77" y="144"/>
                  </a:lnTo>
                  <a:lnTo>
                    <a:pt x="74" y="139"/>
                  </a:lnTo>
                  <a:lnTo>
                    <a:pt x="77" y="139"/>
                  </a:lnTo>
                  <a:lnTo>
                    <a:pt x="80" y="133"/>
                  </a:lnTo>
                  <a:lnTo>
                    <a:pt x="90" y="121"/>
                  </a:lnTo>
                  <a:lnTo>
                    <a:pt x="98" y="116"/>
                  </a:lnTo>
                  <a:lnTo>
                    <a:pt x="106" y="11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3749" y="2532"/>
              <a:ext cx="675" cy="571"/>
            </a:xfrm>
            <a:custGeom>
              <a:avLst/>
              <a:gdLst>
                <a:gd name="T0" fmla="*/ 3 w 772"/>
                <a:gd name="T1" fmla="*/ 2 h 698"/>
                <a:gd name="T2" fmla="*/ 3 w 772"/>
                <a:gd name="T3" fmla="*/ 2 h 698"/>
                <a:gd name="T4" fmla="*/ 3 w 772"/>
                <a:gd name="T5" fmla="*/ 2 h 698"/>
                <a:gd name="T6" fmla="*/ 3 w 772"/>
                <a:gd name="T7" fmla="*/ 2 h 698"/>
                <a:gd name="T8" fmla="*/ 3 w 772"/>
                <a:gd name="T9" fmla="*/ 2 h 698"/>
                <a:gd name="T10" fmla="*/ 3 w 772"/>
                <a:gd name="T11" fmla="*/ 2 h 698"/>
                <a:gd name="T12" fmla="*/ 3 w 772"/>
                <a:gd name="T13" fmla="*/ 2 h 698"/>
                <a:gd name="T14" fmla="*/ 3 w 772"/>
                <a:gd name="T15" fmla="*/ 2 h 698"/>
                <a:gd name="T16" fmla="*/ 3 w 772"/>
                <a:gd name="T17" fmla="*/ 2 h 698"/>
                <a:gd name="T18" fmla="*/ 3 w 772"/>
                <a:gd name="T19" fmla="*/ 2 h 698"/>
                <a:gd name="T20" fmla="*/ 3 w 772"/>
                <a:gd name="T21" fmla="*/ 2 h 698"/>
                <a:gd name="T22" fmla="*/ 3 w 772"/>
                <a:gd name="T23" fmla="*/ 2 h 698"/>
                <a:gd name="T24" fmla="*/ 3 w 772"/>
                <a:gd name="T25" fmla="*/ 2 h 698"/>
                <a:gd name="T26" fmla="*/ 3 w 772"/>
                <a:gd name="T27" fmla="*/ 2 h 698"/>
                <a:gd name="T28" fmla="*/ 3 w 772"/>
                <a:gd name="T29" fmla="*/ 2 h 698"/>
                <a:gd name="T30" fmla="*/ 3 w 772"/>
                <a:gd name="T31" fmla="*/ 2 h 698"/>
                <a:gd name="T32" fmla="*/ 3 w 772"/>
                <a:gd name="T33" fmla="*/ 2 h 698"/>
                <a:gd name="T34" fmla="*/ 3 w 772"/>
                <a:gd name="T35" fmla="*/ 2 h 698"/>
                <a:gd name="T36" fmla="*/ 3 w 772"/>
                <a:gd name="T37" fmla="*/ 2 h 698"/>
                <a:gd name="T38" fmla="*/ 3 w 772"/>
                <a:gd name="T39" fmla="*/ 2 h 698"/>
                <a:gd name="T40" fmla="*/ 3 w 772"/>
                <a:gd name="T41" fmla="*/ 2 h 698"/>
                <a:gd name="T42" fmla="*/ 3 w 772"/>
                <a:gd name="T43" fmla="*/ 2 h 698"/>
                <a:gd name="T44" fmla="*/ 3 w 772"/>
                <a:gd name="T45" fmla="*/ 2 h 698"/>
                <a:gd name="T46" fmla="*/ 3 w 772"/>
                <a:gd name="T47" fmla="*/ 2 h 698"/>
                <a:gd name="T48" fmla="*/ 3 w 772"/>
                <a:gd name="T49" fmla="*/ 2 h 698"/>
                <a:gd name="T50" fmla="*/ 3 w 772"/>
                <a:gd name="T51" fmla="*/ 2 h 698"/>
                <a:gd name="T52" fmla="*/ 3 w 772"/>
                <a:gd name="T53" fmla="*/ 2 h 698"/>
                <a:gd name="T54" fmla="*/ 3 w 772"/>
                <a:gd name="T55" fmla="*/ 2 h 698"/>
                <a:gd name="T56" fmla="*/ 3 w 772"/>
                <a:gd name="T57" fmla="*/ 2 h 698"/>
                <a:gd name="T58" fmla="*/ 3 w 772"/>
                <a:gd name="T59" fmla="*/ 2 h 698"/>
                <a:gd name="T60" fmla="*/ 3 w 772"/>
                <a:gd name="T61" fmla="*/ 2 h 698"/>
                <a:gd name="T62" fmla="*/ 3 w 772"/>
                <a:gd name="T63" fmla="*/ 2 h 698"/>
                <a:gd name="T64" fmla="*/ 2 w 772"/>
                <a:gd name="T65" fmla="*/ 2 h 698"/>
                <a:gd name="T66" fmla="*/ 3 w 772"/>
                <a:gd name="T67" fmla="*/ 2 h 698"/>
                <a:gd name="T68" fmla="*/ 3 w 772"/>
                <a:gd name="T69" fmla="*/ 2 h 698"/>
                <a:gd name="T70" fmla="*/ 3 w 772"/>
                <a:gd name="T71" fmla="*/ 2 h 698"/>
                <a:gd name="T72" fmla="*/ 3 w 772"/>
                <a:gd name="T73" fmla="*/ 2 h 698"/>
                <a:gd name="T74" fmla="*/ 3 w 772"/>
                <a:gd name="T75" fmla="*/ 2 h 698"/>
                <a:gd name="T76" fmla="*/ 3 w 772"/>
                <a:gd name="T77" fmla="*/ 2 h 698"/>
                <a:gd name="T78" fmla="*/ 3 w 772"/>
                <a:gd name="T79" fmla="*/ 2 h 698"/>
                <a:gd name="T80" fmla="*/ 3 w 772"/>
                <a:gd name="T81" fmla="*/ 2 h 698"/>
                <a:gd name="T82" fmla="*/ 3 w 772"/>
                <a:gd name="T83" fmla="*/ 2 h 698"/>
                <a:gd name="T84" fmla="*/ 3 w 772"/>
                <a:gd name="T85" fmla="*/ 2 h 698"/>
                <a:gd name="T86" fmla="*/ 3 w 772"/>
                <a:gd name="T87" fmla="*/ 2 h 698"/>
                <a:gd name="T88" fmla="*/ 3 w 772"/>
                <a:gd name="T89" fmla="*/ 2 h 698"/>
                <a:gd name="T90" fmla="*/ 3 w 772"/>
                <a:gd name="T91" fmla="*/ 2 h 698"/>
                <a:gd name="T92" fmla="*/ 3 w 772"/>
                <a:gd name="T93" fmla="*/ 2 h 698"/>
                <a:gd name="T94" fmla="*/ 3 w 772"/>
                <a:gd name="T95" fmla="*/ 2 h 698"/>
                <a:gd name="T96" fmla="*/ 3 w 772"/>
                <a:gd name="T97" fmla="*/ 2 h 698"/>
                <a:gd name="T98" fmla="*/ 3 w 772"/>
                <a:gd name="T99" fmla="*/ 2 h 698"/>
                <a:gd name="T100" fmla="*/ 3 w 772"/>
                <a:gd name="T101" fmla="*/ 2 h 698"/>
                <a:gd name="T102" fmla="*/ 3 w 772"/>
                <a:gd name="T103" fmla="*/ 2 h 698"/>
                <a:gd name="T104" fmla="*/ 3 w 772"/>
                <a:gd name="T105" fmla="*/ 2 h 698"/>
                <a:gd name="T106" fmla="*/ 3 w 772"/>
                <a:gd name="T107" fmla="*/ 2 h 698"/>
                <a:gd name="T108" fmla="*/ 3 w 772"/>
                <a:gd name="T109" fmla="*/ 2 h 698"/>
                <a:gd name="T110" fmla="*/ 3 w 772"/>
                <a:gd name="T111" fmla="*/ 2 h 698"/>
                <a:gd name="T112" fmla="*/ 3 w 772"/>
                <a:gd name="T113" fmla="*/ 2 h 698"/>
                <a:gd name="T114" fmla="*/ 3 w 772"/>
                <a:gd name="T115" fmla="*/ 2 h 69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72"/>
                <a:gd name="T175" fmla="*/ 0 h 698"/>
                <a:gd name="T176" fmla="*/ 772 w 772"/>
                <a:gd name="T177" fmla="*/ 698 h 69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72" h="698">
                  <a:moveTo>
                    <a:pt x="710" y="377"/>
                  </a:moveTo>
                  <a:lnTo>
                    <a:pt x="710" y="372"/>
                  </a:lnTo>
                  <a:lnTo>
                    <a:pt x="708" y="366"/>
                  </a:lnTo>
                  <a:lnTo>
                    <a:pt x="706" y="361"/>
                  </a:lnTo>
                  <a:lnTo>
                    <a:pt x="704" y="356"/>
                  </a:lnTo>
                  <a:lnTo>
                    <a:pt x="706" y="346"/>
                  </a:lnTo>
                  <a:lnTo>
                    <a:pt x="712" y="336"/>
                  </a:lnTo>
                  <a:lnTo>
                    <a:pt x="714" y="336"/>
                  </a:lnTo>
                  <a:lnTo>
                    <a:pt x="716" y="336"/>
                  </a:lnTo>
                  <a:lnTo>
                    <a:pt x="720" y="336"/>
                  </a:lnTo>
                  <a:lnTo>
                    <a:pt x="731" y="336"/>
                  </a:lnTo>
                  <a:lnTo>
                    <a:pt x="746" y="341"/>
                  </a:lnTo>
                  <a:lnTo>
                    <a:pt x="760" y="346"/>
                  </a:lnTo>
                  <a:lnTo>
                    <a:pt x="764" y="346"/>
                  </a:lnTo>
                  <a:lnTo>
                    <a:pt x="769" y="346"/>
                  </a:lnTo>
                  <a:lnTo>
                    <a:pt x="771" y="341"/>
                  </a:lnTo>
                  <a:lnTo>
                    <a:pt x="769" y="325"/>
                  </a:lnTo>
                  <a:lnTo>
                    <a:pt x="762" y="315"/>
                  </a:lnTo>
                  <a:lnTo>
                    <a:pt x="758" y="305"/>
                  </a:lnTo>
                  <a:lnTo>
                    <a:pt x="750" y="294"/>
                  </a:lnTo>
                  <a:lnTo>
                    <a:pt x="741" y="284"/>
                  </a:lnTo>
                  <a:lnTo>
                    <a:pt x="731" y="279"/>
                  </a:lnTo>
                  <a:lnTo>
                    <a:pt x="725" y="279"/>
                  </a:lnTo>
                  <a:lnTo>
                    <a:pt x="722" y="274"/>
                  </a:lnTo>
                  <a:lnTo>
                    <a:pt x="722" y="268"/>
                  </a:lnTo>
                  <a:lnTo>
                    <a:pt x="725" y="263"/>
                  </a:lnTo>
                  <a:lnTo>
                    <a:pt x="727" y="258"/>
                  </a:lnTo>
                  <a:lnTo>
                    <a:pt x="727" y="253"/>
                  </a:lnTo>
                  <a:lnTo>
                    <a:pt x="727" y="248"/>
                  </a:lnTo>
                  <a:lnTo>
                    <a:pt x="727" y="243"/>
                  </a:lnTo>
                  <a:lnTo>
                    <a:pt x="725" y="237"/>
                  </a:lnTo>
                  <a:lnTo>
                    <a:pt x="725" y="232"/>
                  </a:lnTo>
                  <a:lnTo>
                    <a:pt x="729" y="227"/>
                  </a:lnTo>
                  <a:lnTo>
                    <a:pt x="737" y="227"/>
                  </a:lnTo>
                  <a:lnTo>
                    <a:pt x="743" y="222"/>
                  </a:lnTo>
                  <a:lnTo>
                    <a:pt x="748" y="217"/>
                  </a:lnTo>
                  <a:lnTo>
                    <a:pt x="748" y="206"/>
                  </a:lnTo>
                  <a:lnTo>
                    <a:pt x="746" y="191"/>
                  </a:lnTo>
                  <a:lnTo>
                    <a:pt x="741" y="170"/>
                  </a:lnTo>
                  <a:lnTo>
                    <a:pt x="737" y="155"/>
                  </a:lnTo>
                  <a:lnTo>
                    <a:pt x="737" y="139"/>
                  </a:lnTo>
                  <a:lnTo>
                    <a:pt x="739" y="129"/>
                  </a:lnTo>
                  <a:lnTo>
                    <a:pt x="739" y="114"/>
                  </a:lnTo>
                  <a:lnTo>
                    <a:pt x="735" y="98"/>
                  </a:lnTo>
                  <a:lnTo>
                    <a:pt x="725" y="93"/>
                  </a:lnTo>
                  <a:lnTo>
                    <a:pt x="710" y="88"/>
                  </a:lnTo>
                  <a:lnTo>
                    <a:pt x="695" y="88"/>
                  </a:lnTo>
                  <a:lnTo>
                    <a:pt x="680" y="83"/>
                  </a:lnTo>
                  <a:lnTo>
                    <a:pt x="659" y="83"/>
                  </a:lnTo>
                  <a:lnTo>
                    <a:pt x="641" y="77"/>
                  </a:lnTo>
                  <a:lnTo>
                    <a:pt x="628" y="77"/>
                  </a:lnTo>
                  <a:lnTo>
                    <a:pt x="617" y="77"/>
                  </a:lnTo>
                  <a:lnTo>
                    <a:pt x="609" y="88"/>
                  </a:lnTo>
                  <a:lnTo>
                    <a:pt x="603" y="93"/>
                  </a:lnTo>
                  <a:lnTo>
                    <a:pt x="592" y="98"/>
                  </a:lnTo>
                  <a:lnTo>
                    <a:pt x="580" y="98"/>
                  </a:lnTo>
                  <a:lnTo>
                    <a:pt x="563" y="88"/>
                  </a:lnTo>
                  <a:lnTo>
                    <a:pt x="548" y="83"/>
                  </a:lnTo>
                  <a:lnTo>
                    <a:pt x="542" y="83"/>
                  </a:lnTo>
                  <a:lnTo>
                    <a:pt x="538" y="83"/>
                  </a:lnTo>
                  <a:lnTo>
                    <a:pt x="525" y="93"/>
                  </a:lnTo>
                  <a:lnTo>
                    <a:pt x="513" y="98"/>
                  </a:lnTo>
                  <a:lnTo>
                    <a:pt x="496" y="98"/>
                  </a:lnTo>
                  <a:lnTo>
                    <a:pt x="483" y="103"/>
                  </a:lnTo>
                  <a:lnTo>
                    <a:pt x="468" y="103"/>
                  </a:lnTo>
                  <a:lnTo>
                    <a:pt x="456" y="103"/>
                  </a:lnTo>
                  <a:lnTo>
                    <a:pt x="447" y="98"/>
                  </a:lnTo>
                  <a:lnTo>
                    <a:pt x="447" y="93"/>
                  </a:lnTo>
                  <a:lnTo>
                    <a:pt x="452" y="88"/>
                  </a:lnTo>
                  <a:lnTo>
                    <a:pt x="458" y="77"/>
                  </a:lnTo>
                  <a:lnTo>
                    <a:pt x="460" y="72"/>
                  </a:lnTo>
                  <a:lnTo>
                    <a:pt x="460" y="67"/>
                  </a:lnTo>
                  <a:lnTo>
                    <a:pt x="456" y="62"/>
                  </a:lnTo>
                  <a:lnTo>
                    <a:pt x="447" y="57"/>
                  </a:lnTo>
                  <a:lnTo>
                    <a:pt x="439" y="52"/>
                  </a:lnTo>
                  <a:lnTo>
                    <a:pt x="429" y="57"/>
                  </a:lnTo>
                  <a:lnTo>
                    <a:pt x="424" y="62"/>
                  </a:lnTo>
                  <a:lnTo>
                    <a:pt x="422" y="67"/>
                  </a:lnTo>
                  <a:lnTo>
                    <a:pt x="420" y="77"/>
                  </a:lnTo>
                  <a:lnTo>
                    <a:pt x="416" y="83"/>
                  </a:lnTo>
                  <a:lnTo>
                    <a:pt x="405" y="98"/>
                  </a:lnTo>
                  <a:lnTo>
                    <a:pt x="393" y="108"/>
                  </a:lnTo>
                  <a:lnTo>
                    <a:pt x="380" y="119"/>
                  </a:lnTo>
                  <a:lnTo>
                    <a:pt x="370" y="124"/>
                  </a:lnTo>
                  <a:lnTo>
                    <a:pt x="361" y="119"/>
                  </a:lnTo>
                  <a:lnTo>
                    <a:pt x="353" y="114"/>
                  </a:lnTo>
                  <a:lnTo>
                    <a:pt x="336" y="93"/>
                  </a:lnTo>
                  <a:lnTo>
                    <a:pt x="332" y="83"/>
                  </a:lnTo>
                  <a:lnTo>
                    <a:pt x="328" y="77"/>
                  </a:lnTo>
                  <a:lnTo>
                    <a:pt x="324" y="72"/>
                  </a:lnTo>
                  <a:lnTo>
                    <a:pt x="317" y="67"/>
                  </a:lnTo>
                  <a:lnTo>
                    <a:pt x="307" y="67"/>
                  </a:lnTo>
                  <a:lnTo>
                    <a:pt x="294" y="72"/>
                  </a:lnTo>
                  <a:lnTo>
                    <a:pt x="282" y="77"/>
                  </a:lnTo>
                  <a:lnTo>
                    <a:pt x="271" y="77"/>
                  </a:lnTo>
                  <a:lnTo>
                    <a:pt x="258" y="72"/>
                  </a:lnTo>
                  <a:lnTo>
                    <a:pt x="246" y="62"/>
                  </a:lnTo>
                  <a:lnTo>
                    <a:pt x="233" y="52"/>
                  </a:lnTo>
                  <a:lnTo>
                    <a:pt x="221" y="41"/>
                  </a:lnTo>
                  <a:lnTo>
                    <a:pt x="204" y="41"/>
                  </a:lnTo>
                  <a:lnTo>
                    <a:pt x="196" y="41"/>
                  </a:lnTo>
                  <a:lnTo>
                    <a:pt x="191" y="36"/>
                  </a:lnTo>
                  <a:lnTo>
                    <a:pt x="189" y="31"/>
                  </a:lnTo>
                  <a:lnTo>
                    <a:pt x="191" y="26"/>
                  </a:lnTo>
                  <a:lnTo>
                    <a:pt x="193" y="16"/>
                  </a:lnTo>
                  <a:lnTo>
                    <a:pt x="193" y="10"/>
                  </a:lnTo>
                  <a:lnTo>
                    <a:pt x="191" y="10"/>
                  </a:lnTo>
                  <a:lnTo>
                    <a:pt x="187" y="10"/>
                  </a:lnTo>
                  <a:lnTo>
                    <a:pt x="175" y="16"/>
                  </a:lnTo>
                  <a:lnTo>
                    <a:pt x="158" y="5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7" y="5"/>
                  </a:lnTo>
                  <a:lnTo>
                    <a:pt x="135" y="10"/>
                  </a:lnTo>
                  <a:lnTo>
                    <a:pt x="133" y="16"/>
                  </a:lnTo>
                  <a:lnTo>
                    <a:pt x="133" y="21"/>
                  </a:lnTo>
                  <a:lnTo>
                    <a:pt x="135" y="31"/>
                  </a:lnTo>
                  <a:lnTo>
                    <a:pt x="137" y="36"/>
                  </a:lnTo>
                  <a:lnTo>
                    <a:pt x="147" y="46"/>
                  </a:lnTo>
                  <a:lnTo>
                    <a:pt x="156" y="52"/>
                  </a:lnTo>
                  <a:lnTo>
                    <a:pt x="168" y="52"/>
                  </a:lnTo>
                  <a:lnTo>
                    <a:pt x="177" y="52"/>
                  </a:lnTo>
                  <a:lnTo>
                    <a:pt x="181" y="52"/>
                  </a:lnTo>
                  <a:lnTo>
                    <a:pt x="179" y="57"/>
                  </a:lnTo>
                  <a:lnTo>
                    <a:pt x="170" y="57"/>
                  </a:lnTo>
                  <a:lnTo>
                    <a:pt x="160" y="57"/>
                  </a:lnTo>
                  <a:lnTo>
                    <a:pt x="151" y="62"/>
                  </a:lnTo>
                  <a:lnTo>
                    <a:pt x="147" y="62"/>
                  </a:lnTo>
                  <a:lnTo>
                    <a:pt x="143" y="67"/>
                  </a:lnTo>
                  <a:lnTo>
                    <a:pt x="139" y="72"/>
                  </a:lnTo>
                  <a:lnTo>
                    <a:pt x="128" y="77"/>
                  </a:lnTo>
                  <a:lnTo>
                    <a:pt x="122" y="77"/>
                  </a:lnTo>
                  <a:lnTo>
                    <a:pt x="120" y="77"/>
                  </a:lnTo>
                  <a:lnTo>
                    <a:pt x="116" y="88"/>
                  </a:lnTo>
                  <a:lnTo>
                    <a:pt x="116" y="93"/>
                  </a:lnTo>
                  <a:lnTo>
                    <a:pt x="118" y="98"/>
                  </a:lnTo>
                  <a:lnTo>
                    <a:pt x="120" y="103"/>
                  </a:lnTo>
                  <a:lnTo>
                    <a:pt x="122" y="103"/>
                  </a:lnTo>
                  <a:lnTo>
                    <a:pt x="124" y="108"/>
                  </a:lnTo>
                  <a:lnTo>
                    <a:pt x="124" y="119"/>
                  </a:lnTo>
                  <a:lnTo>
                    <a:pt x="120" y="129"/>
                  </a:lnTo>
                  <a:lnTo>
                    <a:pt x="114" y="129"/>
                  </a:lnTo>
                  <a:lnTo>
                    <a:pt x="105" y="129"/>
                  </a:lnTo>
                  <a:lnTo>
                    <a:pt x="97" y="129"/>
                  </a:lnTo>
                  <a:lnTo>
                    <a:pt x="91" y="129"/>
                  </a:lnTo>
                  <a:lnTo>
                    <a:pt x="86" y="134"/>
                  </a:lnTo>
                  <a:lnTo>
                    <a:pt x="82" y="139"/>
                  </a:lnTo>
                  <a:lnTo>
                    <a:pt x="80" y="155"/>
                  </a:lnTo>
                  <a:lnTo>
                    <a:pt x="78" y="165"/>
                  </a:lnTo>
                  <a:lnTo>
                    <a:pt x="76" y="181"/>
                  </a:lnTo>
                  <a:lnTo>
                    <a:pt x="74" y="191"/>
                  </a:lnTo>
                  <a:lnTo>
                    <a:pt x="70" y="201"/>
                  </a:lnTo>
                  <a:lnTo>
                    <a:pt x="65" y="201"/>
                  </a:lnTo>
                  <a:lnTo>
                    <a:pt x="59" y="196"/>
                  </a:lnTo>
                  <a:lnTo>
                    <a:pt x="49" y="186"/>
                  </a:lnTo>
                  <a:lnTo>
                    <a:pt x="46" y="181"/>
                  </a:lnTo>
                  <a:lnTo>
                    <a:pt x="44" y="170"/>
                  </a:lnTo>
                  <a:lnTo>
                    <a:pt x="40" y="165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2" y="170"/>
                  </a:lnTo>
                  <a:lnTo>
                    <a:pt x="23" y="186"/>
                  </a:lnTo>
                  <a:lnTo>
                    <a:pt x="17" y="201"/>
                  </a:lnTo>
                  <a:lnTo>
                    <a:pt x="9" y="212"/>
                  </a:lnTo>
                  <a:lnTo>
                    <a:pt x="2" y="232"/>
                  </a:lnTo>
                  <a:lnTo>
                    <a:pt x="0" y="243"/>
                  </a:lnTo>
                  <a:lnTo>
                    <a:pt x="0" y="253"/>
                  </a:lnTo>
                  <a:lnTo>
                    <a:pt x="4" y="258"/>
                  </a:lnTo>
                  <a:lnTo>
                    <a:pt x="11" y="268"/>
                  </a:lnTo>
                  <a:lnTo>
                    <a:pt x="17" y="274"/>
                  </a:lnTo>
                  <a:lnTo>
                    <a:pt x="21" y="279"/>
                  </a:lnTo>
                  <a:lnTo>
                    <a:pt x="21" y="294"/>
                  </a:lnTo>
                  <a:lnTo>
                    <a:pt x="19" y="310"/>
                  </a:lnTo>
                  <a:lnTo>
                    <a:pt x="17" y="325"/>
                  </a:lnTo>
                  <a:lnTo>
                    <a:pt x="15" y="341"/>
                  </a:lnTo>
                  <a:lnTo>
                    <a:pt x="17" y="382"/>
                  </a:lnTo>
                  <a:lnTo>
                    <a:pt x="17" y="408"/>
                  </a:lnTo>
                  <a:lnTo>
                    <a:pt x="17" y="423"/>
                  </a:lnTo>
                  <a:lnTo>
                    <a:pt x="17" y="434"/>
                  </a:lnTo>
                  <a:lnTo>
                    <a:pt x="17" y="444"/>
                  </a:lnTo>
                  <a:lnTo>
                    <a:pt x="17" y="449"/>
                  </a:lnTo>
                  <a:lnTo>
                    <a:pt x="17" y="459"/>
                  </a:lnTo>
                  <a:lnTo>
                    <a:pt x="19" y="465"/>
                  </a:lnTo>
                  <a:lnTo>
                    <a:pt x="23" y="470"/>
                  </a:lnTo>
                  <a:lnTo>
                    <a:pt x="28" y="480"/>
                  </a:lnTo>
                  <a:lnTo>
                    <a:pt x="32" y="496"/>
                  </a:lnTo>
                  <a:lnTo>
                    <a:pt x="36" y="516"/>
                  </a:lnTo>
                  <a:lnTo>
                    <a:pt x="38" y="542"/>
                  </a:lnTo>
                  <a:lnTo>
                    <a:pt x="42" y="573"/>
                  </a:lnTo>
                  <a:lnTo>
                    <a:pt x="44" y="599"/>
                  </a:lnTo>
                  <a:lnTo>
                    <a:pt x="49" y="625"/>
                  </a:lnTo>
                  <a:lnTo>
                    <a:pt x="51" y="645"/>
                  </a:lnTo>
                  <a:lnTo>
                    <a:pt x="55" y="666"/>
                  </a:lnTo>
                  <a:lnTo>
                    <a:pt x="59" y="681"/>
                  </a:lnTo>
                  <a:lnTo>
                    <a:pt x="67" y="692"/>
                  </a:lnTo>
                  <a:lnTo>
                    <a:pt x="80" y="692"/>
                  </a:lnTo>
                  <a:lnTo>
                    <a:pt x="91" y="692"/>
                  </a:lnTo>
                  <a:lnTo>
                    <a:pt x="99" y="692"/>
                  </a:lnTo>
                  <a:lnTo>
                    <a:pt x="114" y="697"/>
                  </a:lnTo>
                  <a:lnTo>
                    <a:pt x="120" y="697"/>
                  </a:lnTo>
                  <a:lnTo>
                    <a:pt x="124" y="692"/>
                  </a:lnTo>
                  <a:lnTo>
                    <a:pt x="130" y="681"/>
                  </a:lnTo>
                  <a:lnTo>
                    <a:pt x="135" y="666"/>
                  </a:lnTo>
                  <a:lnTo>
                    <a:pt x="139" y="656"/>
                  </a:lnTo>
                  <a:lnTo>
                    <a:pt x="139" y="640"/>
                  </a:lnTo>
                  <a:lnTo>
                    <a:pt x="137" y="630"/>
                  </a:lnTo>
                  <a:lnTo>
                    <a:pt x="133" y="614"/>
                  </a:lnTo>
                  <a:lnTo>
                    <a:pt x="130" y="599"/>
                  </a:lnTo>
                  <a:lnTo>
                    <a:pt x="133" y="594"/>
                  </a:lnTo>
                  <a:lnTo>
                    <a:pt x="139" y="594"/>
                  </a:lnTo>
                  <a:lnTo>
                    <a:pt x="149" y="599"/>
                  </a:lnTo>
                  <a:lnTo>
                    <a:pt x="160" y="599"/>
                  </a:lnTo>
                  <a:lnTo>
                    <a:pt x="168" y="599"/>
                  </a:lnTo>
                  <a:lnTo>
                    <a:pt x="172" y="594"/>
                  </a:lnTo>
                  <a:lnTo>
                    <a:pt x="177" y="583"/>
                  </a:lnTo>
                  <a:lnTo>
                    <a:pt x="181" y="573"/>
                  </a:lnTo>
                  <a:lnTo>
                    <a:pt x="185" y="568"/>
                  </a:lnTo>
                  <a:lnTo>
                    <a:pt x="198" y="568"/>
                  </a:lnTo>
                  <a:lnTo>
                    <a:pt x="212" y="568"/>
                  </a:lnTo>
                  <a:lnTo>
                    <a:pt x="221" y="568"/>
                  </a:lnTo>
                  <a:lnTo>
                    <a:pt x="231" y="573"/>
                  </a:lnTo>
                  <a:lnTo>
                    <a:pt x="240" y="573"/>
                  </a:lnTo>
                  <a:lnTo>
                    <a:pt x="248" y="573"/>
                  </a:lnTo>
                  <a:lnTo>
                    <a:pt x="261" y="568"/>
                  </a:lnTo>
                  <a:lnTo>
                    <a:pt x="267" y="557"/>
                  </a:lnTo>
                  <a:lnTo>
                    <a:pt x="267" y="547"/>
                  </a:lnTo>
                  <a:lnTo>
                    <a:pt x="263" y="542"/>
                  </a:lnTo>
                  <a:lnTo>
                    <a:pt x="261" y="532"/>
                  </a:lnTo>
                  <a:lnTo>
                    <a:pt x="263" y="527"/>
                  </a:lnTo>
                  <a:lnTo>
                    <a:pt x="269" y="527"/>
                  </a:lnTo>
                  <a:lnTo>
                    <a:pt x="277" y="532"/>
                  </a:lnTo>
                  <a:lnTo>
                    <a:pt x="288" y="537"/>
                  </a:lnTo>
                  <a:lnTo>
                    <a:pt x="294" y="537"/>
                  </a:lnTo>
                  <a:lnTo>
                    <a:pt x="305" y="542"/>
                  </a:lnTo>
                  <a:lnTo>
                    <a:pt x="313" y="542"/>
                  </a:lnTo>
                  <a:lnTo>
                    <a:pt x="332" y="527"/>
                  </a:lnTo>
                  <a:lnTo>
                    <a:pt x="338" y="516"/>
                  </a:lnTo>
                  <a:lnTo>
                    <a:pt x="342" y="506"/>
                  </a:lnTo>
                  <a:lnTo>
                    <a:pt x="349" y="501"/>
                  </a:lnTo>
                  <a:lnTo>
                    <a:pt x="357" y="490"/>
                  </a:lnTo>
                  <a:lnTo>
                    <a:pt x="370" y="480"/>
                  </a:lnTo>
                  <a:lnTo>
                    <a:pt x="393" y="459"/>
                  </a:lnTo>
                  <a:lnTo>
                    <a:pt x="414" y="434"/>
                  </a:lnTo>
                  <a:lnTo>
                    <a:pt x="433" y="408"/>
                  </a:lnTo>
                  <a:lnTo>
                    <a:pt x="439" y="403"/>
                  </a:lnTo>
                  <a:lnTo>
                    <a:pt x="445" y="397"/>
                  </a:lnTo>
                  <a:lnTo>
                    <a:pt x="456" y="387"/>
                  </a:lnTo>
                  <a:lnTo>
                    <a:pt x="462" y="382"/>
                  </a:lnTo>
                  <a:lnTo>
                    <a:pt x="471" y="382"/>
                  </a:lnTo>
                  <a:lnTo>
                    <a:pt x="479" y="382"/>
                  </a:lnTo>
                  <a:lnTo>
                    <a:pt x="483" y="377"/>
                  </a:lnTo>
                  <a:lnTo>
                    <a:pt x="485" y="372"/>
                  </a:lnTo>
                  <a:lnTo>
                    <a:pt x="485" y="366"/>
                  </a:lnTo>
                  <a:lnTo>
                    <a:pt x="483" y="356"/>
                  </a:lnTo>
                  <a:lnTo>
                    <a:pt x="483" y="351"/>
                  </a:lnTo>
                  <a:lnTo>
                    <a:pt x="483" y="341"/>
                  </a:lnTo>
                  <a:lnTo>
                    <a:pt x="483" y="336"/>
                  </a:lnTo>
                  <a:lnTo>
                    <a:pt x="485" y="330"/>
                  </a:lnTo>
                  <a:lnTo>
                    <a:pt x="489" y="330"/>
                  </a:lnTo>
                  <a:lnTo>
                    <a:pt x="496" y="330"/>
                  </a:lnTo>
                  <a:lnTo>
                    <a:pt x="502" y="325"/>
                  </a:lnTo>
                  <a:lnTo>
                    <a:pt x="506" y="325"/>
                  </a:lnTo>
                  <a:lnTo>
                    <a:pt x="513" y="315"/>
                  </a:lnTo>
                  <a:lnTo>
                    <a:pt x="517" y="305"/>
                  </a:lnTo>
                  <a:lnTo>
                    <a:pt x="519" y="299"/>
                  </a:lnTo>
                  <a:lnTo>
                    <a:pt x="519" y="294"/>
                  </a:lnTo>
                  <a:lnTo>
                    <a:pt x="521" y="289"/>
                  </a:lnTo>
                  <a:lnTo>
                    <a:pt x="527" y="279"/>
                  </a:lnTo>
                  <a:lnTo>
                    <a:pt x="536" y="274"/>
                  </a:lnTo>
                  <a:lnTo>
                    <a:pt x="548" y="274"/>
                  </a:lnTo>
                  <a:lnTo>
                    <a:pt x="559" y="279"/>
                  </a:lnTo>
                  <a:lnTo>
                    <a:pt x="573" y="294"/>
                  </a:lnTo>
                  <a:lnTo>
                    <a:pt x="588" y="305"/>
                  </a:lnTo>
                  <a:lnTo>
                    <a:pt x="607" y="299"/>
                  </a:lnTo>
                  <a:lnTo>
                    <a:pt x="615" y="299"/>
                  </a:lnTo>
                  <a:lnTo>
                    <a:pt x="626" y="299"/>
                  </a:lnTo>
                  <a:lnTo>
                    <a:pt x="638" y="299"/>
                  </a:lnTo>
                  <a:lnTo>
                    <a:pt x="653" y="305"/>
                  </a:lnTo>
                  <a:lnTo>
                    <a:pt x="664" y="310"/>
                  </a:lnTo>
                  <a:lnTo>
                    <a:pt x="672" y="315"/>
                  </a:lnTo>
                  <a:lnTo>
                    <a:pt x="676" y="330"/>
                  </a:lnTo>
                  <a:lnTo>
                    <a:pt x="676" y="346"/>
                  </a:lnTo>
                  <a:lnTo>
                    <a:pt x="676" y="356"/>
                  </a:lnTo>
                  <a:lnTo>
                    <a:pt x="676" y="372"/>
                  </a:lnTo>
                  <a:lnTo>
                    <a:pt x="680" y="392"/>
                  </a:lnTo>
                  <a:lnTo>
                    <a:pt x="687" y="397"/>
                  </a:lnTo>
                  <a:lnTo>
                    <a:pt x="693" y="397"/>
                  </a:lnTo>
                  <a:lnTo>
                    <a:pt x="699" y="392"/>
                  </a:lnTo>
                  <a:lnTo>
                    <a:pt x="706" y="387"/>
                  </a:lnTo>
                  <a:lnTo>
                    <a:pt x="710" y="37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4464" y="2520"/>
              <a:ext cx="487" cy="420"/>
            </a:xfrm>
            <a:custGeom>
              <a:avLst/>
              <a:gdLst>
                <a:gd name="T0" fmla="*/ 3 w 557"/>
                <a:gd name="T1" fmla="*/ 2 h 514"/>
                <a:gd name="T2" fmla="*/ 3 w 557"/>
                <a:gd name="T3" fmla="*/ 2 h 514"/>
                <a:gd name="T4" fmla="*/ 3 w 557"/>
                <a:gd name="T5" fmla="*/ 2 h 514"/>
                <a:gd name="T6" fmla="*/ 3 w 557"/>
                <a:gd name="T7" fmla="*/ 2 h 514"/>
                <a:gd name="T8" fmla="*/ 3 w 557"/>
                <a:gd name="T9" fmla="*/ 2 h 514"/>
                <a:gd name="T10" fmla="*/ 3 w 557"/>
                <a:gd name="T11" fmla="*/ 2 h 514"/>
                <a:gd name="T12" fmla="*/ 3 w 557"/>
                <a:gd name="T13" fmla="*/ 2 h 514"/>
                <a:gd name="T14" fmla="*/ 3 w 557"/>
                <a:gd name="T15" fmla="*/ 2 h 514"/>
                <a:gd name="T16" fmla="*/ 3 w 557"/>
                <a:gd name="T17" fmla="*/ 2 h 514"/>
                <a:gd name="T18" fmla="*/ 3 w 557"/>
                <a:gd name="T19" fmla="*/ 2 h 514"/>
                <a:gd name="T20" fmla="*/ 3 w 557"/>
                <a:gd name="T21" fmla="*/ 2 h 514"/>
                <a:gd name="T22" fmla="*/ 3 w 557"/>
                <a:gd name="T23" fmla="*/ 2 h 514"/>
                <a:gd name="T24" fmla="*/ 3 w 557"/>
                <a:gd name="T25" fmla="*/ 2 h 514"/>
                <a:gd name="T26" fmla="*/ 3 w 557"/>
                <a:gd name="T27" fmla="*/ 2 h 514"/>
                <a:gd name="T28" fmla="*/ 3 w 557"/>
                <a:gd name="T29" fmla="*/ 2 h 514"/>
                <a:gd name="T30" fmla="*/ 3 w 557"/>
                <a:gd name="T31" fmla="*/ 2 h 514"/>
                <a:gd name="T32" fmla="*/ 3 w 557"/>
                <a:gd name="T33" fmla="*/ 2 h 514"/>
                <a:gd name="T34" fmla="*/ 3 w 557"/>
                <a:gd name="T35" fmla="*/ 2 h 514"/>
                <a:gd name="T36" fmla="*/ 3 w 557"/>
                <a:gd name="T37" fmla="*/ 2 h 514"/>
                <a:gd name="T38" fmla="*/ 3 w 557"/>
                <a:gd name="T39" fmla="*/ 2 h 514"/>
                <a:gd name="T40" fmla="*/ 3 w 557"/>
                <a:gd name="T41" fmla="*/ 2 h 514"/>
                <a:gd name="T42" fmla="*/ 3 w 557"/>
                <a:gd name="T43" fmla="*/ 2 h 514"/>
                <a:gd name="T44" fmla="*/ 3 w 557"/>
                <a:gd name="T45" fmla="*/ 2 h 514"/>
                <a:gd name="T46" fmla="*/ 3 w 557"/>
                <a:gd name="T47" fmla="*/ 2 h 514"/>
                <a:gd name="T48" fmla="*/ 3 w 557"/>
                <a:gd name="T49" fmla="*/ 2 h 514"/>
                <a:gd name="T50" fmla="*/ 3 w 557"/>
                <a:gd name="T51" fmla="*/ 2 h 514"/>
                <a:gd name="T52" fmla="*/ 3 w 557"/>
                <a:gd name="T53" fmla="*/ 2 h 514"/>
                <a:gd name="T54" fmla="*/ 3 w 557"/>
                <a:gd name="T55" fmla="*/ 2 h 514"/>
                <a:gd name="T56" fmla="*/ 3 w 557"/>
                <a:gd name="T57" fmla="*/ 2 h 514"/>
                <a:gd name="T58" fmla="*/ 3 w 557"/>
                <a:gd name="T59" fmla="*/ 2 h 514"/>
                <a:gd name="T60" fmla="*/ 3 w 557"/>
                <a:gd name="T61" fmla="*/ 2 h 514"/>
                <a:gd name="T62" fmla="*/ 3 w 557"/>
                <a:gd name="T63" fmla="*/ 2 h 514"/>
                <a:gd name="T64" fmla="*/ 3 w 557"/>
                <a:gd name="T65" fmla="*/ 2 h 514"/>
                <a:gd name="T66" fmla="*/ 3 w 557"/>
                <a:gd name="T67" fmla="*/ 2 h 514"/>
                <a:gd name="T68" fmla="*/ 3 w 557"/>
                <a:gd name="T69" fmla="*/ 2 h 514"/>
                <a:gd name="T70" fmla="*/ 3 w 557"/>
                <a:gd name="T71" fmla="*/ 2 h 514"/>
                <a:gd name="T72" fmla="*/ 3 w 557"/>
                <a:gd name="T73" fmla="*/ 2 h 514"/>
                <a:gd name="T74" fmla="*/ 3 w 557"/>
                <a:gd name="T75" fmla="*/ 2 h 514"/>
                <a:gd name="T76" fmla="*/ 3 w 557"/>
                <a:gd name="T77" fmla="*/ 2 h 514"/>
                <a:gd name="T78" fmla="*/ 3 w 557"/>
                <a:gd name="T79" fmla="*/ 2 h 514"/>
                <a:gd name="T80" fmla="*/ 3 w 557"/>
                <a:gd name="T81" fmla="*/ 2 h 514"/>
                <a:gd name="T82" fmla="*/ 3 w 557"/>
                <a:gd name="T83" fmla="*/ 2 h 514"/>
                <a:gd name="T84" fmla="*/ 3 w 557"/>
                <a:gd name="T85" fmla="*/ 2 h 514"/>
                <a:gd name="T86" fmla="*/ 3 w 557"/>
                <a:gd name="T87" fmla="*/ 2 h 514"/>
                <a:gd name="T88" fmla="*/ 3 w 557"/>
                <a:gd name="T89" fmla="*/ 2 h 514"/>
                <a:gd name="T90" fmla="*/ 3 w 557"/>
                <a:gd name="T91" fmla="*/ 2 h 514"/>
                <a:gd name="T92" fmla="*/ 3 w 557"/>
                <a:gd name="T93" fmla="*/ 2 h 514"/>
                <a:gd name="T94" fmla="*/ 3 w 557"/>
                <a:gd name="T95" fmla="*/ 2 h 514"/>
                <a:gd name="T96" fmla="*/ 3 w 557"/>
                <a:gd name="T97" fmla="*/ 2 h 514"/>
                <a:gd name="T98" fmla="*/ 3 w 557"/>
                <a:gd name="T99" fmla="*/ 2 h 514"/>
                <a:gd name="T100" fmla="*/ 3 w 557"/>
                <a:gd name="T101" fmla="*/ 2 h 514"/>
                <a:gd name="T102" fmla="*/ 3 w 557"/>
                <a:gd name="T103" fmla="*/ 2 h 514"/>
                <a:gd name="T104" fmla="*/ 3 w 557"/>
                <a:gd name="T105" fmla="*/ 2 h 514"/>
                <a:gd name="T106" fmla="*/ 3 w 557"/>
                <a:gd name="T107" fmla="*/ 2 h 514"/>
                <a:gd name="T108" fmla="*/ 3 w 557"/>
                <a:gd name="T109" fmla="*/ 2 h 514"/>
                <a:gd name="T110" fmla="*/ 3 w 557"/>
                <a:gd name="T111" fmla="*/ 2 h 514"/>
                <a:gd name="T112" fmla="*/ 3 w 557"/>
                <a:gd name="T113" fmla="*/ 2 h 514"/>
                <a:gd name="T114" fmla="*/ 3 w 557"/>
                <a:gd name="T115" fmla="*/ 2 h 514"/>
                <a:gd name="T116" fmla="*/ 3 w 557"/>
                <a:gd name="T117" fmla="*/ 2 h 514"/>
                <a:gd name="T118" fmla="*/ 3 w 557"/>
                <a:gd name="T119" fmla="*/ 2 h 514"/>
                <a:gd name="T120" fmla="*/ 3 w 557"/>
                <a:gd name="T121" fmla="*/ 2 h 514"/>
                <a:gd name="T122" fmla="*/ 3 w 557"/>
                <a:gd name="T123" fmla="*/ 2 h 514"/>
                <a:gd name="T124" fmla="*/ 0 w 557"/>
                <a:gd name="T125" fmla="*/ 2 h 5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"/>
                <a:gd name="T190" fmla="*/ 0 h 514"/>
                <a:gd name="T191" fmla="*/ 557 w 557"/>
                <a:gd name="T192" fmla="*/ 514 h 5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" h="514">
                  <a:moveTo>
                    <a:pt x="0" y="513"/>
                  </a:moveTo>
                  <a:lnTo>
                    <a:pt x="0" y="503"/>
                  </a:lnTo>
                  <a:lnTo>
                    <a:pt x="3" y="494"/>
                  </a:lnTo>
                  <a:lnTo>
                    <a:pt x="13" y="460"/>
                  </a:lnTo>
                  <a:lnTo>
                    <a:pt x="22" y="445"/>
                  </a:lnTo>
                  <a:lnTo>
                    <a:pt x="37" y="431"/>
                  </a:lnTo>
                  <a:lnTo>
                    <a:pt x="52" y="416"/>
                  </a:lnTo>
                  <a:lnTo>
                    <a:pt x="61" y="402"/>
                  </a:lnTo>
                  <a:lnTo>
                    <a:pt x="68" y="397"/>
                  </a:lnTo>
                  <a:lnTo>
                    <a:pt x="71" y="397"/>
                  </a:lnTo>
                  <a:lnTo>
                    <a:pt x="71" y="392"/>
                  </a:lnTo>
                  <a:lnTo>
                    <a:pt x="71" y="387"/>
                  </a:lnTo>
                  <a:lnTo>
                    <a:pt x="68" y="378"/>
                  </a:lnTo>
                  <a:lnTo>
                    <a:pt x="61" y="368"/>
                  </a:lnTo>
                  <a:lnTo>
                    <a:pt x="55" y="358"/>
                  </a:lnTo>
                  <a:lnTo>
                    <a:pt x="52" y="348"/>
                  </a:lnTo>
                  <a:lnTo>
                    <a:pt x="49" y="324"/>
                  </a:lnTo>
                  <a:lnTo>
                    <a:pt x="52" y="305"/>
                  </a:lnTo>
                  <a:lnTo>
                    <a:pt x="61" y="290"/>
                  </a:lnTo>
                  <a:lnTo>
                    <a:pt x="68" y="276"/>
                  </a:lnTo>
                  <a:lnTo>
                    <a:pt x="77" y="281"/>
                  </a:lnTo>
                  <a:lnTo>
                    <a:pt x="86" y="290"/>
                  </a:lnTo>
                  <a:lnTo>
                    <a:pt x="98" y="290"/>
                  </a:lnTo>
                  <a:lnTo>
                    <a:pt x="110" y="290"/>
                  </a:lnTo>
                  <a:lnTo>
                    <a:pt x="123" y="286"/>
                  </a:lnTo>
                  <a:lnTo>
                    <a:pt x="126" y="281"/>
                  </a:lnTo>
                  <a:lnTo>
                    <a:pt x="126" y="276"/>
                  </a:lnTo>
                  <a:lnTo>
                    <a:pt x="119" y="276"/>
                  </a:lnTo>
                  <a:lnTo>
                    <a:pt x="110" y="271"/>
                  </a:lnTo>
                  <a:lnTo>
                    <a:pt x="98" y="271"/>
                  </a:lnTo>
                  <a:lnTo>
                    <a:pt x="92" y="266"/>
                  </a:lnTo>
                  <a:lnTo>
                    <a:pt x="92" y="256"/>
                  </a:lnTo>
                  <a:lnTo>
                    <a:pt x="98" y="242"/>
                  </a:lnTo>
                  <a:lnTo>
                    <a:pt x="101" y="232"/>
                  </a:lnTo>
                  <a:lnTo>
                    <a:pt x="104" y="218"/>
                  </a:lnTo>
                  <a:lnTo>
                    <a:pt x="101" y="208"/>
                  </a:lnTo>
                  <a:lnTo>
                    <a:pt x="98" y="198"/>
                  </a:lnTo>
                  <a:lnTo>
                    <a:pt x="92" y="189"/>
                  </a:lnTo>
                  <a:lnTo>
                    <a:pt x="89" y="179"/>
                  </a:lnTo>
                  <a:lnTo>
                    <a:pt x="92" y="174"/>
                  </a:lnTo>
                  <a:lnTo>
                    <a:pt x="95" y="169"/>
                  </a:lnTo>
                  <a:lnTo>
                    <a:pt x="101" y="160"/>
                  </a:lnTo>
                  <a:lnTo>
                    <a:pt x="104" y="145"/>
                  </a:lnTo>
                  <a:lnTo>
                    <a:pt x="107" y="140"/>
                  </a:lnTo>
                  <a:lnTo>
                    <a:pt x="113" y="140"/>
                  </a:lnTo>
                  <a:lnTo>
                    <a:pt x="123" y="140"/>
                  </a:lnTo>
                  <a:lnTo>
                    <a:pt x="135" y="145"/>
                  </a:lnTo>
                  <a:lnTo>
                    <a:pt x="147" y="150"/>
                  </a:lnTo>
                  <a:lnTo>
                    <a:pt x="159" y="150"/>
                  </a:lnTo>
                  <a:lnTo>
                    <a:pt x="168" y="140"/>
                  </a:lnTo>
                  <a:lnTo>
                    <a:pt x="177" y="126"/>
                  </a:lnTo>
                  <a:lnTo>
                    <a:pt x="184" y="111"/>
                  </a:lnTo>
                  <a:lnTo>
                    <a:pt x="190" y="97"/>
                  </a:lnTo>
                  <a:lnTo>
                    <a:pt x="205" y="87"/>
                  </a:lnTo>
                  <a:lnTo>
                    <a:pt x="208" y="77"/>
                  </a:lnTo>
                  <a:lnTo>
                    <a:pt x="211" y="72"/>
                  </a:lnTo>
                  <a:lnTo>
                    <a:pt x="211" y="68"/>
                  </a:lnTo>
                  <a:lnTo>
                    <a:pt x="208" y="63"/>
                  </a:lnTo>
                  <a:lnTo>
                    <a:pt x="205" y="63"/>
                  </a:lnTo>
                  <a:lnTo>
                    <a:pt x="205" y="58"/>
                  </a:lnTo>
                  <a:lnTo>
                    <a:pt x="211" y="53"/>
                  </a:lnTo>
                  <a:lnTo>
                    <a:pt x="217" y="48"/>
                  </a:lnTo>
                  <a:lnTo>
                    <a:pt x="226" y="39"/>
                  </a:lnTo>
                  <a:lnTo>
                    <a:pt x="232" y="34"/>
                  </a:lnTo>
                  <a:lnTo>
                    <a:pt x="242" y="19"/>
                  </a:lnTo>
                  <a:lnTo>
                    <a:pt x="251" y="5"/>
                  </a:lnTo>
                  <a:lnTo>
                    <a:pt x="260" y="9"/>
                  </a:lnTo>
                  <a:lnTo>
                    <a:pt x="266" y="14"/>
                  </a:lnTo>
                  <a:lnTo>
                    <a:pt x="275" y="19"/>
                  </a:lnTo>
                  <a:lnTo>
                    <a:pt x="281" y="24"/>
                  </a:lnTo>
                  <a:lnTo>
                    <a:pt x="284" y="19"/>
                  </a:lnTo>
                  <a:lnTo>
                    <a:pt x="284" y="14"/>
                  </a:lnTo>
                  <a:lnTo>
                    <a:pt x="287" y="9"/>
                  </a:lnTo>
                  <a:lnTo>
                    <a:pt x="290" y="5"/>
                  </a:lnTo>
                  <a:lnTo>
                    <a:pt x="297" y="5"/>
                  </a:lnTo>
                  <a:lnTo>
                    <a:pt x="309" y="9"/>
                  </a:lnTo>
                  <a:lnTo>
                    <a:pt x="321" y="9"/>
                  </a:lnTo>
                  <a:lnTo>
                    <a:pt x="327" y="14"/>
                  </a:lnTo>
                  <a:lnTo>
                    <a:pt x="333" y="19"/>
                  </a:lnTo>
                  <a:lnTo>
                    <a:pt x="333" y="24"/>
                  </a:lnTo>
                  <a:lnTo>
                    <a:pt x="333" y="34"/>
                  </a:lnTo>
                  <a:lnTo>
                    <a:pt x="333" y="43"/>
                  </a:lnTo>
                  <a:lnTo>
                    <a:pt x="333" y="48"/>
                  </a:lnTo>
                  <a:lnTo>
                    <a:pt x="330" y="53"/>
                  </a:lnTo>
                  <a:lnTo>
                    <a:pt x="333" y="53"/>
                  </a:lnTo>
                  <a:lnTo>
                    <a:pt x="339" y="53"/>
                  </a:lnTo>
                  <a:lnTo>
                    <a:pt x="345" y="48"/>
                  </a:lnTo>
                  <a:lnTo>
                    <a:pt x="355" y="43"/>
                  </a:lnTo>
                  <a:lnTo>
                    <a:pt x="364" y="39"/>
                  </a:lnTo>
                  <a:lnTo>
                    <a:pt x="373" y="43"/>
                  </a:lnTo>
                  <a:lnTo>
                    <a:pt x="382" y="48"/>
                  </a:lnTo>
                  <a:lnTo>
                    <a:pt x="391" y="53"/>
                  </a:lnTo>
                  <a:lnTo>
                    <a:pt x="400" y="53"/>
                  </a:lnTo>
                  <a:lnTo>
                    <a:pt x="413" y="48"/>
                  </a:lnTo>
                  <a:lnTo>
                    <a:pt x="419" y="39"/>
                  </a:lnTo>
                  <a:lnTo>
                    <a:pt x="419" y="34"/>
                  </a:lnTo>
                  <a:lnTo>
                    <a:pt x="419" y="29"/>
                  </a:lnTo>
                  <a:lnTo>
                    <a:pt x="416" y="24"/>
                  </a:lnTo>
                  <a:lnTo>
                    <a:pt x="416" y="14"/>
                  </a:lnTo>
                  <a:lnTo>
                    <a:pt x="422" y="5"/>
                  </a:lnTo>
                  <a:lnTo>
                    <a:pt x="431" y="0"/>
                  </a:lnTo>
                  <a:lnTo>
                    <a:pt x="440" y="9"/>
                  </a:lnTo>
                  <a:lnTo>
                    <a:pt x="446" y="19"/>
                  </a:lnTo>
                  <a:lnTo>
                    <a:pt x="452" y="19"/>
                  </a:lnTo>
                  <a:lnTo>
                    <a:pt x="458" y="19"/>
                  </a:lnTo>
                  <a:lnTo>
                    <a:pt x="464" y="24"/>
                  </a:lnTo>
                  <a:lnTo>
                    <a:pt x="474" y="24"/>
                  </a:lnTo>
                  <a:lnTo>
                    <a:pt x="477" y="24"/>
                  </a:lnTo>
                  <a:lnTo>
                    <a:pt x="480" y="34"/>
                  </a:lnTo>
                  <a:lnTo>
                    <a:pt x="477" y="48"/>
                  </a:lnTo>
                  <a:lnTo>
                    <a:pt x="477" y="58"/>
                  </a:lnTo>
                  <a:lnTo>
                    <a:pt x="477" y="68"/>
                  </a:lnTo>
                  <a:lnTo>
                    <a:pt x="480" y="72"/>
                  </a:lnTo>
                  <a:lnTo>
                    <a:pt x="489" y="72"/>
                  </a:lnTo>
                  <a:lnTo>
                    <a:pt x="504" y="68"/>
                  </a:lnTo>
                  <a:lnTo>
                    <a:pt x="532" y="82"/>
                  </a:lnTo>
                  <a:lnTo>
                    <a:pt x="547" y="97"/>
                  </a:lnTo>
                  <a:lnTo>
                    <a:pt x="553" y="101"/>
                  </a:lnTo>
                  <a:lnTo>
                    <a:pt x="556" y="106"/>
                  </a:lnTo>
                  <a:lnTo>
                    <a:pt x="553" y="106"/>
                  </a:lnTo>
                  <a:lnTo>
                    <a:pt x="547" y="111"/>
                  </a:lnTo>
                  <a:lnTo>
                    <a:pt x="538" y="111"/>
                  </a:lnTo>
                  <a:lnTo>
                    <a:pt x="532" y="111"/>
                  </a:lnTo>
                  <a:lnTo>
                    <a:pt x="519" y="116"/>
                  </a:lnTo>
                  <a:lnTo>
                    <a:pt x="507" y="126"/>
                  </a:lnTo>
                  <a:lnTo>
                    <a:pt x="501" y="140"/>
                  </a:lnTo>
                  <a:lnTo>
                    <a:pt x="498" y="155"/>
                  </a:lnTo>
                  <a:lnTo>
                    <a:pt x="495" y="169"/>
                  </a:lnTo>
                  <a:lnTo>
                    <a:pt x="492" y="179"/>
                  </a:lnTo>
                  <a:lnTo>
                    <a:pt x="498" y="184"/>
                  </a:lnTo>
                  <a:lnTo>
                    <a:pt x="504" y="184"/>
                  </a:lnTo>
                  <a:lnTo>
                    <a:pt x="513" y="189"/>
                  </a:lnTo>
                  <a:lnTo>
                    <a:pt x="513" y="194"/>
                  </a:lnTo>
                  <a:lnTo>
                    <a:pt x="510" y="203"/>
                  </a:lnTo>
                  <a:lnTo>
                    <a:pt x="504" y="218"/>
                  </a:lnTo>
                  <a:lnTo>
                    <a:pt x="486" y="247"/>
                  </a:lnTo>
                  <a:lnTo>
                    <a:pt x="464" y="271"/>
                  </a:lnTo>
                  <a:lnTo>
                    <a:pt x="437" y="295"/>
                  </a:lnTo>
                  <a:lnTo>
                    <a:pt x="422" y="300"/>
                  </a:lnTo>
                  <a:lnTo>
                    <a:pt x="403" y="305"/>
                  </a:lnTo>
                  <a:lnTo>
                    <a:pt x="388" y="310"/>
                  </a:lnTo>
                  <a:lnTo>
                    <a:pt x="370" y="319"/>
                  </a:lnTo>
                  <a:lnTo>
                    <a:pt x="355" y="329"/>
                  </a:lnTo>
                  <a:lnTo>
                    <a:pt x="336" y="348"/>
                  </a:lnTo>
                  <a:lnTo>
                    <a:pt x="318" y="363"/>
                  </a:lnTo>
                  <a:lnTo>
                    <a:pt x="306" y="373"/>
                  </a:lnTo>
                  <a:lnTo>
                    <a:pt x="300" y="378"/>
                  </a:lnTo>
                  <a:lnTo>
                    <a:pt x="297" y="373"/>
                  </a:lnTo>
                  <a:lnTo>
                    <a:pt x="293" y="373"/>
                  </a:lnTo>
                  <a:lnTo>
                    <a:pt x="287" y="373"/>
                  </a:lnTo>
                  <a:lnTo>
                    <a:pt x="281" y="378"/>
                  </a:lnTo>
                  <a:lnTo>
                    <a:pt x="272" y="387"/>
                  </a:lnTo>
                  <a:lnTo>
                    <a:pt x="263" y="397"/>
                  </a:lnTo>
                  <a:lnTo>
                    <a:pt x="254" y="402"/>
                  </a:lnTo>
                  <a:lnTo>
                    <a:pt x="235" y="411"/>
                  </a:lnTo>
                  <a:lnTo>
                    <a:pt x="223" y="416"/>
                  </a:lnTo>
                  <a:lnTo>
                    <a:pt x="220" y="411"/>
                  </a:lnTo>
                  <a:lnTo>
                    <a:pt x="220" y="402"/>
                  </a:lnTo>
                  <a:lnTo>
                    <a:pt x="217" y="392"/>
                  </a:lnTo>
                  <a:lnTo>
                    <a:pt x="214" y="387"/>
                  </a:lnTo>
                  <a:lnTo>
                    <a:pt x="202" y="382"/>
                  </a:lnTo>
                  <a:lnTo>
                    <a:pt x="190" y="382"/>
                  </a:lnTo>
                  <a:lnTo>
                    <a:pt x="174" y="397"/>
                  </a:lnTo>
                  <a:lnTo>
                    <a:pt x="159" y="407"/>
                  </a:lnTo>
                  <a:lnTo>
                    <a:pt x="144" y="411"/>
                  </a:lnTo>
                  <a:lnTo>
                    <a:pt x="132" y="416"/>
                  </a:lnTo>
                  <a:lnTo>
                    <a:pt x="132" y="421"/>
                  </a:lnTo>
                  <a:lnTo>
                    <a:pt x="132" y="431"/>
                  </a:lnTo>
                  <a:lnTo>
                    <a:pt x="132" y="436"/>
                  </a:lnTo>
                  <a:lnTo>
                    <a:pt x="129" y="441"/>
                  </a:lnTo>
                  <a:lnTo>
                    <a:pt x="126" y="450"/>
                  </a:lnTo>
                  <a:lnTo>
                    <a:pt x="116" y="455"/>
                  </a:lnTo>
                  <a:lnTo>
                    <a:pt x="110" y="460"/>
                  </a:lnTo>
                  <a:lnTo>
                    <a:pt x="104" y="465"/>
                  </a:lnTo>
                  <a:lnTo>
                    <a:pt x="98" y="460"/>
                  </a:lnTo>
                  <a:lnTo>
                    <a:pt x="92" y="455"/>
                  </a:lnTo>
                  <a:lnTo>
                    <a:pt x="89" y="450"/>
                  </a:lnTo>
                  <a:lnTo>
                    <a:pt x="83" y="445"/>
                  </a:lnTo>
                  <a:lnTo>
                    <a:pt x="80" y="450"/>
                  </a:lnTo>
                  <a:lnTo>
                    <a:pt x="77" y="465"/>
                  </a:lnTo>
                  <a:lnTo>
                    <a:pt x="74" y="474"/>
                  </a:lnTo>
                  <a:lnTo>
                    <a:pt x="68" y="484"/>
                  </a:lnTo>
                  <a:lnTo>
                    <a:pt x="55" y="494"/>
                  </a:lnTo>
                  <a:lnTo>
                    <a:pt x="43" y="499"/>
                  </a:lnTo>
                  <a:lnTo>
                    <a:pt x="28" y="508"/>
                  </a:lnTo>
                  <a:lnTo>
                    <a:pt x="16" y="513"/>
                  </a:lnTo>
                  <a:lnTo>
                    <a:pt x="10" y="513"/>
                  </a:lnTo>
                  <a:lnTo>
                    <a:pt x="3" y="513"/>
                  </a:lnTo>
                  <a:lnTo>
                    <a:pt x="0" y="51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1" name="Freeform 74"/>
            <p:cNvSpPr>
              <a:spLocks/>
            </p:cNvSpPr>
            <p:nvPr/>
          </p:nvSpPr>
          <p:spPr bwMode="auto">
            <a:xfrm>
              <a:off x="4813" y="2178"/>
              <a:ext cx="300" cy="492"/>
            </a:xfrm>
            <a:custGeom>
              <a:avLst/>
              <a:gdLst>
                <a:gd name="T0" fmla="*/ 3 w 343"/>
                <a:gd name="T1" fmla="*/ 2 h 601"/>
                <a:gd name="T2" fmla="*/ 3 w 343"/>
                <a:gd name="T3" fmla="*/ 2 h 601"/>
                <a:gd name="T4" fmla="*/ 3 w 343"/>
                <a:gd name="T5" fmla="*/ 2 h 601"/>
                <a:gd name="T6" fmla="*/ 0 w 343"/>
                <a:gd name="T7" fmla="*/ 2 h 601"/>
                <a:gd name="T8" fmla="*/ 3 w 343"/>
                <a:gd name="T9" fmla="*/ 2 h 601"/>
                <a:gd name="T10" fmla="*/ 3 w 343"/>
                <a:gd name="T11" fmla="*/ 2 h 601"/>
                <a:gd name="T12" fmla="*/ 3 w 343"/>
                <a:gd name="T13" fmla="*/ 2 h 601"/>
                <a:gd name="T14" fmla="*/ 3 w 343"/>
                <a:gd name="T15" fmla="*/ 2 h 601"/>
                <a:gd name="T16" fmla="*/ 3 w 343"/>
                <a:gd name="T17" fmla="*/ 2 h 601"/>
                <a:gd name="T18" fmla="*/ 3 w 343"/>
                <a:gd name="T19" fmla="*/ 2 h 601"/>
                <a:gd name="T20" fmla="*/ 3 w 343"/>
                <a:gd name="T21" fmla="*/ 2 h 601"/>
                <a:gd name="T22" fmla="*/ 3 w 343"/>
                <a:gd name="T23" fmla="*/ 2 h 601"/>
                <a:gd name="T24" fmla="*/ 3 w 343"/>
                <a:gd name="T25" fmla="*/ 2 h 601"/>
                <a:gd name="T26" fmla="*/ 3 w 343"/>
                <a:gd name="T27" fmla="*/ 2 h 601"/>
                <a:gd name="T28" fmla="*/ 3 w 343"/>
                <a:gd name="T29" fmla="*/ 2 h 601"/>
                <a:gd name="T30" fmla="*/ 3 w 343"/>
                <a:gd name="T31" fmla="*/ 2 h 601"/>
                <a:gd name="T32" fmla="*/ 3 w 343"/>
                <a:gd name="T33" fmla="*/ 2 h 601"/>
                <a:gd name="T34" fmla="*/ 3 w 343"/>
                <a:gd name="T35" fmla="*/ 2 h 601"/>
                <a:gd name="T36" fmla="*/ 3 w 343"/>
                <a:gd name="T37" fmla="*/ 0 h 601"/>
                <a:gd name="T38" fmla="*/ 3 w 343"/>
                <a:gd name="T39" fmla="*/ 2 h 601"/>
                <a:gd name="T40" fmla="*/ 3 w 343"/>
                <a:gd name="T41" fmla="*/ 2 h 601"/>
                <a:gd name="T42" fmla="*/ 3 w 343"/>
                <a:gd name="T43" fmla="*/ 2 h 601"/>
                <a:gd name="T44" fmla="*/ 3 w 343"/>
                <a:gd name="T45" fmla="*/ 2 h 601"/>
                <a:gd name="T46" fmla="*/ 3 w 343"/>
                <a:gd name="T47" fmla="*/ 2 h 601"/>
                <a:gd name="T48" fmla="*/ 3 w 343"/>
                <a:gd name="T49" fmla="*/ 2 h 601"/>
                <a:gd name="T50" fmla="*/ 3 w 343"/>
                <a:gd name="T51" fmla="*/ 2 h 601"/>
                <a:gd name="T52" fmla="*/ 3 w 343"/>
                <a:gd name="T53" fmla="*/ 2 h 601"/>
                <a:gd name="T54" fmla="*/ 3 w 343"/>
                <a:gd name="T55" fmla="*/ 2 h 601"/>
                <a:gd name="T56" fmla="*/ 3 w 343"/>
                <a:gd name="T57" fmla="*/ 2 h 601"/>
                <a:gd name="T58" fmla="*/ 3 w 343"/>
                <a:gd name="T59" fmla="*/ 2 h 601"/>
                <a:gd name="T60" fmla="*/ 3 w 343"/>
                <a:gd name="T61" fmla="*/ 2 h 601"/>
                <a:gd name="T62" fmla="*/ 3 w 343"/>
                <a:gd name="T63" fmla="*/ 2 h 601"/>
                <a:gd name="T64" fmla="*/ 3 w 343"/>
                <a:gd name="T65" fmla="*/ 2 h 601"/>
                <a:gd name="T66" fmla="*/ 3 w 343"/>
                <a:gd name="T67" fmla="*/ 2 h 601"/>
                <a:gd name="T68" fmla="*/ 3 w 343"/>
                <a:gd name="T69" fmla="*/ 2 h 601"/>
                <a:gd name="T70" fmla="*/ 3 w 343"/>
                <a:gd name="T71" fmla="*/ 2 h 601"/>
                <a:gd name="T72" fmla="*/ 3 w 343"/>
                <a:gd name="T73" fmla="*/ 2 h 601"/>
                <a:gd name="T74" fmla="*/ 3 w 343"/>
                <a:gd name="T75" fmla="*/ 2 h 601"/>
                <a:gd name="T76" fmla="*/ 3 w 343"/>
                <a:gd name="T77" fmla="*/ 2 h 601"/>
                <a:gd name="T78" fmla="*/ 3 w 343"/>
                <a:gd name="T79" fmla="*/ 2 h 601"/>
                <a:gd name="T80" fmla="*/ 3 w 343"/>
                <a:gd name="T81" fmla="*/ 2 h 601"/>
                <a:gd name="T82" fmla="*/ 3 w 343"/>
                <a:gd name="T83" fmla="*/ 2 h 601"/>
                <a:gd name="T84" fmla="*/ 3 w 343"/>
                <a:gd name="T85" fmla="*/ 2 h 601"/>
                <a:gd name="T86" fmla="*/ 3 w 343"/>
                <a:gd name="T87" fmla="*/ 2 h 601"/>
                <a:gd name="T88" fmla="*/ 3 w 343"/>
                <a:gd name="T89" fmla="*/ 2 h 601"/>
                <a:gd name="T90" fmla="*/ 3 w 343"/>
                <a:gd name="T91" fmla="*/ 2 h 601"/>
                <a:gd name="T92" fmla="*/ 3 w 343"/>
                <a:gd name="T93" fmla="*/ 2 h 601"/>
                <a:gd name="T94" fmla="*/ 3 w 343"/>
                <a:gd name="T95" fmla="*/ 2 h 601"/>
                <a:gd name="T96" fmla="*/ 3 w 343"/>
                <a:gd name="T97" fmla="*/ 2 h 601"/>
                <a:gd name="T98" fmla="*/ 3 w 343"/>
                <a:gd name="T99" fmla="*/ 2 h 601"/>
                <a:gd name="T100" fmla="*/ 3 w 343"/>
                <a:gd name="T101" fmla="*/ 2 h 601"/>
                <a:gd name="T102" fmla="*/ 3 w 343"/>
                <a:gd name="T103" fmla="*/ 2 h 601"/>
                <a:gd name="T104" fmla="*/ 3 w 343"/>
                <a:gd name="T105" fmla="*/ 2 h 601"/>
                <a:gd name="T106" fmla="*/ 3 w 343"/>
                <a:gd name="T107" fmla="*/ 2 h 601"/>
                <a:gd name="T108" fmla="*/ 3 w 343"/>
                <a:gd name="T109" fmla="*/ 2 h 601"/>
                <a:gd name="T110" fmla="*/ 3 w 343"/>
                <a:gd name="T111" fmla="*/ 2 h 601"/>
                <a:gd name="T112" fmla="*/ 3 w 343"/>
                <a:gd name="T113" fmla="*/ 2 h 601"/>
                <a:gd name="T114" fmla="*/ 3 w 343"/>
                <a:gd name="T115" fmla="*/ 2 h 6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01"/>
                <a:gd name="T176" fmla="*/ 343 w 343"/>
                <a:gd name="T177" fmla="*/ 601 h 6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01">
                  <a:moveTo>
                    <a:pt x="80" y="427"/>
                  </a:moveTo>
                  <a:lnTo>
                    <a:pt x="87" y="406"/>
                  </a:lnTo>
                  <a:lnTo>
                    <a:pt x="83" y="397"/>
                  </a:lnTo>
                  <a:lnTo>
                    <a:pt x="80" y="388"/>
                  </a:lnTo>
                  <a:lnTo>
                    <a:pt x="73" y="380"/>
                  </a:lnTo>
                  <a:lnTo>
                    <a:pt x="60" y="371"/>
                  </a:lnTo>
                  <a:lnTo>
                    <a:pt x="47" y="358"/>
                  </a:lnTo>
                  <a:lnTo>
                    <a:pt x="33" y="350"/>
                  </a:lnTo>
                  <a:lnTo>
                    <a:pt x="10" y="341"/>
                  </a:lnTo>
                  <a:lnTo>
                    <a:pt x="3" y="337"/>
                  </a:lnTo>
                  <a:lnTo>
                    <a:pt x="0" y="332"/>
                  </a:lnTo>
                  <a:lnTo>
                    <a:pt x="0" y="324"/>
                  </a:lnTo>
                  <a:lnTo>
                    <a:pt x="6" y="315"/>
                  </a:lnTo>
                  <a:lnTo>
                    <a:pt x="13" y="306"/>
                  </a:lnTo>
                  <a:lnTo>
                    <a:pt x="16" y="302"/>
                  </a:lnTo>
                  <a:lnTo>
                    <a:pt x="20" y="302"/>
                  </a:lnTo>
                  <a:lnTo>
                    <a:pt x="23" y="302"/>
                  </a:lnTo>
                  <a:lnTo>
                    <a:pt x="26" y="306"/>
                  </a:lnTo>
                  <a:lnTo>
                    <a:pt x="33" y="311"/>
                  </a:lnTo>
                  <a:lnTo>
                    <a:pt x="40" y="319"/>
                  </a:lnTo>
                  <a:lnTo>
                    <a:pt x="50" y="324"/>
                  </a:lnTo>
                  <a:lnTo>
                    <a:pt x="57" y="324"/>
                  </a:lnTo>
                  <a:lnTo>
                    <a:pt x="60" y="319"/>
                  </a:lnTo>
                  <a:lnTo>
                    <a:pt x="60" y="311"/>
                  </a:lnTo>
                  <a:lnTo>
                    <a:pt x="63" y="298"/>
                  </a:lnTo>
                  <a:lnTo>
                    <a:pt x="67" y="289"/>
                  </a:lnTo>
                  <a:lnTo>
                    <a:pt x="73" y="285"/>
                  </a:lnTo>
                  <a:lnTo>
                    <a:pt x="83" y="281"/>
                  </a:lnTo>
                  <a:lnTo>
                    <a:pt x="100" y="272"/>
                  </a:lnTo>
                  <a:lnTo>
                    <a:pt x="114" y="268"/>
                  </a:lnTo>
                  <a:lnTo>
                    <a:pt x="127" y="263"/>
                  </a:lnTo>
                  <a:lnTo>
                    <a:pt x="147" y="250"/>
                  </a:lnTo>
                  <a:lnTo>
                    <a:pt x="164" y="237"/>
                  </a:lnTo>
                  <a:lnTo>
                    <a:pt x="177" y="225"/>
                  </a:lnTo>
                  <a:lnTo>
                    <a:pt x="187" y="207"/>
                  </a:lnTo>
                  <a:lnTo>
                    <a:pt x="191" y="186"/>
                  </a:lnTo>
                  <a:lnTo>
                    <a:pt x="187" y="160"/>
                  </a:lnTo>
                  <a:lnTo>
                    <a:pt x="187" y="147"/>
                  </a:lnTo>
                  <a:lnTo>
                    <a:pt x="184" y="138"/>
                  </a:lnTo>
                  <a:lnTo>
                    <a:pt x="181" y="125"/>
                  </a:lnTo>
                  <a:lnTo>
                    <a:pt x="177" y="112"/>
                  </a:lnTo>
                  <a:lnTo>
                    <a:pt x="174" y="91"/>
                  </a:lnTo>
                  <a:lnTo>
                    <a:pt x="181" y="78"/>
                  </a:lnTo>
                  <a:lnTo>
                    <a:pt x="187" y="78"/>
                  </a:lnTo>
                  <a:lnTo>
                    <a:pt x="194" y="82"/>
                  </a:lnTo>
                  <a:lnTo>
                    <a:pt x="201" y="82"/>
                  </a:lnTo>
                  <a:lnTo>
                    <a:pt x="204" y="82"/>
                  </a:lnTo>
                  <a:lnTo>
                    <a:pt x="204" y="74"/>
                  </a:lnTo>
                  <a:lnTo>
                    <a:pt x="197" y="61"/>
                  </a:lnTo>
                  <a:lnTo>
                    <a:pt x="191" y="52"/>
                  </a:lnTo>
                  <a:lnTo>
                    <a:pt x="184" y="39"/>
                  </a:lnTo>
                  <a:lnTo>
                    <a:pt x="177" y="22"/>
                  </a:lnTo>
                  <a:lnTo>
                    <a:pt x="177" y="18"/>
                  </a:lnTo>
                  <a:lnTo>
                    <a:pt x="181" y="9"/>
                  </a:lnTo>
                  <a:lnTo>
                    <a:pt x="187" y="5"/>
                  </a:lnTo>
                  <a:lnTo>
                    <a:pt x="197" y="0"/>
                  </a:lnTo>
                  <a:lnTo>
                    <a:pt x="208" y="0"/>
                  </a:lnTo>
                  <a:lnTo>
                    <a:pt x="214" y="0"/>
                  </a:lnTo>
                  <a:lnTo>
                    <a:pt x="218" y="5"/>
                  </a:lnTo>
                  <a:lnTo>
                    <a:pt x="218" y="9"/>
                  </a:lnTo>
                  <a:lnTo>
                    <a:pt x="214" y="22"/>
                  </a:lnTo>
                  <a:lnTo>
                    <a:pt x="214" y="31"/>
                  </a:lnTo>
                  <a:lnTo>
                    <a:pt x="214" y="39"/>
                  </a:lnTo>
                  <a:lnTo>
                    <a:pt x="214" y="52"/>
                  </a:lnTo>
                  <a:lnTo>
                    <a:pt x="214" y="56"/>
                  </a:lnTo>
                  <a:lnTo>
                    <a:pt x="218" y="56"/>
                  </a:lnTo>
                  <a:lnTo>
                    <a:pt x="224" y="56"/>
                  </a:lnTo>
                  <a:lnTo>
                    <a:pt x="231" y="52"/>
                  </a:lnTo>
                  <a:lnTo>
                    <a:pt x="238" y="52"/>
                  </a:lnTo>
                  <a:lnTo>
                    <a:pt x="241" y="56"/>
                  </a:lnTo>
                  <a:lnTo>
                    <a:pt x="244" y="65"/>
                  </a:lnTo>
                  <a:lnTo>
                    <a:pt x="248" y="74"/>
                  </a:lnTo>
                  <a:lnTo>
                    <a:pt x="254" y="82"/>
                  </a:lnTo>
                  <a:lnTo>
                    <a:pt x="268" y="87"/>
                  </a:lnTo>
                  <a:lnTo>
                    <a:pt x="278" y="91"/>
                  </a:lnTo>
                  <a:lnTo>
                    <a:pt x="285" y="95"/>
                  </a:lnTo>
                  <a:lnTo>
                    <a:pt x="288" y="99"/>
                  </a:lnTo>
                  <a:lnTo>
                    <a:pt x="285" y="108"/>
                  </a:lnTo>
                  <a:lnTo>
                    <a:pt x="278" y="112"/>
                  </a:lnTo>
                  <a:lnTo>
                    <a:pt x="271" y="117"/>
                  </a:lnTo>
                  <a:lnTo>
                    <a:pt x="258" y="121"/>
                  </a:lnTo>
                  <a:lnTo>
                    <a:pt x="248" y="121"/>
                  </a:lnTo>
                  <a:lnTo>
                    <a:pt x="238" y="125"/>
                  </a:lnTo>
                  <a:lnTo>
                    <a:pt x="231" y="130"/>
                  </a:lnTo>
                  <a:lnTo>
                    <a:pt x="231" y="138"/>
                  </a:lnTo>
                  <a:lnTo>
                    <a:pt x="228" y="151"/>
                  </a:lnTo>
                  <a:lnTo>
                    <a:pt x="218" y="156"/>
                  </a:lnTo>
                  <a:lnTo>
                    <a:pt x="211" y="164"/>
                  </a:lnTo>
                  <a:lnTo>
                    <a:pt x="214" y="181"/>
                  </a:lnTo>
                  <a:lnTo>
                    <a:pt x="224" y="194"/>
                  </a:lnTo>
                  <a:lnTo>
                    <a:pt x="231" y="203"/>
                  </a:lnTo>
                  <a:lnTo>
                    <a:pt x="244" y="207"/>
                  </a:lnTo>
                  <a:lnTo>
                    <a:pt x="258" y="216"/>
                  </a:lnTo>
                  <a:lnTo>
                    <a:pt x="268" y="220"/>
                  </a:lnTo>
                  <a:lnTo>
                    <a:pt x="281" y="233"/>
                  </a:lnTo>
                  <a:lnTo>
                    <a:pt x="285" y="242"/>
                  </a:lnTo>
                  <a:lnTo>
                    <a:pt x="281" y="246"/>
                  </a:lnTo>
                  <a:lnTo>
                    <a:pt x="275" y="250"/>
                  </a:lnTo>
                  <a:lnTo>
                    <a:pt x="265" y="255"/>
                  </a:lnTo>
                  <a:lnTo>
                    <a:pt x="258" y="259"/>
                  </a:lnTo>
                  <a:lnTo>
                    <a:pt x="254" y="268"/>
                  </a:lnTo>
                  <a:lnTo>
                    <a:pt x="254" y="276"/>
                  </a:lnTo>
                  <a:lnTo>
                    <a:pt x="258" y="281"/>
                  </a:lnTo>
                  <a:lnTo>
                    <a:pt x="265" y="289"/>
                  </a:lnTo>
                  <a:lnTo>
                    <a:pt x="271" y="294"/>
                  </a:lnTo>
                  <a:lnTo>
                    <a:pt x="275" y="298"/>
                  </a:lnTo>
                  <a:lnTo>
                    <a:pt x="275" y="319"/>
                  </a:lnTo>
                  <a:lnTo>
                    <a:pt x="275" y="337"/>
                  </a:lnTo>
                  <a:lnTo>
                    <a:pt x="278" y="341"/>
                  </a:lnTo>
                  <a:lnTo>
                    <a:pt x="281" y="345"/>
                  </a:lnTo>
                  <a:lnTo>
                    <a:pt x="288" y="345"/>
                  </a:lnTo>
                  <a:lnTo>
                    <a:pt x="291" y="354"/>
                  </a:lnTo>
                  <a:lnTo>
                    <a:pt x="288" y="375"/>
                  </a:lnTo>
                  <a:lnTo>
                    <a:pt x="285" y="401"/>
                  </a:lnTo>
                  <a:lnTo>
                    <a:pt x="291" y="432"/>
                  </a:lnTo>
                  <a:lnTo>
                    <a:pt x="295" y="457"/>
                  </a:lnTo>
                  <a:lnTo>
                    <a:pt x="301" y="475"/>
                  </a:lnTo>
                  <a:lnTo>
                    <a:pt x="308" y="488"/>
                  </a:lnTo>
                  <a:lnTo>
                    <a:pt x="308" y="496"/>
                  </a:lnTo>
                  <a:lnTo>
                    <a:pt x="308" y="505"/>
                  </a:lnTo>
                  <a:lnTo>
                    <a:pt x="305" y="513"/>
                  </a:lnTo>
                  <a:lnTo>
                    <a:pt x="308" y="526"/>
                  </a:lnTo>
                  <a:lnTo>
                    <a:pt x="315" y="539"/>
                  </a:lnTo>
                  <a:lnTo>
                    <a:pt x="325" y="557"/>
                  </a:lnTo>
                  <a:lnTo>
                    <a:pt x="338" y="574"/>
                  </a:lnTo>
                  <a:lnTo>
                    <a:pt x="342" y="587"/>
                  </a:lnTo>
                  <a:lnTo>
                    <a:pt x="338" y="595"/>
                  </a:lnTo>
                  <a:lnTo>
                    <a:pt x="332" y="600"/>
                  </a:lnTo>
                  <a:lnTo>
                    <a:pt x="322" y="600"/>
                  </a:lnTo>
                  <a:lnTo>
                    <a:pt x="315" y="600"/>
                  </a:lnTo>
                  <a:lnTo>
                    <a:pt x="308" y="595"/>
                  </a:lnTo>
                  <a:lnTo>
                    <a:pt x="301" y="587"/>
                  </a:lnTo>
                  <a:lnTo>
                    <a:pt x="298" y="578"/>
                  </a:lnTo>
                  <a:lnTo>
                    <a:pt x="291" y="570"/>
                  </a:lnTo>
                  <a:lnTo>
                    <a:pt x="278" y="570"/>
                  </a:lnTo>
                  <a:lnTo>
                    <a:pt x="265" y="570"/>
                  </a:lnTo>
                  <a:lnTo>
                    <a:pt x="248" y="565"/>
                  </a:lnTo>
                  <a:lnTo>
                    <a:pt x="238" y="565"/>
                  </a:lnTo>
                  <a:lnTo>
                    <a:pt x="231" y="570"/>
                  </a:lnTo>
                  <a:lnTo>
                    <a:pt x="228" y="574"/>
                  </a:lnTo>
                  <a:lnTo>
                    <a:pt x="228" y="578"/>
                  </a:lnTo>
                  <a:lnTo>
                    <a:pt x="228" y="582"/>
                  </a:lnTo>
                  <a:lnTo>
                    <a:pt x="224" y="587"/>
                  </a:lnTo>
                  <a:lnTo>
                    <a:pt x="218" y="587"/>
                  </a:lnTo>
                  <a:lnTo>
                    <a:pt x="211" y="587"/>
                  </a:lnTo>
                  <a:lnTo>
                    <a:pt x="201" y="582"/>
                  </a:lnTo>
                  <a:lnTo>
                    <a:pt x="191" y="582"/>
                  </a:lnTo>
                  <a:lnTo>
                    <a:pt x="174" y="587"/>
                  </a:lnTo>
                  <a:lnTo>
                    <a:pt x="150" y="595"/>
                  </a:lnTo>
                  <a:lnTo>
                    <a:pt x="137" y="595"/>
                  </a:lnTo>
                  <a:lnTo>
                    <a:pt x="120" y="600"/>
                  </a:lnTo>
                  <a:lnTo>
                    <a:pt x="110" y="600"/>
                  </a:lnTo>
                  <a:lnTo>
                    <a:pt x="100" y="595"/>
                  </a:lnTo>
                  <a:lnTo>
                    <a:pt x="97" y="591"/>
                  </a:lnTo>
                  <a:lnTo>
                    <a:pt x="100" y="578"/>
                  </a:lnTo>
                  <a:lnTo>
                    <a:pt x="104" y="570"/>
                  </a:lnTo>
                  <a:lnTo>
                    <a:pt x="104" y="557"/>
                  </a:lnTo>
                  <a:lnTo>
                    <a:pt x="110" y="544"/>
                  </a:lnTo>
                  <a:lnTo>
                    <a:pt x="120" y="535"/>
                  </a:lnTo>
                  <a:lnTo>
                    <a:pt x="127" y="531"/>
                  </a:lnTo>
                  <a:lnTo>
                    <a:pt x="134" y="526"/>
                  </a:lnTo>
                  <a:lnTo>
                    <a:pt x="144" y="522"/>
                  </a:lnTo>
                  <a:lnTo>
                    <a:pt x="147" y="518"/>
                  </a:lnTo>
                  <a:lnTo>
                    <a:pt x="147" y="513"/>
                  </a:lnTo>
                  <a:lnTo>
                    <a:pt x="140" y="509"/>
                  </a:lnTo>
                  <a:lnTo>
                    <a:pt x="130" y="501"/>
                  </a:lnTo>
                  <a:lnTo>
                    <a:pt x="117" y="492"/>
                  </a:lnTo>
                  <a:lnTo>
                    <a:pt x="104" y="488"/>
                  </a:lnTo>
                  <a:lnTo>
                    <a:pt x="97" y="488"/>
                  </a:lnTo>
                  <a:lnTo>
                    <a:pt x="87" y="492"/>
                  </a:lnTo>
                  <a:lnTo>
                    <a:pt x="80" y="496"/>
                  </a:lnTo>
                  <a:lnTo>
                    <a:pt x="77" y="492"/>
                  </a:lnTo>
                  <a:lnTo>
                    <a:pt x="77" y="479"/>
                  </a:lnTo>
                  <a:lnTo>
                    <a:pt x="77" y="462"/>
                  </a:lnTo>
                  <a:lnTo>
                    <a:pt x="80" y="444"/>
                  </a:lnTo>
                  <a:lnTo>
                    <a:pt x="80" y="42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2" name="Freeform 75"/>
            <p:cNvSpPr>
              <a:spLocks/>
            </p:cNvSpPr>
            <p:nvPr/>
          </p:nvSpPr>
          <p:spPr bwMode="auto">
            <a:xfrm>
              <a:off x="4617" y="2075"/>
              <a:ext cx="387" cy="487"/>
            </a:xfrm>
            <a:custGeom>
              <a:avLst/>
              <a:gdLst>
                <a:gd name="T0" fmla="*/ 3 w 443"/>
                <a:gd name="T1" fmla="*/ 2 h 596"/>
                <a:gd name="T2" fmla="*/ 3 w 443"/>
                <a:gd name="T3" fmla="*/ 2 h 596"/>
                <a:gd name="T4" fmla="*/ 3 w 443"/>
                <a:gd name="T5" fmla="*/ 2 h 596"/>
                <a:gd name="T6" fmla="*/ 3 w 443"/>
                <a:gd name="T7" fmla="*/ 2 h 596"/>
                <a:gd name="T8" fmla="*/ 3 w 443"/>
                <a:gd name="T9" fmla="*/ 2 h 596"/>
                <a:gd name="T10" fmla="*/ 3 w 443"/>
                <a:gd name="T11" fmla="*/ 2 h 596"/>
                <a:gd name="T12" fmla="*/ 3 w 443"/>
                <a:gd name="T13" fmla="*/ 2 h 596"/>
                <a:gd name="T14" fmla="*/ 3 w 443"/>
                <a:gd name="T15" fmla="*/ 2 h 596"/>
                <a:gd name="T16" fmla="*/ 3 w 443"/>
                <a:gd name="T17" fmla="*/ 2 h 596"/>
                <a:gd name="T18" fmla="*/ 3 w 443"/>
                <a:gd name="T19" fmla="*/ 2 h 596"/>
                <a:gd name="T20" fmla="*/ 3 w 443"/>
                <a:gd name="T21" fmla="*/ 2 h 596"/>
                <a:gd name="T22" fmla="*/ 3 w 443"/>
                <a:gd name="T23" fmla="*/ 2 h 596"/>
                <a:gd name="T24" fmla="*/ 3 w 443"/>
                <a:gd name="T25" fmla="*/ 2 h 596"/>
                <a:gd name="T26" fmla="*/ 3 w 443"/>
                <a:gd name="T27" fmla="*/ 2 h 596"/>
                <a:gd name="T28" fmla="*/ 3 w 443"/>
                <a:gd name="T29" fmla="*/ 2 h 596"/>
                <a:gd name="T30" fmla="*/ 3 w 443"/>
                <a:gd name="T31" fmla="*/ 2 h 596"/>
                <a:gd name="T32" fmla="*/ 3 w 443"/>
                <a:gd name="T33" fmla="*/ 2 h 596"/>
                <a:gd name="T34" fmla="*/ 3 w 443"/>
                <a:gd name="T35" fmla="*/ 2 h 596"/>
                <a:gd name="T36" fmla="*/ 3 w 443"/>
                <a:gd name="T37" fmla="*/ 0 h 596"/>
                <a:gd name="T38" fmla="*/ 3 w 443"/>
                <a:gd name="T39" fmla="*/ 2 h 596"/>
                <a:gd name="T40" fmla="*/ 3 w 443"/>
                <a:gd name="T41" fmla="*/ 2 h 596"/>
                <a:gd name="T42" fmla="*/ 3 w 443"/>
                <a:gd name="T43" fmla="*/ 2 h 596"/>
                <a:gd name="T44" fmla="*/ 3 w 443"/>
                <a:gd name="T45" fmla="*/ 2 h 596"/>
                <a:gd name="T46" fmla="*/ 3 w 443"/>
                <a:gd name="T47" fmla="*/ 2 h 596"/>
                <a:gd name="T48" fmla="*/ 3 w 443"/>
                <a:gd name="T49" fmla="*/ 2 h 596"/>
                <a:gd name="T50" fmla="*/ 3 w 443"/>
                <a:gd name="T51" fmla="*/ 2 h 596"/>
                <a:gd name="T52" fmla="*/ 3 w 443"/>
                <a:gd name="T53" fmla="*/ 2 h 596"/>
                <a:gd name="T54" fmla="*/ 3 w 443"/>
                <a:gd name="T55" fmla="*/ 2 h 596"/>
                <a:gd name="T56" fmla="*/ 3 w 443"/>
                <a:gd name="T57" fmla="*/ 2 h 596"/>
                <a:gd name="T58" fmla="*/ 3 w 443"/>
                <a:gd name="T59" fmla="*/ 2 h 596"/>
                <a:gd name="T60" fmla="*/ 3 w 443"/>
                <a:gd name="T61" fmla="*/ 2 h 596"/>
                <a:gd name="T62" fmla="*/ 3 w 443"/>
                <a:gd name="T63" fmla="*/ 2 h 596"/>
                <a:gd name="T64" fmla="*/ 3 w 443"/>
                <a:gd name="T65" fmla="*/ 2 h 596"/>
                <a:gd name="T66" fmla="*/ 3 w 443"/>
                <a:gd name="T67" fmla="*/ 2 h 596"/>
                <a:gd name="T68" fmla="*/ 3 w 443"/>
                <a:gd name="T69" fmla="*/ 2 h 596"/>
                <a:gd name="T70" fmla="*/ 3 w 443"/>
                <a:gd name="T71" fmla="*/ 2 h 596"/>
                <a:gd name="T72" fmla="*/ 3 w 443"/>
                <a:gd name="T73" fmla="*/ 2 h 596"/>
                <a:gd name="T74" fmla="*/ 3 w 443"/>
                <a:gd name="T75" fmla="*/ 2 h 596"/>
                <a:gd name="T76" fmla="*/ 3 w 443"/>
                <a:gd name="T77" fmla="*/ 2 h 596"/>
                <a:gd name="T78" fmla="*/ 3 w 443"/>
                <a:gd name="T79" fmla="*/ 2 h 596"/>
                <a:gd name="T80" fmla="*/ 3 w 443"/>
                <a:gd name="T81" fmla="*/ 2 h 596"/>
                <a:gd name="T82" fmla="*/ 3 w 443"/>
                <a:gd name="T83" fmla="*/ 2 h 596"/>
                <a:gd name="T84" fmla="*/ 3 w 443"/>
                <a:gd name="T85" fmla="*/ 2 h 596"/>
                <a:gd name="T86" fmla="*/ 3 w 443"/>
                <a:gd name="T87" fmla="*/ 2 h 596"/>
                <a:gd name="T88" fmla="*/ 3 w 443"/>
                <a:gd name="T89" fmla="*/ 2 h 596"/>
                <a:gd name="T90" fmla="*/ 3 w 443"/>
                <a:gd name="T91" fmla="*/ 2 h 596"/>
                <a:gd name="T92" fmla="*/ 3 w 443"/>
                <a:gd name="T93" fmla="*/ 2 h 596"/>
                <a:gd name="T94" fmla="*/ 3 w 443"/>
                <a:gd name="T95" fmla="*/ 2 h 596"/>
                <a:gd name="T96" fmla="*/ 3 w 443"/>
                <a:gd name="T97" fmla="*/ 2 h 596"/>
                <a:gd name="T98" fmla="*/ 3 w 443"/>
                <a:gd name="T99" fmla="*/ 2 h 596"/>
                <a:gd name="T100" fmla="*/ 3 w 443"/>
                <a:gd name="T101" fmla="*/ 2 h 596"/>
                <a:gd name="T102" fmla="*/ 3 w 443"/>
                <a:gd name="T103" fmla="*/ 2 h 596"/>
                <a:gd name="T104" fmla="*/ 3 w 443"/>
                <a:gd name="T105" fmla="*/ 2 h 59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43"/>
                <a:gd name="T160" fmla="*/ 0 h 596"/>
                <a:gd name="T161" fmla="*/ 443 w 443"/>
                <a:gd name="T162" fmla="*/ 596 h 59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43" h="596">
                  <a:moveTo>
                    <a:pt x="88" y="521"/>
                  </a:moveTo>
                  <a:lnTo>
                    <a:pt x="88" y="517"/>
                  </a:lnTo>
                  <a:lnTo>
                    <a:pt x="92" y="513"/>
                  </a:lnTo>
                  <a:lnTo>
                    <a:pt x="95" y="509"/>
                  </a:lnTo>
                  <a:lnTo>
                    <a:pt x="95" y="505"/>
                  </a:lnTo>
                  <a:lnTo>
                    <a:pt x="88" y="496"/>
                  </a:lnTo>
                  <a:lnTo>
                    <a:pt x="79" y="484"/>
                  </a:lnTo>
                  <a:lnTo>
                    <a:pt x="73" y="476"/>
                  </a:lnTo>
                  <a:lnTo>
                    <a:pt x="66" y="464"/>
                  </a:lnTo>
                  <a:lnTo>
                    <a:pt x="66" y="455"/>
                  </a:lnTo>
                  <a:lnTo>
                    <a:pt x="66" y="443"/>
                  </a:lnTo>
                  <a:lnTo>
                    <a:pt x="66" y="435"/>
                  </a:lnTo>
                  <a:lnTo>
                    <a:pt x="63" y="431"/>
                  </a:lnTo>
                  <a:lnTo>
                    <a:pt x="57" y="427"/>
                  </a:lnTo>
                  <a:lnTo>
                    <a:pt x="47" y="431"/>
                  </a:lnTo>
                  <a:lnTo>
                    <a:pt x="35" y="431"/>
                  </a:lnTo>
                  <a:lnTo>
                    <a:pt x="29" y="431"/>
                  </a:lnTo>
                  <a:lnTo>
                    <a:pt x="29" y="427"/>
                  </a:lnTo>
                  <a:lnTo>
                    <a:pt x="32" y="414"/>
                  </a:lnTo>
                  <a:lnTo>
                    <a:pt x="32" y="406"/>
                  </a:lnTo>
                  <a:lnTo>
                    <a:pt x="32" y="398"/>
                  </a:lnTo>
                  <a:lnTo>
                    <a:pt x="32" y="394"/>
                  </a:lnTo>
                  <a:lnTo>
                    <a:pt x="25" y="390"/>
                  </a:lnTo>
                  <a:lnTo>
                    <a:pt x="16" y="382"/>
                  </a:lnTo>
                  <a:lnTo>
                    <a:pt x="3" y="373"/>
                  </a:lnTo>
                  <a:lnTo>
                    <a:pt x="0" y="369"/>
                  </a:lnTo>
                  <a:lnTo>
                    <a:pt x="0" y="361"/>
                  </a:lnTo>
                  <a:lnTo>
                    <a:pt x="3" y="353"/>
                  </a:lnTo>
                  <a:lnTo>
                    <a:pt x="10" y="341"/>
                  </a:lnTo>
                  <a:lnTo>
                    <a:pt x="19" y="328"/>
                  </a:lnTo>
                  <a:lnTo>
                    <a:pt x="22" y="316"/>
                  </a:lnTo>
                  <a:lnTo>
                    <a:pt x="19" y="304"/>
                  </a:lnTo>
                  <a:lnTo>
                    <a:pt x="16" y="287"/>
                  </a:lnTo>
                  <a:lnTo>
                    <a:pt x="10" y="271"/>
                  </a:lnTo>
                  <a:lnTo>
                    <a:pt x="6" y="259"/>
                  </a:lnTo>
                  <a:lnTo>
                    <a:pt x="6" y="250"/>
                  </a:lnTo>
                  <a:lnTo>
                    <a:pt x="6" y="242"/>
                  </a:lnTo>
                  <a:lnTo>
                    <a:pt x="13" y="230"/>
                  </a:lnTo>
                  <a:lnTo>
                    <a:pt x="25" y="226"/>
                  </a:lnTo>
                  <a:lnTo>
                    <a:pt x="44" y="218"/>
                  </a:lnTo>
                  <a:lnTo>
                    <a:pt x="60" y="205"/>
                  </a:lnTo>
                  <a:lnTo>
                    <a:pt x="73" y="193"/>
                  </a:lnTo>
                  <a:lnTo>
                    <a:pt x="85" y="193"/>
                  </a:lnTo>
                  <a:lnTo>
                    <a:pt x="98" y="193"/>
                  </a:lnTo>
                  <a:lnTo>
                    <a:pt x="111" y="189"/>
                  </a:lnTo>
                  <a:lnTo>
                    <a:pt x="114" y="185"/>
                  </a:lnTo>
                  <a:lnTo>
                    <a:pt x="117" y="177"/>
                  </a:lnTo>
                  <a:lnTo>
                    <a:pt x="117" y="173"/>
                  </a:lnTo>
                  <a:lnTo>
                    <a:pt x="114" y="173"/>
                  </a:lnTo>
                  <a:lnTo>
                    <a:pt x="107" y="173"/>
                  </a:lnTo>
                  <a:lnTo>
                    <a:pt x="101" y="173"/>
                  </a:lnTo>
                  <a:lnTo>
                    <a:pt x="92" y="168"/>
                  </a:lnTo>
                  <a:lnTo>
                    <a:pt x="85" y="168"/>
                  </a:lnTo>
                  <a:lnTo>
                    <a:pt x="76" y="160"/>
                  </a:lnTo>
                  <a:lnTo>
                    <a:pt x="73" y="152"/>
                  </a:lnTo>
                  <a:lnTo>
                    <a:pt x="73" y="144"/>
                  </a:lnTo>
                  <a:lnTo>
                    <a:pt x="73" y="136"/>
                  </a:lnTo>
                  <a:lnTo>
                    <a:pt x="79" y="119"/>
                  </a:lnTo>
                  <a:lnTo>
                    <a:pt x="79" y="111"/>
                  </a:lnTo>
                  <a:lnTo>
                    <a:pt x="85" y="99"/>
                  </a:lnTo>
                  <a:lnTo>
                    <a:pt x="88" y="95"/>
                  </a:lnTo>
                  <a:lnTo>
                    <a:pt x="95" y="91"/>
                  </a:lnTo>
                  <a:lnTo>
                    <a:pt x="98" y="86"/>
                  </a:lnTo>
                  <a:lnTo>
                    <a:pt x="101" y="82"/>
                  </a:lnTo>
                  <a:lnTo>
                    <a:pt x="98" y="78"/>
                  </a:lnTo>
                  <a:lnTo>
                    <a:pt x="92" y="74"/>
                  </a:lnTo>
                  <a:lnTo>
                    <a:pt x="85" y="70"/>
                  </a:lnTo>
                  <a:lnTo>
                    <a:pt x="79" y="66"/>
                  </a:lnTo>
                  <a:lnTo>
                    <a:pt x="73" y="54"/>
                  </a:lnTo>
                  <a:lnTo>
                    <a:pt x="70" y="41"/>
                  </a:lnTo>
                  <a:lnTo>
                    <a:pt x="66" y="29"/>
                  </a:lnTo>
                  <a:lnTo>
                    <a:pt x="57" y="21"/>
                  </a:lnTo>
                  <a:lnTo>
                    <a:pt x="54" y="8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14" y="17"/>
                  </a:lnTo>
                  <a:lnTo>
                    <a:pt x="117" y="29"/>
                  </a:lnTo>
                  <a:lnTo>
                    <a:pt x="120" y="41"/>
                  </a:lnTo>
                  <a:lnTo>
                    <a:pt x="126" y="49"/>
                  </a:lnTo>
                  <a:lnTo>
                    <a:pt x="142" y="58"/>
                  </a:lnTo>
                  <a:lnTo>
                    <a:pt x="164" y="62"/>
                  </a:lnTo>
                  <a:lnTo>
                    <a:pt x="186" y="66"/>
                  </a:lnTo>
                  <a:lnTo>
                    <a:pt x="196" y="66"/>
                  </a:lnTo>
                  <a:lnTo>
                    <a:pt x="202" y="70"/>
                  </a:lnTo>
                  <a:lnTo>
                    <a:pt x="208" y="74"/>
                  </a:lnTo>
                  <a:lnTo>
                    <a:pt x="208" y="78"/>
                  </a:lnTo>
                  <a:lnTo>
                    <a:pt x="208" y="82"/>
                  </a:lnTo>
                  <a:lnTo>
                    <a:pt x="215" y="86"/>
                  </a:lnTo>
                  <a:lnTo>
                    <a:pt x="227" y="91"/>
                  </a:lnTo>
                  <a:lnTo>
                    <a:pt x="237" y="91"/>
                  </a:lnTo>
                  <a:lnTo>
                    <a:pt x="249" y="91"/>
                  </a:lnTo>
                  <a:lnTo>
                    <a:pt x="262" y="86"/>
                  </a:lnTo>
                  <a:lnTo>
                    <a:pt x="271" y="86"/>
                  </a:lnTo>
                  <a:lnTo>
                    <a:pt x="275" y="91"/>
                  </a:lnTo>
                  <a:lnTo>
                    <a:pt x="275" y="99"/>
                  </a:lnTo>
                  <a:lnTo>
                    <a:pt x="275" y="103"/>
                  </a:lnTo>
                  <a:lnTo>
                    <a:pt x="278" y="107"/>
                  </a:lnTo>
                  <a:lnTo>
                    <a:pt x="287" y="107"/>
                  </a:lnTo>
                  <a:lnTo>
                    <a:pt x="297" y="107"/>
                  </a:lnTo>
                  <a:lnTo>
                    <a:pt x="309" y="107"/>
                  </a:lnTo>
                  <a:lnTo>
                    <a:pt x="319" y="107"/>
                  </a:lnTo>
                  <a:lnTo>
                    <a:pt x="335" y="115"/>
                  </a:lnTo>
                  <a:lnTo>
                    <a:pt x="344" y="123"/>
                  </a:lnTo>
                  <a:lnTo>
                    <a:pt x="350" y="123"/>
                  </a:lnTo>
                  <a:lnTo>
                    <a:pt x="357" y="119"/>
                  </a:lnTo>
                  <a:lnTo>
                    <a:pt x="360" y="115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9" y="107"/>
                  </a:lnTo>
                  <a:lnTo>
                    <a:pt x="388" y="111"/>
                  </a:lnTo>
                  <a:lnTo>
                    <a:pt x="398" y="115"/>
                  </a:lnTo>
                  <a:lnTo>
                    <a:pt x="407" y="115"/>
                  </a:lnTo>
                  <a:lnTo>
                    <a:pt x="413" y="111"/>
                  </a:lnTo>
                  <a:lnTo>
                    <a:pt x="420" y="103"/>
                  </a:lnTo>
                  <a:lnTo>
                    <a:pt x="426" y="95"/>
                  </a:lnTo>
                  <a:lnTo>
                    <a:pt x="429" y="95"/>
                  </a:lnTo>
                  <a:lnTo>
                    <a:pt x="436" y="99"/>
                  </a:lnTo>
                  <a:lnTo>
                    <a:pt x="439" y="107"/>
                  </a:lnTo>
                  <a:lnTo>
                    <a:pt x="442" y="119"/>
                  </a:lnTo>
                  <a:lnTo>
                    <a:pt x="442" y="123"/>
                  </a:lnTo>
                  <a:lnTo>
                    <a:pt x="439" y="127"/>
                  </a:lnTo>
                  <a:lnTo>
                    <a:pt x="436" y="127"/>
                  </a:lnTo>
                  <a:lnTo>
                    <a:pt x="426" y="127"/>
                  </a:lnTo>
                  <a:lnTo>
                    <a:pt x="420" y="127"/>
                  </a:lnTo>
                  <a:lnTo>
                    <a:pt x="410" y="136"/>
                  </a:lnTo>
                  <a:lnTo>
                    <a:pt x="401" y="144"/>
                  </a:lnTo>
                  <a:lnTo>
                    <a:pt x="404" y="156"/>
                  </a:lnTo>
                  <a:lnTo>
                    <a:pt x="410" y="173"/>
                  </a:lnTo>
                  <a:lnTo>
                    <a:pt x="417" y="185"/>
                  </a:lnTo>
                  <a:lnTo>
                    <a:pt x="426" y="197"/>
                  </a:lnTo>
                  <a:lnTo>
                    <a:pt x="432" y="205"/>
                  </a:lnTo>
                  <a:lnTo>
                    <a:pt x="436" y="214"/>
                  </a:lnTo>
                  <a:lnTo>
                    <a:pt x="432" y="214"/>
                  </a:lnTo>
                  <a:lnTo>
                    <a:pt x="423" y="209"/>
                  </a:lnTo>
                  <a:lnTo>
                    <a:pt x="410" y="201"/>
                  </a:lnTo>
                  <a:lnTo>
                    <a:pt x="404" y="201"/>
                  </a:lnTo>
                  <a:lnTo>
                    <a:pt x="401" y="209"/>
                  </a:lnTo>
                  <a:lnTo>
                    <a:pt x="401" y="218"/>
                  </a:lnTo>
                  <a:lnTo>
                    <a:pt x="401" y="230"/>
                  </a:lnTo>
                  <a:lnTo>
                    <a:pt x="404" y="242"/>
                  </a:lnTo>
                  <a:lnTo>
                    <a:pt x="410" y="267"/>
                  </a:lnTo>
                  <a:lnTo>
                    <a:pt x="413" y="291"/>
                  </a:lnTo>
                  <a:lnTo>
                    <a:pt x="413" y="312"/>
                  </a:lnTo>
                  <a:lnTo>
                    <a:pt x="410" y="328"/>
                  </a:lnTo>
                  <a:lnTo>
                    <a:pt x="404" y="349"/>
                  </a:lnTo>
                  <a:lnTo>
                    <a:pt x="395" y="361"/>
                  </a:lnTo>
                  <a:lnTo>
                    <a:pt x="385" y="369"/>
                  </a:lnTo>
                  <a:lnTo>
                    <a:pt x="369" y="378"/>
                  </a:lnTo>
                  <a:lnTo>
                    <a:pt x="350" y="386"/>
                  </a:lnTo>
                  <a:lnTo>
                    <a:pt x="331" y="394"/>
                  </a:lnTo>
                  <a:lnTo>
                    <a:pt x="316" y="402"/>
                  </a:lnTo>
                  <a:lnTo>
                    <a:pt x="309" y="406"/>
                  </a:lnTo>
                  <a:lnTo>
                    <a:pt x="303" y="410"/>
                  </a:lnTo>
                  <a:lnTo>
                    <a:pt x="300" y="410"/>
                  </a:lnTo>
                  <a:lnTo>
                    <a:pt x="297" y="414"/>
                  </a:lnTo>
                  <a:lnTo>
                    <a:pt x="294" y="423"/>
                  </a:lnTo>
                  <a:lnTo>
                    <a:pt x="287" y="435"/>
                  </a:lnTo>
                  <a:lnTo>
                    <a:pt x="284" y="443"/>
                  </a:lnTo>
                  <a:lnTo>
                    <a:pt x="278" y="451"/>
                  </a:lnTo>
                  <a:lnTo>
                    <a:pt x="271" y="447"/>
                  </a:lnTo>
                  <a:lnTo>
                    <a:pt x="262" y="443"/>
                  </a:lnTo>
                  <a:lnTo>
                    <a:pt x="253" y="435"/>
                  </a:lnTo>
                  <a:lnTo>
                    <a:pt x="246" y="431"/>
                  </a:lnTo>
                  <a:lnTo>
                    <a:pt x="237" y="435"/>
                  </a:lnTo>
                  <a:lnTo>
                    <a:pt x="230" y="439"/>
                  </a:lnTo>
                  <a:lnTo>
                    <a:pt x="224" y="447"/>
                  </a:lnTo>
                  <a:lnTo>
                    <a:pt x="224" y="455"/>
                  </a:lnTo>
                  <a:lnTo>
                    <a:pt x="227" y="460"/>
                  </a:lnTo>
                  <a:lnTo>
                    <a:pt x="237" y="468"/>
                  </a:lnTo>
                  <a:lnTo>
                    <a:pt x="256" y="480"/>
                  </a:lnTo>
                  <a:lnTo>
                    <a:pt x="278" y="492"/>
                  </a:lnTo>
                  <a:lnTo>
                    <a:pt x="294" y="505"/>
                  </a:lnTo>
                  <a:lnTo>
                    <a:pt x="300" y="513"/>
                  </a:lnTo>
                  <a:lnTo>
                    <a:pt x="306" y="521"/>
                  </a:lnTo>
                  <a:lnTo>
                    <a:pt x="306" y="537"/>
                  </a:lnTo>
                  <a:lnTo>
                    <a:pt x="303" y="558"/>
                  </a:lnTo>
                  <a:lnTo>
                    <a:pt x="300" y="562"/>
                  </a:lnTo>
                  <a:lnTo>
                    <a:pt x="294" y="566"/>
                  </a:lnTo>
                  <a:lnTo>
                    <a:pt x="284" y="562"/>
                  </a:lnTo>
                  <a:lnTo>
                    <a:pt x="275" y="558"/>
                  </a:lnTo>
                  <a:lnTo>
                    <a:pt x="262" y="554"/>
                  </a:lnTo>
                  <a:lnTo>
                    <a:pt x="253" y="550"/>
                  </a:lnTo>
                  <a:lnTo>
                    <a:pt x="246" y="554"/>
                  </a:lnTo>
                  <a:lnTo>
                    <a:pt x="243" y="566"/>
                  </a:lnTo>
                  <a:lnTo>
                    <a:pt x="243" y="578"/>
                  </a:lnTo>
                  <a:lnTo>
                    <a:pt x="240" y="591"/>
                  </a:lnTo>
                  <a:lnTo>
                    <a:pt x="234" y="595"/>
                  </a:lnTo>
                  <a:lnTo>
                    <a:pt x="224" y="595"/>
                  </a:lnTo>
                  <a:lnTo>
                    <a:pt x="212" y="595"/>
                  </a:lnTo>
                  <a:lnTo>
                    <a:pt x="196" y="591"/>
                  </a:lnTo>
                  <a:lnTo>
                    <a:pt x="186" y="591"/>
                  </a:lnTo>
                  <a:lnTo>
                    <a:pt x="177" y="595"/>
                  </a:lnTo>
                  <a:lnTo>
                    <a:pt x="164" y="595"/>
                  </a:lnTo>
                  <a:lnTo>
                    <a:pt x="158" y="591"/>
                  </a:lnTo>
                  <a:lnTo>
                    <a:pt x="155" y="587"/>
                  </a:lnTo>
                  <a:lnTo>
                    <a:pt x="155" y="574"/>
                  </a:lnTo>
                  <a:lnTo>
                    <a:pt x="155" y="566"/>
                  </a:lnTo>
                  <a:lnTo>
                    <a:pt x="152" y="558"/>
                  </a:lnTo>
                  <a:lnTo>
                    <a:pt x="145" y="554"/>
                  </a:lnTo>
                  <a:lnTo>
                    <a:pt x="133" y="550"/>
                  </a:lnTo>
                  <a:lnTo>
                    <a:pt x="123" y="550"/>
                  </a:lnTo>
                  <a:lnTo>
                    <a:pt x="114" y="550"/>
                  </a:lnTo>
                  <a:lnTo>
                    <a:pt x="111" y="554"/>
                  </a:lnTo>
                  <a:lnTo>
                    <a:pt x="107" y="562"/>
                  </a:lnTo>
                  <a:lnTo>
                    <a:pt x="104" y="566"/>
                  </a:lnTo>
                  <a:lnTo>
                    <a:pt x="101" y="570"/>
                  </a:lnTo>
                  <a:lnTo>
                    <a:pt x="95" y="566"/>
                  </a:lnTo>
                  <a:lnTo>
                    <a:pt x="85" y="558"/>
                  </a:lnTo>
                  <a:lnTo>
                    <a:pt x="88" y="554"/>
                  </a:lnTo>
                  <a:lnTo>
                    <a:pt x="92" y="546"/>
                  </a:lnTo>
                  <a:lnTo>
                    <a:pt x="92" y="533"/>
                  </a:lnTo>
                  <a:lnTo>
                    <a:pt x="88" y="52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3" name="Freeform 76"/>
            <p:cNvSpPr>
              <a:spLocks/>
            </p:cNvSpPr>
            <p:nvPr/>
          </p:nvSpPr>
          <p:spPr bwMode="auto">
            <a:xfrm>
              <a:off x="4996" y="2152"/>
              <a:ext cx="356" cy="119"/>
            </a:xfrm>
            <a:custGeom>
              <a:avLst/>
              <a:gdLst>
                <a:gd name="T0" fmla="*/ 3 w 407"/>
                <a:gd name="T1" fmla="*/ 2 h 145"/>
                <a:gd name="T2" fmla="*/ 3 w 407"/>
                <a:gd name="T3" fmla="*/ 2 h 145"/>
                <a:gd name="T4" fmla="*/ 3 w 407"/>
                <a:gd name="T5" fmla="*/ 2 h 145"/>
                <a:gd name="T6" fmla="*/ 3 w 407"/>
                <a:gd name="T7" fmla="*/ 2 h 145"/>
                <a:gd name="T8" fmla="*/ 3 w 407"/>
                <a:gd name="T9" fmla="*/ 2 h 145"/>
                <a:gd name="T10" fmla="*/ 3 w 407"/>
                <a:gd name="T11" fmla="*/ 2 h 145"/>
                <a:gd name="T12" fmla="*/ 3 w 407"/>
                <a:gd name="T13" fmla="*/ 2 h 145"/>
                <a:gd name="T14" fmla="*/ 3 w 407"/>
                <a:gd name="T15" fmla="*/ 2 h 145"/>
                <a:gd name="T16" fmla="*/ 3 w 407"/>
                <a:gd name="T17" fmla="*/ 2 h 145"/>
                <a:gd name="T18" fmla="*/ 3 w 407"/>
                <a:gd name="T19" fmla="*/ 2 h 145"/>
                <a:gd name="T20" fmla="*/ 3 w 407"/>
                <a:gd name="T21" fmla="*/ 2 h 145"/>
                <a:gd name="T22" fmla="*/ 3 w 407"/>
                <a:gd name="T23" fmla="*/ 2 h 145"/>
                <a:gd name="T24" fmla="*/ 3 w 407"/>
                <a:gd name="T25" fmla="*/ 2 h 145"/>
                <a:gd name="T26" fmla="*/ 3 w 407"/>
                <a:gd name="T27" fmla="*/ 2 h 145"/>
                <a:gd name="T28" fmla="*/ 3 w 407"/>
                <a:gd name="T29" fmla="*/ 2 h 145"/>
                <a:gd name="T30" fmla="*/ 3 w 407"/>
                <a:gd name="T31" fmla="*/ 2 h 145"/>
                <a:gd name="T32" fmla="*/ 3 w 407"/>
                <a:gd name="T33" fmla="*/ 2 h 145"/>
                <a:gd name="T34" fmla="*/ 3 w 407"/>
                <a:gd name="T35" fmla="*/ 2 h 145"/>
                <a:gd name="T36" fmla="*/ 3 w 407"/>
                <a:gd name="T37" fmla="*/ 2 h 145"/>
                <a:gd name="T38" fmla="*/ 3 w 407"/>
                <a:gd name="T39" fmla="*/ 2 h 145"/>
                <a:gd name="T40" fmla="*/ 3 w 407"/>
                <a:gd name="T41" fmla="*/ 2 h 145"/>
                <a:gd name="T42" fmla="*/ 3 w 407"/>
                <a:gd name="T43" fmla="*/ 2 h 145"/>
                <a:gd name="T44" fmla="*/ 3 w 407"/>
                <a:gd name="T45" fmla="*/ 2 h 145"/>
                <a:gd name="T46" fmla="*/ 3 w 407"/>
                <a:gd name="T47" fmla="*/ 2 h 145"/>
                <a:gd name="T48" fmla="*/ 3 w 407"/>
                <a:gd name="T49" fmla="*/ 2 h 145"/>
                <a:gd name="T50" fmla="*/ 3 w 407"/>
                <a:gd name="T51" fmla="*/ 2 h 145"/>
                <a:gd name="T52" fmla="*/ 3 w 407"/>
                <a:gd name="T53" fmla="*/ 2 h 145"/>
                <a:gd name="T54" fmla="*/ 3 w 407"/>
                <a:gd name="T55" fmla="*/ 2 h 145"/>
                <a:gd name="T56" fmla="*/ 3 w 407"/>
                <a:gd name="T57" fmla="*/ 2 h 145"/>
                <a:gd name="T58" fmla="*/ 3 w 407"/>
                <a:gd name="T59" fmla="*/ 2 h 145"/>
                <a:gd name="T60" fmla="*/ 3 w 407"/>
                <a:gd name="T61" fmla="*/ 2 h 145"/>
                <a:gd name="T62" fmla="*/ 3 w 407"/>
                <a:gd name="T63" fmla="*/ 2 h 145"/>
                <a:gd name="T64" fmla="*/ 3 w 407"/>
                <a:gd name="T65" fmla="*/ 2 h 145"/>
                <a:gd name="T66" fmla="*/ 3 w 407"/>
                <a:gd name="T67" fmla="*/ 2 h 145"/>
                <a:gd name="T68" fmla="*/ 3 w 407"/>
                <a:gd name="T69" fmla="*/ 2 h 145"/>
                <a:gd name="T70" fmla="*/ 3 w 407"/>
                <a:gd name="T71" fmla="*/ 2 h 145"/>
                <a:gd name="T72" fmla="*/ 3 w 407"/>
                <a:gd name="T73" fmla="*/ 2 h 145"/>
                <a:gd name="T74" fmla="*/ 3 w 407"/>
                <a:gd name="T75" fmla="*/ 2 h 145"/>
                <a:gd name="T76" fmla="*/ 3 w 407"/>
                <a:gd name="T77" fmla="*/ 2 h 145"/>
                <a:gd name="T78" fmla="*/ 3 w 407"/>
                <a:gd name="T79" fmla="*/ 2 h 145"/>
                <a:gd name="T80" fmla="*/ 3 w 407"/>
                <a:gd name="T81" fmla="*/ 2 h 145"/>
                <a:gd name="T82" fmla="*/ 3 w 407"/>
                <a:gd name="T83" fmla="*/ 2 h 145"/>
                <a:gd name="T84" fmla="*/ 3 w 407"/>
                <a:gd name="T85" fmla="*/ 2 h 145"/>
                <a:gd name="T86" fmla="*/ 3 w 407"/>
                <a:gd name="T87" fmla="*/ 2 h 145"/>
                <a:gd name="T88" fmla="*/ 3 w 407"/>
                <a:gd name="T89" fmla="*/ 0 h 145"/>
                <a:gd name="T90" fmla="*/ 0 w 407"/>
                <a:gd name="T91" fmla="*/ 0 h 145"/>
                <a:gd name="T92" fmla="*/ 3 w 407"/>
                <a:gd name="T93" fmla="*/ 2 h 145"/>
                <a:gd name="T94" fmla="*/ 3 w 407"/>
                <a:gd name="T95" fmla="*/ 2 h 145"/>
                <a:gd name="T96" fmla="*/ 3 w 407"/>
                <a:gd name="T97" fmla="*/ 2 h 145"/>
                <a:gd name="T98" fmla="*/ 3 w 407"/>
                <a:gd name="T99" fmla="*/ 2 h 145"/>
                <a:gd name="T100" fmla="*/ 3 w 407"/>
                <a:gd name="T101" fmla="*/ 2 h 145"/>
                <a:gd name="T102" fmla="*/ 3 w 407"/>
                <a:gd name="T103" fmla="*/ 2 h 145"/>
                <a:gd name="T104" fmla="*/ 3 w 407"/>
                <a:gd name="T105" fmla="*/ 2 h 145"/>
                <a:gd name="T106" fmla="*/ 3 w 407"/>
                <a:gd name="T107" fmla="*/ 2 h 145"/>
                <a:gd name="T108" fmla="*/ 3 w 407"/>
                <a:gd name="T109" fmla="*/ 2 h 1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7"/>
                <a:gd name="T166" fmla="*/ 0 h 145"/>
                <a:gd name="T167" fmla="*/ 407 w 407"/>
                <a:gd name="T168" fmla="*/ 145 h 1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7" h="145">
                  <a:moveTo>
                    <a:pt x="57" y="116"/>
                  </a:moveTo>
                  <a:lnTo>
                    <a:pt x="80" y="120"/>
                  </a:lnTo>
                  <a:lnTo>
                    <a:pt x="107" y="116"/>
                  </a:lnTo>
                  <a:lnTo>
                    <a:pt x="129" y="113"/>
                  </a:lnTo>
                  <a:lnTo>
                    <a:pt x="148" y="113"/>
                  </a:lnTo>
                  <a:lnTo>
                    <a:pt x="156" y="116"/>
                  </a:lnTo>
                  <a:lnTo>
                    <a:pt x="160" y="123"/>
                  </a:lnTo>
                  <a:lnTo>
                    <a:pt x="160" y="127"/>
                  </a:lnTo>
                  <a:lnTo>
                    <a:pt x="163" y="134"/>
                  </a:lnTo>
                  <a:lnTo>
                    <a:pt x="179" y="141"/>
                  </a:lnTo>
                  <a:lnTo>
                    <a:pt x="201" y="144"/>
                  </a:lnTo>
                  <a:lnTo>
                    <a:pt x="224" y="144"/>
                  </a:lnTo>
                  <a:lnTo>
                    <a:pt x="251" y="144"/>
                  </a:lnTo>
                  <a:lnTo>
                    <a:pt x="273" y="144"/>
                  </a:lnTo>
                  <a:lnTo>
                    <a:pt x="296" y="144"/>
                  </a:lnTo>
                  <a:lnTo>
                    <a:pt x="311" y="144"/>
                  </a:lnTo>
                  <a:lnTo>
                    <a:pt x="323" y="144"/>
                  </a:lnTo>
                  <a:lnTo>
                    <a:pt x="342" y="144"/>
                  </a:lnTo>
                  <a:lnTo>
                    <a:pt x="349" y="137"/>
                  </a:lnTo>
                  <a:lnTo>
                    <a:pt x="353" y="134"/>
                  </a:lnTo>
                  <a:lnTo>
                    <a:pt x="357" y="130"/>
                  </a:lnTo>
                  <a:lnTo>
                    <a:pt x="364" y="134"/>
                  </a:lnTo>
                  <a:lnTo>
                    <a:pt x="368" y="137"/>
                  </a:lnTo>
                  <a:lnTo>
                    <a:pt x="376" y="141"/>
                  </a:lnTo>
                  <a:lnTo>
                    <a:pt x="380" y="144"/>
                  </a:lnTo>
                  <a:lnTo>
                    <a:pt x="395" y="134"/>
                  </a:lnTo>
                  <a:lnTo>
                    <a:pt x="402" y="127"/>
                  </a:lnTo>
                  <a:lnTo>
                    <a:pt x="406" y="120"/>
                  </a:lnTo>
                  <a:lnTo>
                    <a:pt x="406" y="113"/>
                  </a:lnTo>
                  <a:lnTo>
                    <a:pt x="406" y="106"/>
                  </a:lnTo>
                  <a:lnTo>
                    <a:pt x="402" y="95"/>
                  </a:lnTo>
                  <a:lnTo>
                    <a:pt x="399" y="88"/>
                  </a:lnTo>
                  <a:lnTo>
                    <a:pt x="399" y="74"/>
                  </a:lnTo>
                  <a:lnTo>
                    <a:pt x="395" y="67"/>
                  </a:lnTo>
                  <a:lnTo>
                    <a:pt x="380" y="63"/>
                  </a:lnTo>
                  <a:lnTo>
                    <a:pt x="372" y="60"/>
                  </a:lnTo>
                  <a:lnTo>
                    <a:pt x="368" y="56"/>
                  </a:lnTo>
                  <a:lnTo>
                    <a:pt x="364" y="53"/>
                  </a:lnTo>
                  <a:lnTo>
                    <a:pt x="364" y="49"/>
                  </a:lnTo>
                  <a:lnTo>
                    <a:pt x="364" y="42"/>
                  </a:lnTo>
                  <a:lnTo>
                    <a:pt x="361" y="39"/>
                  </a:lnTo>
                  <a:lnTo>
                    <a:pt x="353" y="35"/>
                  </a:lnTo>
                  <a:lnTo>
                    <a:pt x="342" y="35"/>
                  </a:lnTo>
                  <a:lnTo>
                    <a:pt x="330" y="35"/>
                  </a:lnTo>
                  <a:lnTo>
                    <a:pt x="319" y="35"/>
                  </a:lnTo>
                  <a:lnTo>
                    <a:pt x="311" y="39"/>
                  </a:lnTo>
                  <a:lnTo>
                    <a:pt x="304" y="49"/>
                  </a:lnTo>
                  <a:lnTo>
                    <a:pt x="292" y="56"/>
                  </a:lnTo>
                  <a:lnTo>
                    <a:pt x="285" y="60"/>
                  </a:lnTo>
                  <a:lnTo>
                    <a:pt x="281" y="63"/>
                  </a:lnTo>
                  <a:lnTo>
                    <a:pt x="273" y="63"/>
                  </a:lnTo>
                  <a:lnTo>
                    <a:pt x="262" y="63"/>
                  </a:lnTo>
                  <a:lnTo>
                    <a:pt x="254" y="60"/>
                  </a:lnTo>
                  <a:lnTo>
                    <a:pt x="243" y="53"/>
                  </a:lnTo>
                  <a:lnTo>
                    <a:pt x="228" y="46"/>
                  </a:lnTo>
                  <a:lnTo>
                    <a:pt x="209" y="42"/>
                  </a:lnTo>
                  <a:lnTo>
                    <a:pt x="194" y="39"/>
                  </a:lnTo>
                  <a:lnTo>
                    <a:pt x="186" y="39"/>
                  </a:lnTo>
                  <a:lnTo>
                    <a:pt x="182" y="42"/>
                  </a:lnTo>
                  <a:lnTo>
                    <a:pt x="182" y="46"/>
                  </a:lnTo>
                  <a:lnTo>
                    <a:pt x="182" y="53"/>
                  </a:lnTo>
                  <a:lnTo>
                    <a:pt x="182" y="67"/>
                  </a:lnTo>
                  <a:lnTo>
                    <a:pt x="186" y="77"/>
                  </a:lnTo>
                  <a:lnTo>
                    <a:pt x="186" y="84"/>
                  </a:lnTo>
                  <a:lnTo>
                    <a:pt x="179" y="84"/>
                  </a:lnTo>
                  <a:lnTo>
                    <a:pt x="167" y="77"/>
                  </a:lnTo>
                  <a:lnTo>
                    <a:pt x="160" y="74"/>
                  </a:lnTo>
                  <a:lnTo>
                    <a:pt x="148" y="67"/>
                  </a:lnTo>
                  <a:lnTo>
                    <a:pt x="144" y="60"/>
                  </a:lnTo>
                  <a:lnTo>
                    <a:pt x="144" y="49"/>
                  </a:lnTo>
                  <a:lnTo>
                    <a:pt x="141" y="39"/>
                  </a:lnTo>
                  <a:lnTo>
                    <a:pt x="137" y="31"/>
                  </a:lnTo>
                  <a:lnTo>
                    <a:pt x="133" y="35"/>
                  </a:lnTo>
                  <a:lnTo>
                    <a:pt x="125" y="42"/>
                  </a:lnTo>
                  <a:lnTo>
                    <a:pt x="118" y="49"/>
                  </a:lnTo>
                  <a:lnTo>
                    <a:pt x="110" y="53"/>
                  </a:lnTo>
                  <a:lnTo>
                    <a:pt x="103" y="49"/>
                  </a:lnTo>
                  <a:lnTo>
                    <a:pt x="95" y="42"/>
                  </a:lnTo>
                  <a:lnTo>
                    <a:pt x="84" y="35"/>
                  </a:lnTo>
                  <a:lnTo>
                    <a:pt x="76" y="31"/>
                  </a:lnTo>
                  <a:lnTo>
                    <a:pt x="72" y="31"/>
                  </a:lnTo>
                  <a:lnTo>
                    <a:pt x="65" y="35"/>
                  </a:lnTo>
                  <a:lnTo>
                    <a:pt x="61" y="35"/>
                  </a:lnTo>
                  <a:lnTo>
                    <a:pt x="53" y="35"/>
                  </a:lnTo>
                  <a:lnTo>
                    <a:pt x="50" y="28"/>
                  </a:lnTo>
                  <a:lnTo>
                    <a:pt x="46" y="21"/>
                  </a:lnTo>
                  <a:lnTo>
                    <a:pt x="42" y="10"/>
                  </a:lnTo>
                  <a:lnTo>
                    <a:pt x="38" y="7"/>
                  </a:lnTo>
                  <a:lnTo>
                    <a:pt x="31" y="3"/>
                  </a:lnTo>
                  <a:lnTo>
                    <a:pt x="19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4"/>
                  </a:lnTo>
                  <a:lnTo>
                    <a:pt x="8" y="21"/>
                  </a:lnTo>
                  <a:lnTo>
                    <a:pt x="12" y="28"/>
                  </a:lnTo>
                  <a:lnTo>
                    <a:pt x="12" y="35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8" y="53"/>
                  </a:lnTo>
                  <a:lnTo>
                    <a:pt x="4" y="67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84"/>
                  </a:lnTo>
                  <a:lnTo>
                    <a:pt x="15" y="84"/>
                  </a:lnTo>
                  <a:lnTo>
                    <a:pt x="19" y="81"/>
                  </a:lnTo>
                  <a:lnTo>
                    <a:pt x="27" y="84"/>
                  </a:lnTo>
                  <a:lnTo>
                    <a:pt x="34" y="92"/>
                  </a:lnTo>
                  <a:lnTo>
                    <a:pt x="38" y="102"/>
                  </a:lnTo>
                  <a:lnTo>
                    <a:pt x="46" y="109"/>
                  </a:lnTo>
                  <a:lnTo>
                    <a:pt x="57" y="11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4" name="Freeform 77"/>
            <p:cNvSpPr>
              <a:spLocks/>
            </p:cNvSpPr>
            <p:nvPr/>
          </p:nvSpPr>
          <p:spPr bwMode="auto">
            <a:xfrm>
              <a:off x="5010" y="2090"/>
              <a:ext cx="114" cy="106"/>
            </a:xfrm>
            <a:custGeom>
              <a:avLst/>
              <a:gdLst>
                <a:gd name="T0" fmla="*/ 4 w 130"/>
                <a:gd name="T1" fmla="*/ 2 h 130"/>
                <a:gd name="T2" fmla="*/ 4 w 130"/>
                <a:gd name="T3" fmla="*/ 2 h 130"/>
                <a:gd name="T4" fmla="*/ 4 w 130"/>
                <a:gd name="T5" fmla="*/ 2 h 130"/>
                <a:gd name="T6" fmla="*/ 4 w 130"/>
                <a:gd name="T7" fmla="*/ 2 h 130"/>
                <a:gd name="T8" fmla="*/ 4 w 130"/>
                <a:gd name="T9" fmla="*/ 2 h 130"/>
                <a:gd name="T10" fmla="*/ 4 w 130"/>
                <a:gd name="T11" fmla="*/ 2 h 130"/>
                <a:gd name="T12" fmla="*/ 4 w 130"/>
                <a:gd name="T13" fmla="*/ 2 h 130"/>
                <a:gd name="T14" fmla="*/ 4 w 130"/>
                <a:gd name="T15" fmla="*/ 2 h 130"/>
                <a:gd name="T16" fmla="*/ 4 w 130"/>
                <a:gd name="T17" fmla="*/ 2 h 130"/>
                <a:gd name="T18" fmla="*/ 4 w 130"/>
                <a:gd name="T19" fmla="*/ 2 h 130"/>
                <a:gd name="T20" fmla="*/ 4 w 130"/>
                <a:gd name="T21" fmla="*/ 2 h 130"/>
                <a:gd name="T22" fmla="*/ 4 w 130"/>
                <a:gd name="T23" fmla="*/ 2 h 130"/>
                <a:gd name="T24" fmla="*/ 4 w 130"/>
                <a:gd name="T25" fmla="*/ 2 h 130"/>
                <a:gd name="T26" fmla="*/ 4 w 130"/>
                <a:gd name="T27" fmla="*/ 2 h 130"/>
                <a:gd name="T28" fmla="*/ 4 w 130"/>
                <a:gd name="T29" fmla="*/ 2 h 130"/>
                <a:gd name="T30" fmla="*/ 4 w 130"/>
                <a:gd name="T31" fmla="*/ 2 h 130"/>
                <a:gd name="T32" fmla="*/ 4 w 130"/>
                <a:gd name="T33" fmla="*/ 0 h 130"/>
                <a:gd name="T34" fmla="*/ 4 w 130"/>
                <a:gd name="T35" fmla="*/ 0 h 130"/>
                <a:gd name="T36" fmla="*/ 4 w 130"/>
                <a:gd name="T37" fmla="*/ 2 h 130"/>
                <a:gd name="T38" fmla="*/ 4 w 130"/>
                <a:gd name="T39" fmla="*/ 2 h 130"/>
                <a:gd name="T40" fmla="*/ 4 w 130"/>
                <a:gd name="T41" fmla="*/ 2 h 130"/>
                <a:gd name="T42" fmla="*/ 0 w 130"/>
                <a:gd name="T43" fmla="*/ 2 h 130"/>
                <a:gd name="T44" fmla="*/ 0 w 130"/>
                <a:gd name="T45" fmla="*/ 2 h 130"/>
                <a:gd name="T46" fmla="*/ 0 w 130"/>
                <a:gd name="T47" fmla="*/ 2 h 130"/>
                <a:gd name="T48" fmla="*/ 4 w 130"/>
                <a:gd name="T49" fmla="*/ 2 h 130"/>
                <a:gd name="T50" fmla="*/ 4 w 130"/>
                <a:gd name="T51" fmla="*/ 2 h 130"/>
                <a:gd name="T52" fmla="*/ 4 w 130"/>
                <a:gd name="T53" fmla="*/ 2 h 130"/>
                <a:gd name="T54" fmla="*/ 4 w 130"/>
                <a:gd name="T55" fmla="*/ 2 h 130"/>
                <a:gd name="T56" fmla="*/ 4 w 130"/>
                <a:gd name="T57" fmla="*/ 2 h 130"/>
                <a:gd name="T58" fmla="*/ 4 w 130"/>
                <a:gd name="T59" fmla="*/ 2 h 130"/>
                <a:gd name="T60" fmla="*/ 4 w 130"/>
                <a:gd name="T61" fmla="*/ 2 h 130"/>
                <a:gd name="T62" fmla="*/ 4 w 130"/>
                <a:gd name="T63" fmla="*/ 2 h 130"/>
                <a:gd name="T64" fmla="*/ 4 w 130"/>
                <a:gd name="T65" fmla="*/ 2 h 130"/>
                <a:gd name="T66" fmla="*/ 4 w 130"/>
                <a:gd name="T67" fmla="*/ 2 h 130"/>
                <a:gd name="T68" fmla="*/ 4 w 130"/>
                <a:gd name="T69" fmla="*/ 2 h 130"/>
                <a:gd name="T70" fmla="*/ 4 w 130"/>
                <a:gd name="T71" fmla="*/ 2 h 130"/>
                <a:gd name="T72" fmla="*/ 4 w 130"/>
                <a:gd name="T73" fmla="*/ 2 h 130"/>
                <a:gd name="T74" fmla="*/ 4 w 130"/>
                <a:gd name="T75" fmla="*/ 2 h 130"/>
                <a:gd name="T76" fmla="*/ 4 w 130"/>
                <a:gd name="T77" fmla="*/ 2 h 130"/>
                <a:gd name="T78" fmla="*/ 4 w 130"/>
                <a:gd name="T79" fmla="*/ 2 h 130"/>
                <a:gd name="T80" fmla="*/ 4 w 130"/>
                <a:gd name="T81" fmla="*/ 2 h 130"/>
                <a:gd name="T82" fmla="*/ 4 w 130"/>
                <a:gd name="T83" fmla="*/ 2 h 130"/>
                <a:gd name="T84" fmla="*/ 4 w 130"/>
                <a:gd name="T85" fmla="*/ 2 h 130"/>
                <a:gd name="T86" fmla="*/ 4 w 130"/>
                <a:gd name="T87" fmla="*/ 2 h 130"/>
                <a:gd name="T88" fmla="*/ 4 w 130"/>
                <a:gd name="T89" fmla="*/ 2 h 130"/>
                <a:gd name="T90" fmla="*/ 4 w 130"/>
                <a:gd name="T91" fmla="*/ 2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30"/>
                <a:gd name="T140" fmla="*/ 130 w 130"/>
                <a:gd name="T141" fmla="*/ 130 h 1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30">
                  <a:moveTo>
                    <a:pt x="122" y="102"/>
                  </a:moveTo>
                  <a:lnTo>
                    <a:pt x="125" y="91"/>
                  </a:lnTo>
                  <a:lnTo>
                    <a:pt x="129" y="81"/>
                  </a:lnTo>
                  <a:lnTo>
                    <a:pt x="129" y="71"/>
                  </a:lnTo>
                  <a:lnTo>
                    <a:pt x="129" y="64"/>
                  </a:lnTo>
                  <a:lnTo>
                    <a:pt x="125" y="61"/>
                  </a:lnTo>
                  <a:lnTo>
                    <a:pt x="115" y="61"/>
                  </a:lnTo>
                  <a:lnTo>
                    <a:pt x="108" y="61"/>
                  </a:lnTo>
                  <a:lnTo>
                    <a:pt x="102" y="61"/>
                  </a:lnTo>
                  <a:lnTo>
                    <a:pt x="98" y="51"/>
                  </a:lnTo>
                  <a:lnTo>
                    <a:pt x="92" y="41"/>
                  </a:lnTo>
                  <a:lnTo>
                    <a:pt x="78" y="34"/>
                  </a:lnTo>
                  <a:lnTo>
                    <a:pt x="61" y="24"/>
                  </a:lnTo>
                  <a:lnTo>
                    <a:pt x="54" y="17"/>
                  </a:lnTo>
                  <a:lnTo>
                    <a:pt x="48" y="10"/>
                  </a:lnTo>
                  <a:lnTo>
                    <a:pt x="44" y="3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1" y="7"/>
                  </a:lnTo>
                  <a:lnTo>
                    <a:pt x="4" y="14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0" y="51"/>
                  </a:lnTo>
                  <a:lnTo>
                    <a:pt x="4" y="61"/>
                  </a:lnTo>
                  <a:lnTo>
                    <a:pt x="7" y="71"/>
                  </a:lnTo>
                  <a:lnTo>
                    <a:pt x="11" y="81"/>
                  </a:lnTo>
                  <a:lnTo>
                    <a:pt x="14" y="81"/>
                  </a:lnTo>
                  <a:lnTo>
                    <a:pt x="21" y="81"/>
                  </a:lnTo>
                  <a:lnTo>
                    <a:pt x="24" y="81"/>
                  </a:lnTo>
                  <a:lnTo>
                    <a:pt x="27" y="85"/>
                  </a:lnTo>
                  <a:lnTo>
                    <a:pt x="31" y="88"/>
                  </a:lnTo>
                  <a:lnTo>
                    <a:pt x="34" y="95"/>
                  </a:lnTo>
                  <a:lnTo>
                    <a:pt x="38" y="108"/>
                  </a:lnTo>
                  <a:lnTo>
                    <a:pt x="44" y="108"/>
                  </a:lnTo>
                  <a:lnTo>
                    <a:pt x="54" y="108"/>
                  </a:lnTo>
                  <a:lnTo>
                    <a:pt x="61" y="108"/>
                  </a:lnTo>
                  <a:lnTo>
                    <a:pt x="68" y="108"/>
                  </a:lnTo>
                  <a:lnTo>
                    <a:pt x="75" y="115"/>
                  </a:lnTo>
                  <a:lnTo>
                    <a:pt x="81" y="122"/>
                  </a:lnTo>
                  <a:lnTo>
                    <a:pt x="88" y="129"/>
                  </a:lnTo>
                  <a:lnTo>
                    <a:pt x="95" y="129"/>
                  </a:lnTo>
                  <a:lnTo>
                    <a:pt x="102" y="125"/>
                  </a:lnTo>
                  <a:lnTo>
                    <a:pt x="108" y="118"/>
                  </a:lnTo>
                  <a:lnTo>
                    <a:pt x="115" y="108"/>
                  </a:lnTo>
                  <a:lnTo>
                    <a:pt x="122" y="102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5" name="Freeform 78"/>
            <p:cNvSpPr>
              <a:spLocks/>
            </p:cNvSpPr>
            <p:nvPr/>
          </p:nvSpPr>
          <p:spPr bwMode="auto">
            <a:xfrm>
              <a:off x="5104" y="1982"/>
              <a:ext cx="499" cy="362"/>
            </a:xfrm>
            <a:custGeom>
              <a:avLst/>
              <a:gdLst>
                <a:gd name="T0" fmla="*/ 3 w 571"/>
                <a:gd name="T1" fmla="*/ 2 h 443"/>
                <a:gd name="T2" fmla="*/ 3 w 571"/>
                <a:gd name="T3" fmla="*/ 2 h 443"/>
                <a:gd name="T4" fmla="*/ 3 w 571"/>
                <a:gd name="T5" fmla="*/ 2 h 443"/>
                <a:gd name="T6" fmla="*/ 3 w 571"/>
                <a:gd name="T7" fmla="*/ 2 h 443"/>
                <a:gd name="T8" fmla="*/ 3 w 571"/>
                <a:gd name="T9" fmla="*/ 2 h 443"/>
                <a:gd name="T10" fmla="*/ 3 w 571"/>
                <a:gd name="T11" fmla="*/ 2 h 443"/>
                <a:gd name="T12" fmla="*/ 3 w 571"/>
                <a:gd name="T13" fmla="*/ 2 h 443"/>
                <a:gd name="T14" fmla="*/ 3 w 571"/>
                <a:gd name="T15" fmla="*/ 2 h 443"/>
                <a:gd name="T16" fmla="*/ 3 w 571"/>
                <a:gd name="T17" fmla="*/ 2 h 443"/>
                <a:gd name="T18" fmla="*/ 3 w 571"/>
                <a:gd name="T19" fmla="*/ 2 h 443"/>
                <a:gd name="T20" fmla="*/ 3 w 571"/>
                <a:gd name="T21" fmla="*/ 2 h 443"/>
                <a:gd name="T22" fmla="*/ 3 w 571"/>
                <a:gd name="T23" fmla="*/ 2 h 443"/>
                <a:gd name="T24" fmla="*/ 3 w 571"/>
                <a:gd name="T25" fmla="*/ 2 h 443"/>
                <a:gd name="T26" fmla="*/ 3 w 571"/>
                <a:gd name="T27" fmla="*/ 2 h 443"/>
                <a:gd name="T28" fmla="*/ 3 w 571"/>
                <a:gd name="T29" fmla="*/ 2 h 443"/>
                <a:gd name="T30" fmla="*/ 3 w 571"/>
                <a:gd name="T31" fmla="*/ 2 h 443"/>
                <a:gd name="T32" fmla="*/ 3 w 571"/>
                <a:gd name="T33" fmla="*/ 2 h 443"/>
                <a:gd name="T34" fmla="*/ 3 w 571"/>
                <a:gd name="T35" fmla="*/ 0 h 443"/>
                <a:gd name="T36" fmla="*/ 3 w 571"/>
                <a:gd name="T37" fmla="*/ 2 h 443"/>
                <a:gd name="T38" fmla="*/ 3 w 571"/>
                <a:gd name="T39" fmla="*/ 2 h 443"/>
                <a:gd name="T40" fmla="*/ 3 w 571"/>
                <a:gd name="T41" fmla="*/ 2 h 443"/>
                <a:gd name="T42" fmla="*/ 3 w 571"/>
                <a:gd name="T43" fmla="*/ 2 h 443"/>
                <a:gd name="T44" fmla="*/ 3 w 571"/>
                <a:gd name="T45" fmla="*/ 2 h 443"/>
                <a:gd name="T46" fmla="*/ 3 w 571"/>
                <a:gd name="T47" fmla="*/ 2 h 443"/>
                <a:gd name="T48" fmla="*/ 3 w 571"/>
                <a:gd name="T49" fmla="*/ 2 h 443"/>
                <a:gd name="T50" fmla="*/ 3 w 571"/>
                <a:gd name="T51" fmla="*/ 2 h 443"/>
                <a:gd name="T52" fmla="*/ 3 w 571"/>
                <a:gd name="T53" fmla="*/ 2 h 443"/>
                <a:gd name="T54" fmla="*/ 0 w 571"/>
                <a:gd name="T55" fmla="*/ 2 h 443"/>
                <a:gd name="T56" fmla="*/ 3 w 571"/>
                <a:gd name="T57" fmla="*/ 2 h 443"/>
                <a:gd name="T58" fmla="*/ 3 w 571"/>
                <a:gd name="T59" fmla="*/ 2 h 443"/>
                <a:gd name="T60" fmla="*/ 3 w 571"/>
                <a:gd name="T61" fmla="*/ 2 h 443"/>
                <a:gd name="T62" fmla="*/ 3 w 571"/>
                <a:gd name="T63" fmla="*/ 2 h 443"/>
                <a:gd name="T64" fmla="*/ 3 w 571"/>
                <a:gd name="T65" fmla="*/ 2 h 443"/>
                <a:gd name="T66" fmla="*/ 3 w 571"/>
                <a:gd name="T67" fmla="*/ 2 h 443"/>
                <a:gd name="T68" fmla="*/ 3 w 571"/>
                <a:gd name="T69" fmla="*/ 2 h 443"/>
                <a:gd name="T70" fmla="*/ 3 w 571"/>
                <a:gd name="T71" fmla="*/ 2 h 443"/>
                <a:gd name="T72" fmla="*/ 3 w 571"/>
                <a:gd name="T73" fmla="*/ 2 h 443"/>
                <a:gd name="T74" fmla="*/ 3 w 571"/>
                <a:gd name="T75" fmla="*/ 2 h 443"/>
                <a:gd name="T76" fmla="*/ 3 w 571"/>
                <a:gd name="T77" fmla="*/ 2 h 443"/>
                <a:gd name="T78" fmla="*/ 3 w 571"/>
                <a:gd name="T79" fmla="*/ 2 h 443"/>
                <a:gd name="T80" fmla="*/ 3 w 571"/>
                <a:gd name="T81" fmla="*/ 2 h 443"/>
                <a:gd name="T82" fmla="*/ 3 w 571"/>
                <a:gd name="T83" fmla="*/ 2 h 443"/>
                <a:gd name="T84" fmla="*/ 3 w 571"/>
                <a:gd name="T85" fmla="*/ 2 h 443"/>
                <a:gd name="T86" fmla="*/ 3 w 571"/>
                <a:gd name="T87" fmla="*/ 2 h 44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71"/>
                <a:gd name="T133" fmla="*/ 0 h 443"/>
                <a:gd name="T134" fmla="*/ 571 w 571"/>
                <a:gd name="T135" fmla="*/ 443 h 44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71" h="443">
                  <a:moveTo>
                    <a:pt x="251" y="350"/>
                  </a:moveTo>
                  <a:lnTo>
                    <a:pt x="251" y="353"/>
                  </a:lnTo>
                  <a:lnTo>
                    <a:pt x="251" y="357"/>
                  </a:lnTo>
                  <a:lnTo>
                    <a:pt x="251" y="361"/>
                  </a:lnTo>
                  <a:lnTo>
                    <a:pt x="251" y="364"/>
                  </a:lnTo>
                  <a:lnTo>
                    <a:pt x="251" y="372"/>
                  </a:lnTo>
                  <a:lnTo>
                    <a:pt x="247" y="379"/>
                  </a:lnTo>
                  <a:lnTo>
                    <a:pt x="242" y="386"/>
                  </a:lnTo>
                  <a:lnTo>
                    <a:pt x="234" y="394"/>
                  </a:lnTo>
                  <a:lnTo>
                    <a:pt x="230" y="401"/>
                  </a:lnTo>
                  <a:lnTo>
                    <a:pt x="225" y="409"/>
                  </a:lnTo>
                  <a:lnTo>
                    <a:pt x="230" y="423"/>
                  </a:lnTo>
                  <a:lnTo>
                    <a:pt x="238" y="434"/>
                  </a:lnTo>
                  <a:lnTo>
                    <a:pt x="255" y="442"/>
                  </a:lnTo>
                  <a:lnTo>
                    <a:pt x="268" y="442"/>
                  </a:lnTo>
                  <a:lnTo>
                    <a:pt x="276" y="438"/>
                  </a:lnTo>
                  <a:lnTo>
                    <a:pt x="285" y="427"/>
                  </a:lnTo>
                  <a:lnTo>
                    <a:pt x="294" y="412"/>
                  </a:lnTo>
                  <a:lnTo>
                    <a:pt x="302" y="394"/>
                  </a:lnTo>
                  <a:lnTo>
                    <a:pt x="311" y="379"/>
                  </a:lnTo>
                  <a:lnTo>
                    <a:pt x="332" y="353"/>
                  </a:lnTo>
                  <a:lnTo>
                    <a:pt x="345" y="342"/>
                  </a:lnTo>
                  <a:lnTo>
                    <a:pt x="349" y="331"/>
                  </a:lnTo>
                  <a:lnTo>
                    <a:pt x="349" y="324"/>
                  </a:lnTo>
                  <a:lnTo>
                    <a:pt x="340" y="317"/>
                  </a:lnTo>
                  <a:lnTo>
                    <a:pt x="336" y="309"/>
                  </a:lnTo>
                  <a:lnTo>
                    <a:pt x="332" y="302"/>
                  </a:lnTo>
                  <a:lnTo>
                    <a:pt x="336" y="287"/>
                  </a:lnTo>
                  <a:lnTo>
                    <a:pt x="345" y="276"/>
                  </a:lnTo>
                  <a:lnTo>
                    <a:pt x="353" y="261"/>
                  </a:lnTo>
                  <a:lnTo>
                    <a:pt x="366" y="243"/>
                  </a:lnTo>
                  <a:lnTo>
                    <a:pt x="383" y="221"/>
                  </a:lnTo>
                  <a:lnTo>
                    <a:pt x="404" y="199"/>
                  </a:lnTo>
                  <a:lnTo>
                    <a:pt x="421" y="180"/>
                  </a:lnTo>
                  <a:lnTo>
                    <a:pt x="434" y="169"/>
                  </a:lnTo>
                  <a:lnTo>
                    <a:pt x="447" y="162"/>
                  </a:lnTo>
                  <a:lnTo>
                    <a:pt x="455" y="155"/>
                  </a:lnTo>
                  <a:lnTo>
                    <a:pt x="468" y="144"/>
                  </a:lnTo>
                  <a:lnTo>
                    <a:pt x="485" y="121"/>
                  </a:lnTo>
                  <a:lnTo>
                    <a:pt x="507" y="99"/>
                  </a:lnTo>
                  <a:lnTo>
                    <a:pt x="524" y="88"/>
                  </a:lnTo>
                  <a:lnTo>
                    <a:pt x="545" y="74"/>
                  </a:lnTo>
                  <a:lnTo>
                    <a:pt x="562" y="63"/>
                  </a:lnTo>
                  <a:lnTo>
                    <a:pt x="570" y="52"/>
                  </a:lnTo>
                  <a:lnTo>
                    <a:pt x="570" y="44"/>
                  </a:lnTo>
                  <a:lnTo>
                    <a:pt x="562" y="44"/>
                  </a:lnTo>
                  <a:lnTo>
                    <a:pt x="549" y="41"/>
                  </a:lnTo>
                  <a:lnTo>
                    <a:pt x="545" y="37"/>
                  </a:lnTo>
                  <a:lnTo>
                    <a:pt x="545" y="29"/>
                  </a:lnTo>
                  <a:lnTo>
                    <a:pt x="549" y="18"/>
                  </a:lnTo>
                  <a:lnTo>
                    <a:pt x="553" y="7"/>
                  </a:lnTo>
                  <a:lnTo>
                    <a:pt x="553" y="4"/>
                  </a:lnTo>
                  <a:lnTo>
                    <a:pt x="545" y="0"/>
                  </a:lnTo>
                  <a:lnTo>
                    <a:pt x="532" y="0"/>
                  </a:lnTo>
                  <a:lnTo>
                    <a:pt x="511" y="4"/>
                  </a:lnTo>
                  <a:lnTo>
                    <a:pt x="490" y="11"/>
                  </a:lnTo>
                  <a:lnTo>
                    <a:pt x="472" y="18"/>
                  </a:lnTo>
                  <a:lnTo>
                    <a:pt x="455" y="22"/>
                  </a:lnTo>
                  <a:lnTo>
                    <a:pt x="451" y="22"/>
                  </a:lnTo>
                  <a:lnTo>
                    <a:pt x="443" y="29"/>
                  </a:lnTo>
                  <a:lnTo>
                    <a:pt x="434" y="37"/>
                  </a:lnTo>
                  <a:lnTo>
                    <a:pt x="421" y="48"/>
                  </a:lnTo>
                  <a:lnTo>
                    <a:pt x="400" y="70"/>
                  </a:lnTo>
                  <a:lnTo>
                    <a:pt x="374" y="88"/>
                  </a:lnTo>
                  <a:lnTo>
                    <a:pt x="345" y="103"/>
                  </a:lnTo>
                  <a:lnTo>
                    <a:pt x="311" y="121"/>
                  </a:lnTo>
                  <a:lnTo>
                    <a:pt x="276" y="136"/>
                  </a:lnTo>
                  <a:lnTo>
                    <a:pt x="238" y="151"/>
                  </a:lnTo>
                  <a:lnTo>
                    <a:pt x="200" y="162"/>
                  </a:lnTo>
                  <a:lnTo>
                    <a:pt x="183" y="162"/>
                  </a:lnTo>
                  <a:lnTo>
                    <a:pt x="170" y="162"/>
                  </a:lnTo>
                  <a:lnTo>
                    <a:pt x="157" y="158"/>
                  </a:lnTo>
                  <a:lnTo>
                    <a:pt x="149" y="158"/>
                  </a:lnTo>
                  <a:lnTo>
                    <a:pt x="140" y="162"/>
                  </a:lnTo>
                  <a:lnTo>
                    <a:pt x="136" y="169"/>
                  </a:lnTo>
                  <a:lnTo>
                    <a:pt x="132" y="177"/>
                  </a:lnTo>
                  <a:lnTo>
                    <a:pt x="119" y="180"/>
                  </a:lnTo>
                  <a:lnTo>
                    <a:pt x="106" y="180"/>
                  </a:lnTo>
                  <a:lnTo>
                    <a:pt x="93" y="180"/>
                  </a:lnTo>
                  <a:lnTo>
                    <a:pt x="59" y="184"/>
                  </a:lnTo>
                  <a:lnTo>
                    <a:pt x="25" y="184"/>
                  </a:lnTo>
                  <a:lnTo>
                    <a:pt x="12" y="184"/>
                  </a:lnTo>
                  <a:lnTo>
                    <a:pt x="4" y="184"/>
                  </a:lnTo>
                  <a:lnTo>
                    <a:pt x="0" y="184"/>
                  </a:lnTo>
                  <a:lnTo>
                    <a:pt x="4" y="188"/>
                  </a:lnTo>
                  <a:lnTo>
                    <a:pt x="8" y="191"/>
                  </a:lnTo>
                  <a:lnTo>
                    <a:pt x="21" y="195"/>
                  </a:lnTo>
                  <a:lnTo>
                    <a:pt x="25" y="202"/>
                  </a:lnTo>
                  <a:lnTo>
                    <a:pt x="25" y="210"/>
                  </a:lnTo>
                  <a:lnTo>
                    <a:pt x="21" y="221"/>
                  </a:lnTo>
                  <a:lnTo>
                    <a:pt x="17" y="228"/>
                  </a:lnTo>
                  <a:lnTo>
                    <a:pt x="12" y="236"/>
                  </a:lnTo>
                  <a:lnTo>
                    <a:pt x="8" y="239"/>
                  </a:lnTo>
                  <a:lnTo>
                    <a:pt x="12" y="243"/>
                  </a:lnTo>
                  <a:lnTo>
                    <a:pt x="21" y="258"/>
                  </a:lnTo>
                  <a:lnTo>
                    <a:pt x="25" y="272"/>
                  </a:lnTo>
                  <a:lnTo>
                    <a:pt x="38" y="283"/>
                  </a:lnTo>
                  <a:lnTo>
                    <a:pt x="42" y="291"/>
                  </a:lnTo>
                  <a:lnTo>
                    <a:pt x="46" y="291"/>
                  </a:lnTo>
                  <a:lnTo>
                    <a:pt x="55" y="294"/>
                  </a:lnTo>
                  <a:lnTo>
                    <a:pt x="59" y="291"/>
                  </a:lnTo>
                  <a:lnTo>
                    <a:pt x="63" y="287"/>
                  </a:lnTo>
                  <a:lnTo>
                    <a:pt x="63" y="280"/>
                  </a:lnTo>
                  <a:lnTo>
                    <a:pt x="63" y="272"/>
                  </a:lnTo>
                  <a:lnTo>
                    <a:pt x="59" y="261"/>
                  </a:lnTo>
                  <a:lnTo>
                    <a:pt x="59" y="254"/>
                  </a:lnTo>
                  <a:lnTo>
                    <a:pt x="63" y="250"/>
                  </a:lnTo>
                  <a:lnTo>
                    <a:pt x="80" y="250"/>
                  </a:lnTo>
                  <a:lnTo>
                    <a:pt x="98" y="254"/>
                  </a:lnTo>
                  <a:lnTo>
                    <a:pt x="119" y="265"/>
                  </a:lnTo>
                  <a:lnTo>
                    <a:pt x="132" y="269"/>
                  </a:lnTo>
                  <a:lnTo>
                    <a:pt x="140" y="272"/>
                  </a:lnTo>
                  <a:lnTo>
                    <a:pt x="153" y="269"/>
                  </a:lnTo>
                  <a:lnTo>
                    <a:pt x="166" y="265"/>
                  </a:lnTo>
                  <a:lnTo>
                    <a:pt x="183" y="258"/>
                  </a:lnTo>
                  <a:lnTo>
                    <a:pt x="200" y="247"/>
                  </a:lnTo>
                  <a:lnTo>
                    <a:pt x="213" y="243"/>
                  </a:lnTo>
                  <a:lnTo>
                    <a:pt x="221" y="243"/>
                  </a:lnTo>
                  <a:lnTo>
                    <a:pt x="230" y="247"/>
                  </a:lnTo>
                  <a:lnTo>
                    <a:pt x="238" y="250"/>
                  </a:lnTo>
                  <a:lnTo>
                    <a:pt x="242" y="261"/>
                  </a:lnTo>
                  <a:lnTo>
                    <a:pt x="247" y="269"/>
                  </a:lnTo>
                  <a:lnTo>
                    <a:pt x="255" y="272"/>
                  </a:lnTo>
                  <a:lnTo>
                    <a:pt x="264" y="272"/>
                  </a:lnTo>
                  <a:lnTo>
                    <a:pt x="272" y="276"/>
                  </a:lnTo>
                  <a:lnTo>
                    <a:pt x="276" y="291"/>
                  </a:lnTo>
                  <a:lnTo>
                    <a:pt x="281" y="305"/>
                  </a:lnTo>
                  <a:lnTo>
                    <a:pt x="281" y="317"/>
                  </a:lnTo>
                  <a:lnTo>
                    <a:pt x="281" y="331"/>
                  </a:lnTo>
                  <a:lnTo>
                    <a:pt x="276" y="342"/>
                  </a:lnTo>
                  <a:lnTo>
                    <a:pt x="272" y="346"/>
                  </a:lnTo>
                  <a:lnTo>
                    <a:pt x="264" y="350"/>
                  </a:lnTo>
                  <a:lnTo>
                    <a:pt x="255" y="350"/>
                  </a:lnTo>
                  <a:lnTo>
                    <a:pt x="251" y="35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6" name="Freeform 79"/>
            <p:cNvSpPr>
              <a:spLocks/>
            </p:cNvSpPr>
            <p:nvPr/>
          </p:nvSpPr>
          <p:spPr bwMode="auto">
            <a:xfrm>
              <a:off x="5262" y="1863"/>
              <a:ext cx="433" cy="392"/>
            </a:xfrm>
            <a:custGeom>
              <a:avLst/>
              <a:gdLst>
                <a:gd name="T0" fmla="*/ 3 w 495"/>
                <a:gd name="T1" fmla="*/ 2 h 480"/>
                <a:gd name="T2" fmla="*/ 3 w 495"/>
                <a:gd name="T3" fmla="*/ 2 h 480"/>
                <a:gd name="T4" fmla="*/ 0 w 495"/>
                <a:gd name="T5" fmla="*/ 2 h 480"/>
                <a:gd name="T6" fmla="*/ 3 w 495"/>
                <a:gd name="T7" fmla="*/ 2 h 480"/>
                <a:gd name="T8" fmla="*/ 3 w 495"/>
                <a:gd name="T9" fmla="*/ 2 h 480"/>
                <a:gd name="T10" fmla="*/ 3 w 495"/>
                <a:gd name="T11" fmla="*/ 2 h 480"/>
                <a:gd name="T12" fmla="*/ 3 w 495"/>
                <a:gd name="T13" fmla="*/ 2 h 480"/>
                <a:gd name="T14" fmla="*/ 3 w 495"/>
                <a:gd name="T15" fmla="*/ 2 h 480"/>
                <a:gd name="T16" fmla="*/ 3 w 495"/>
                <a:gd name="T17" fmla="*/ 2 h 480"/>
                <a:gd name="T18" fmla="*/ 3 w 495"/>
                <a:gd name="T19" fmla="*/ 2 h 480"/>
                <a:gd name="T20" fmla="*/ 3 w 495"/>
                <a:gd name="T21" fmla="*/ 2 h 480"/>
                <a:gd name="T22" fmla="*/ 3 w 495"/>
                <a:gd name="T23" fmla="*/ 2 h 480"/>
                <a:gd name="T24" fmla="*/ 3 w 495"/>
                <a:gd name="T25" fmla="*/ 2 h 480"/>
                <a:gd name="T26" fmla="*/ 3 w 495"/>
                <a:gd name="T27" fmla="*/ 0 h 480"/>
                <a:gd name="T28" fmla="*/ 3 w 495"/>
                <a:gd name="T29" fmla="*/ 2 h 480"/>
                <a:gd name="T30" fmla="*/ 3 w 495"/>
                <a:gd name="T31" fmla="*/ 2 h 480"/>
                <a:gd name="T32" fmla="*/ 3 w 495"/>
                <a:gd name="T33" fmla="*/ 2 h 480"/>
                <a:gd name="T34" fmla="*/ 3 w 495"/>
                <a:gd name="T35" fmla="*/ 2 h 480"/>
                <a:gd name="T36" fmla="*/ 3 w 495"/>
                <a:gd name="T37" fmla="*/ 2 h 480"/>
                <a:gd name="T38" fmla="*/ 3 w 495"/>
                <a:gd name="T39" fmla="*/ 2 h 480"/>
                <a:gd name="T40" fmla="*/ 3 w 495"/>
                <a:gd name="T41" fmla="*/ 2 h 480"/>
                <a:gd name="T42" fmla="*/ 3 w 495"/>
                <a:gd name="T43" fmla="*/ 2 h 480"/>
                <a:gd name="T44" fmla="*/ 3 w 495"/>
                <a:gd name="T45" fmla="*/ 2 h 480"/>
                <a:gd name="T46" fmla="*/ 3 w 495"/>
                <a:gd name="T47" fmla="*/ 2 h 480"/>
                <a:gd name="T48" fmla="*/ 3 w 495"/>
                <a:gd name="T49" fmla="*/ 2 h 480"/>
                <a:gd name="T50" fmla="*/ 3 w 495"/>
                <a:gd name="T51" fmla="*/ 2 h 480"/>
                <a:gd name="T52" fmla="*/ 3 w 495"/>
                <a:gd name="T53" fmla="*/ 2 h 480"/>
                <a:gd name="T54" fmla="*/ 3 w 495"/>
                <a:gd name="T55" fmla="*/ 2 h 480"/>
                <a:gd name="T56" fmla="*/ 3 w 495"/>
                <a:gd name="T57" fmla="*/ 2 h 480"/>
                <a:gd name="T58" fmla="*/ 3 w 495"/>
                <a:gd name="T59" fmla="*/ 2 h 480"/>
                <a:gd name="T60" fmla="*/ 3 w 495"/>
                <a:gd name="T61" fmla="*/ 2 h 480"/>
                <a:gd name="T62" fmla="*/ 3 w 495"/>
                <a:gd name="T63" fmla="*/ 2 h 480"/>
                <a:gd name="T64" fmla="*/ 3 w 495"/>
                <a:gd name="T65" fmla="*/ 2 h 480"/>
                <a:gd name="T66" fmla="*/ 3 w 495"/>
                <a:gd name="T67" fmla="*/ 2 h 480"/>
                <a:gd name="T68" fmla="*/ 3 w 495"/>
                <a:gd name="T69" fmla="*/ 2 h 480"/>
                <a:gd name="T70" fmla="*/ 3 w 495"/>
                <a:gd name="T71" fmla="*/ 2 h 480"/>
                <a:gd name="T72" fmla="*/ 3 w 495"/>
                <a:gd name="T73" fmla="*/ 2 h 480"/>
                <a:gd name="T74" fmla="*/ 3 w 495"/>
                <a:gd name="T75" fmla="*/ 2 h 480"/>
                <a:gd name="T76" fmla="*/ 3 w 495"/>
                <a:gd name="T77" fmla="*/ 2 h 480"/>
                <a:gd name="T78" fmla="*/ 3 w 495"/>
                <a:gd name="T79" fmla="*/ 2 h 480"/>
                <a:gd name="T80" fmla="*/ 3 w 495"/>
                <a:gd name="T81" fmla="*/ 2 h 480"/>
                <a:gd name="T82" fmla="*/ 3 w 495"/>
                <a:gd name="T83" fmla="*/ 2 h 480"/>
                <a:gd name="T84" fmla="*/ 3 w 495"/>
                <a:gd name="T85" fmla="*/ 2 h 480"/>
                <a:gd name="T86" fmla="*/ 3 w 495"/>
                <a:gd name="T87" fmla="*/ 2 h 480"/>
                <a:gd name="T88" fmla="*/ 3 w 495"/>
                <a:gd name="T89" fmla="*/ 2 h 480"/>
                <a:gd name="T90" fmla="*/ 3 w 495"/>
                <a:gd name="T91" fmla="*/ 2 h 480"/>
                <a:gd name="T92" fmla="*/ 3 w 495"/>
                <a:gd name="T93" fmla="*/ 2 h 480"/>
                <a:gd name="T94" fmla="*/ 3 w 495"/>
                <a:gd name="T95" fmla="*/ 2 h 480"/>
                <a:gd name="T96" fmla="*/ 3 w 495"/>
                <a:gd name="T97" fmla="*/ 2 h 480"/>
                <a:gd name="T98" fmla="*/ 3 w 495"/>
                <a:gd name="T99" fmla="*/ 2 h 48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95"/>
                <a:gd name="T151" fmla="*/ 0 h 480"/>
                <a:gd name="T152" fmla="*/ 495 w 495"/>
                <a:gd name="T153" fmla="*/ 480 h 48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95" h="480">
                  <a:moveTo>
                    <a:pt x="48" y="294"/>
                  </a:moveTo>
                  <a:lnTo>
                    <a:pt x="44" y="294"/>
                  </a:lnTo>
                  <a:lnTo>
                    <a:pt x="39" y="287"/>
                  </a:lnTo>
                  <a:lnTo>
                    <a:pt x="30" y="276"/>
                  </a:lnTo>
                  <a:lnTo>
                    <a:pt x="30" y="259"/>
                  </a:lnTo>
                  <a:lnTo>
                    <a:pt x="30" y="241"/>
                  </a:lnTo>
                  <a:lnTo>
                    <a:pt x="26" y="238"/>
                  </a:lnTo>
                  <a:lnTo>
                    <a:pt x="17" y="238"/>
                  </a:lnTo>
                  <a:lnTo>
                    <a:pt x="8" y="234"/>
                  </a:lnTo>
                  <a:lnTo>
                    <a:pt x="4" y="234"/>
                  </a:lnTo>
                  <a:lnTo>
                    <a:pt x="0" y="224"/>
                  </a:lnTo>
                  <a:lnTo>
                    <a:pt x="0" y="210"/>
                  </a:lnTo>
                  <a:lnTo>
                    <a:pt x="4" y="206"/>
                  </a:lnTo>
                  <a:lnTo>
                    <a:pt x="17" y="203"/>
                  </a:lnTo>
                  <a:lnTo>
                    <a:pt x="26" y="199"/>
                  </a:lnTo>
                  <a:lnTo>
                    <a:pt x="35" y="199"/>
                  </a:lnTo>
                  <a:lnTo>
                    <a:pt x="39" y="203"/>
                  </a:lnTo>
                  <a:lnTo>
                    <a:pt x="48" y="210"/>
                  </a:lnTo>
                  <a:lnTo>
                    <a:pt x="53" y="220"/>
                  </a:lnTo>
                  <a:lnTo>
                    <a:pt x="57" y="220"/>
                  </a:lnTo>
                  <a:lnTo>
                    <a:pt x="66" y="213"/>
                  </a:lnTo>
                  <a:lnTo>
                    <a:pt x="70" y="203"/>
                  </a:lnTo>
                  <a:lnTo>
                    <a:pt x="79" y="189"/>
                  </a:lnTo>
                  <a:lnTo>
                    <a:pt x="83" y="178"/>
                  </a:lnTo>
                  <a:lnTo>
                    <a:pt x="101" y="164"/>
                  </a:lnTo>
                  <a:lnTo>
                    <a:pt x="110" y="161"/>
                  </a:lnTo>
                  <a:lnTo>
                    <a:pt x="119" y="150"/>
                  </a:lnTo>
                  <a:lnTo>
                    <a:pt x="123" y="140"/>
                  </a:lnTo>
                  <a:lnTo>
                    <a:pt x="132" y="129"/>
                  </a:lnTo>
                  <a:lnTo>
                    <a:pt x="136" y="115"/>
                  </a:lnTo>
                  <a:lnTo>
                    <a:pt x="141" y="105"/>
                  </a:lnTo>
                  <a:lnTo>
                    <a:pt x="150" y="94"/>
                  </a:lnTo>
                  <a:lnTo>
                    <a:pt x="167" y="87"/>
                  </a:lnTo>
                  <a:lnTo>
                    <a:pt x="176" y="87"/>
                  </a:lnTo>
                  <a:lnTo>
                    <a:pt x="189" y="87"/>
                  </a:lnTo>
                  <a:lnTo>
                    <a:pt x="198" y="87"/>
                  </a:lnTo>
                  <a:lnTo>
                    <a:pt x="207" y="87"/>
                  </a:lnTo>
                  <a:lnTo>
                    <a:pt x="207" y="80"/>
                  </a:lnTo>
                  <a:lnTo>
                    <a:pt x="207" y="70"/>
                  </a:lnTo>
                  <a:lnTo>
                    <a:pt x="207" y="59"/>
                  </a:lnTo>
                  <a:lnTo>
                    <a:pt x="211" y="52"/>
                  </a:lnTo>
                  <a:lnTo>
                    <a:pt x="229" y="35"/>
                  </a:lnTo>
                  <a:lnTo>
                    <a:pt x="242" y="28"/>
                  </a:lnTo>
                  <a:lnTo>
                    <a:pt x="256" y="24"/>
                  </a:lnTo>
                  <a:lnTo>
                    <a:pt x="264" y="28"/>
                  </a:lnTo>
                  <a:lnTo>
                    <a:pt x="278" y="35"/>
                  </a:lnTo>
                  <a:lnTo>
                    <a:pt x="291" y="38"/>
                  </a:lnTo>
                  <a:lnTo>
                    <a:pt x="304" y="42"/>
                  </a:lnTo>
                  <a:lnTo>
                    <a:pt x="313" y="42"/>
                  </a:lnTo>
                  <a:lnTo>
                    <a:pt x="326" y="35"/>
                  </a:lnTo>
                  <a:lnTo>
                    <a:pt x="344" y="24"/>
                  </a:lnTo>
                  <a:lnTo>
                    <a:pt x="353" y="17"/>
                  </a:lnTo>
                  <a:lnTo>
                    <a:pt x="353" y="10"/>
                  </a:lnTo>
                  <a:lnTo>
                    <a:pt x="357" y="3"/>
                  </a:lnTo>
                  <a:lnTo>
                    <a:pt x="362" y="0"/>
                  </a:lnTo>
                  <a:lnTo>
                    <a:pt x="370" y="0"/>
                  </a:lnTo>
                  <a:lnTo>
                    <a:pt x="379" y="3"/>
                  </a:lnTo>
                  <a:lnTo>
                    <a:pt x="388" y="10"/>
                  </a:lnTo>
                  <a:lnTo>
                    <a:pt x="392" y="14"/>
                  </a:lnTo>
                  <a:lnTo>
                    <a:pt x="397" y="21"/>
                  </a:lnTo>
                  <a:lnTo>
                    <a:pt x="397" y="24"/>
                  </a:lnTo>
                  <a:lnTo>
                    <a:pt x="397" y="31"/>
                  </a:lnTo>
                  <a:lnTo>
                    <a:pt x="397" y="35"/>
                  </a:lnTo>
                  <a:lnTo>
                    <a:pt x="401" y="38"/>
                  </a:lnTo>
                  <a:lnTo>
                    <a:pt x="410" y="42"/>
                  </a:lnTo>
                  <a:lnTo>
                    <a:pt x="415" y="45"/>
                  </a:lnTo>
                  <a:lnTo>
                    <a:pt x="419" y="52"/>
                  </a:lnTo>
                  <a:lnTo>
                    <a:pt x="419" y="59"/>
                  </a:lnTo>
                  <a:lnTo>
                    <a:pt x="415" y="66"/>
                  </a:lnTo>
                  <a:lnTo>
                    <a:pt x="410" y="73"/>
                  </a:lnTo>
                  <a:lnTo>
                    <a:pt x="406" y="80"/>
                  </a:lnTo>
                  <a:lnTo>
                    <a:pt x="410" y="91"/>
                  </a:lnTo>
                  <a:lnTo>
                    <a:pt x="419" y="101"/>
                  </a:lnTo>
                  <a:lnTo>
                    <a:pt x="423" y="105"/>
                  </a:lnTo>
                  <a:lnTo>
                    <a:pt x="432" y="105"/>
                  </a:lnTo>
                  <a:lnTo>
                    <a:pt x="441" y="101"/>
                  </a:lnTo>
                  <a:lnTo>
                    <a:pt x="459" y="105"/>
                  </a:lnTo>
                  <a:lnTo>
                    <a:pt x="476" y="112"/>
                  </a:lnTo>
                  <a:lnTo>
                    <a:pt x="485" y="126"/>
                  </a:lnTo>
                  <a:lnTo>
                    <a:pt x="494" y="143"/>
                  </a:lnTo>
                  <a:lnTo>
                    <a:pt x="490" y="161"/>
                  </a:lnTo>
                  <a:lnTo>
                    <a:pt x="485" y="168"/>
                  </a:lnTo>
                  <a:lnTo>
                    <a:pt x="481" y="171"/>
                  </a:lnTo>
                  <a:lnTo>
                    <a:pt x="476" y="175"/>
                  </a:lnTo>
                  <a:lnTo>
                    <a:pt x="472" y="175"/>
                  </a:lnTo>
                  <a:lnTo>
                    <a:pt x="468" y="178"/>
                  </a:lnTo>
                  <a:lnTo>
                    <a:pt x="463" y="182"/>
                  </a:lnTo>
                  <a:lnTo>
                    <a:pt x="463" y="189"/>
                  </a:lnTo>
                  <a:lnTo>
                    <a:pt x="463" y="203"/>
                  </a:lnTo>
                  <a:lnTo>
                    <a:pt x="463" y="213"/>
                  </a:lnTo>
                  <a:lnTo>
                    <a:pt x="468" y="224"/>
                  </a:lnTo>
                  <a:lnTo>
                    <a:pt x="476" y="241"/>
                  </a:lnTo>
                  <a:lnTo>
                    <a:pt x="481" y="248"/>
                  </a:lnTo>
                  <a:lnTo>
                    <a:pt x="476" y="248"/>
                  </a:lnTo>
                  <a:lnTo>
                    <a:pt x="463" y="245"/>
                  </a:lnTo>
                  <a:lnTo>
                    <a:pt x="454" y="241"/>
                  </a:lnTo>
                  <a:lnTo>
                    <a:pt x="445" y="238"/>
                  </a:lnTo>
                  <a:lnTo>
                    <a:pt x="445" y="231"/>
                  </a:lnTo>
                  <a:lnTo>
                    <a:pt x="441" y="227"/>
                  </a:lnTo>
                  <a:lnTo>
                    <a:pt x="441" y="224"/>
                  </a:lnTo>
                  <a:lnTo>
                    <a:pt x="432" y="227"/>
                  </a:lnTo>
                  <a:lnTo>
                    <a:pt x="419" y="238"/>
                  </a:lnTo>
                  <a:lnTo>
                    <a:pt x="410" y="241"/>
                  </a:lnTo>
                  <a:lnTo>
                    <a:pt x="397" y="241"/>
                  </a:lnTo>
                  <a:lnTo>
                    <a:pt x="388" y="245"/>
                  </a:lnTo>
                  <a:lnTo>
                    <a:pt x="375" y="252"/>
                  </a:lnTo>
                  <a:lnTo>
                    <a:pt x="366" y="262"/>
                  </a:lnTo>
                  <a:lnTo>
                    <a:pt x="362" y="276"/>
                  </a:lnTo>
                  <a:lnTo>
                    <a:pt x="357" y="290"/>
                  </a:lnTo>
                  <a:lnTo>
                    <a:pt x="353" y="301"/>
                  </a:lnTo>
                  <a:lnTo>
                    <a:pt x="344" y="304"/>
                  </a:lnTo>
                  <a:lnTo>
                    <a:pt x="335" y="304"/>
                  </a:lnTo>
                  <a:lnTo>
                    <a:pt x="326" y="304"/>
                  </a:lnTo>
                  <a:lnTo>
                    <a:pt x="317" y="304"/>
                  </a:lnTo>
                  <a:lnTo>
                    <a:pt x="309" y="311"/>
                  </a:lnTo>
                  <a:lnTo>
                    <a:pt x="304" y="329"/>
                  </a:lnTo>
                  <a:lnTo>
                    <a:pt x="313" y="339"/>
                  </a:lnTo>
                  <a:lnTo>
                    <a:pt x="322" y="353"/>
                  </a:lnTo>
                  <a:lnTo>
                    <a:pt x="335" y="367"/>
                  </a:lnTo>
                  <a:lnTo>
                    <a:pt x="339" y="381"/>
                  </a:lnTo>
                  <a:lnTo>
                    <a:pt x="339" y="388"/>
                  </a:lnTo>
                  <a:lnTo>
                    <a:pt x="331" y="395"/>
                  </a:lnTo>
                  <a:lnTo>
                    <a:pt x="317" y="406"/>
                  </a:lnTo>
                  <a:lnTo>
                    <a:pt x="304" y="420"/>
                  </a:lnTo>
                  <a:lnTo>
                    <a:pt x="287" y="430"/>
                  </a:lnTo>
                  <a:lnTo>
                    <a:pt x="278" y="448"/>
                  </a:lnTo>
                  <a:lnTo>
                    <a:pt x="273" y="455"/>
                  </a:lnTo>
                  <a:lnTo>
                    <a:pt x="269" y="458"/>
                  </a:lnTo>
                  <a:lnTo>
                    <a:pt x="264" y="455"/>
                  </a:lnTo>
                  <a:lnTo>
                    <a:pt x="260" y="444"/>
                  </a:lnTo>
                  <a:lnTo>
                    <a:pt x="256" y="430"/>
                  </a:lnTo>
                  <a:lnTo>
                    <a:pt x="247" y="427"/>
                  </a:lnTo>
                  <a:lnTo>
                    <a:pt x="242" y="427"/>
                  </a:lnTo>
                  <a:lnTo>
                    <a:pt x="238" y="434"/>
                  </a:lnTo>
                  <a:lnTo>
                    <a:pt x="229" y="441"/>
                  </a:lnTo>
                  <a:lnTo>
                    <a:pt x="225" y="444"/>
                  </a:lnTo>
                  <a:lnTo>
                    <a:pt x="220" y="444"/>
                  </a:lnTo>
                  <a:lnTo>
                    <a:pt x="216" y="441"/>
                  </a:lnTo>
                  <a:lnTo>
                    <a:pt x="211" y="437"/>
                  </a:lnTo>
                  <a:lnTo>
                    <a:pt x="207" y="437"/>
                  </a:lnTo>
                  <a:lnTo>
                    <a:pt x="203" y="444"/>
                  </a:lnTo>
                  <a:lnTo>
                    <a:pt x="194" y="458"/>
                  </a:lnTo>
                  <a:lnTo>
                    <a:pt x="189" y="472"/>
                  </a:lnTo>
                  <a:lnTo>
                    <a:pt x="181" y="479"/>
                  </a:lnTo>
                  <a:lnTo>
                    <a:pt x="176" y="479"/>
                  </a:lnTo>
                  <a:lnTo>
                    <a:pt x="176" y="476"/>
                  </a:lnTo>
                  <a:lnTo>
                    <a:pt x="167" y="465"/>
                  </a:lnTo>
                  <a:lnTo>
                    <a:pt x="159" y="455"/>
                  </a:lnTo>
                  <a:lnTo>
                    <a:pt x="154" y="451"/>
                  </a:lnTo>
                  <a:lnTo>
                    <a:pt x="154" y="441"/>
                  </a:lnTo>
                  <a:lnTo>
                    <a:pt x="159" y="427"/>
                  </a:lnTo>
                  <a:lnTo>
                    <a:pt x="172" y="413"/>
                  </a:lnTo>
                  <a:lnTo>
                    <a:pt x="194" y="378"/>
                  </a:lnTo>
                  <a:lnTo>
                    <a:pt x="225" y="343"/>
                  </a:lnTo>
                  <a:lnTo>
                    <a:pt x="238" y="329"/>
                  </a:lnTo>
                  <a:lnTo>
                    <a:pt x="251" y="315"/>
                  </a:lnTo>
                  <a:lnTo>
                    <a:pt x="264" y="304"/>
                  </a:lnTo>
                  <a:lnTo>
                    <a:pt x="278" y="297"/>
                  </a:lnTo>
                  <a:lnTo>
                    <a:pt x="291" y="294"/>
                  </a:lnTo>
                  <a:lnTo>
                    <a:pt x="300" y="287"/>
                  </a:lnTo>
                  <a:lnTo>
                    <a:pt x="309" y="280"/>
                  </a:lnTo>
                  <a:lnTo>
                    <a:pt x="309" y="269"/>
                  </a:lnTo>
                  <a:lnTo>
                    <a:pt x="313" y="259"/>
                  </a:lnTo>
                  <a:lnTo>
                    <a:pt x="317" y="248"/>
                  </a:lnTo>
                  <a:lnTo>
                    <a:pt x="331" y="238"/>
                  </a:lnTo>
                  <a:lnTo>
                    <a:pt x="348" y="231"/>
                  </a:lnTo>
                  <a:lnTo>
                    <a:pt x="366" y="220"/>
                  </a:lnTo>
                  <a:lnTo>
                    <a:pt x="375" y="213"/>
                  </a:lnTo>
                  <a:lnTo>
                    <a:pt x="384" y="206"/>
                  </a:lnTo>
                  <a:lnTo>
                    <a:pt x="384" y="199"/>
                  </a:lnTo>
                  <a:lnTo>
                    <a:pt x="379" y="192"/>
                  </a:lnTo>
                  <a:lnTo>
                    <a:pt x="375" y="189"/>
                  </a:lnTo>
                  <a:lnTo>
                    <a:pt x="370" y="189"/>
                  </a:lnTo>
                  <a:lnTo>
                    <a:pt x="366" y="185"/>
                  </a:lnTo>
                  <a:lnTo>
                    <a:pt x="362" y="182"/>
                  </a:lnTo>
                  <a:lnTo>
                    <a:pt x="362" y="175"/>
                  </a:lnTo>
                  <a:lnTo>
                    <a:pt x="366" y="168"/>
                  </a:lnTo>
                  <a:lnTo>
                    <a:pt x="370" y="157"/>
                  </a:lnTo>
                  <a:lnTo>
                    <a:pt x="370" y="150"/>
                  </a:lnTo>
                  <a:lnTo>
                    <a:pt x="366" y="147"/>
                  </a:lnTo>
                  <a:lnTo>
                    <a:pt x="353" y="147"/>
                  </a:lnTo>
                  <a:lnTo>
                    <a:pt x="344" y="147"/>
                  </a:lnTo>
                  <a:lnTo>
                    <a:pt x="335" y="147"/>
                  </a:lnTo>
                  <a:lnTo>
                    <a:pt x="317" y="150"/>
                  </a:lnTo>
                  <a:lnTo>
                    <a:pt x="304" y="157"/>
                  </a:lnTo>
                  <a:lnTo>
                    <a:pt x="295" y="157"/>
                  </a:lnTo>
                  <a:lnTo>
                    <a:pt x="287" y="161"/>
                  </a:lnTo>
                  <a:lnTo>
                    <a:pt x="282" y="161"/>
                  </a:lnTo>
                  <a:lnTo>
                    <a:pt x="278" y="161"/>
                  </a:lnTo>
                  <a:lnTo>
                    <a:pt x="269" y="168"/>
                  </a:lnTo>
                  <a:lnTo>
                    <a:pt x="256" y="178"/>
                  </a:lnTo>
                  <a:lnTo>
                    <a:pt x="238" y="196"/>
                  </a:lnTo>
                  <a:lnTo>
                    <a:pt x="220" y="213"/>
                  </a:lnTo>
                  <a:lnTo>
                    <a:pt x="203" y="227"/>
                  </a:lnTo>
                  <a:lnTo>
                    <a:pt x="163" y="248"/>
                  </a:lnTo>
                  <a:lnTo>
                    <a:pt x="132" y="266"/>
                  </a:lnTo>
                  <a:lnTo>
                    <a:pt x="101" y="280"/>
                  </a:lnTo>
                  <a:lnTo>
                    <a:pt x="79" y="290"/>
                  </a:lnTo>
                  <a:lnTo>
                    <a:pt x="61" y="294"/>
                  </a:lnTo>
                  <a:lnTo>
                    <a:pt x="48" y="29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7" name="Freeform 80"/>
            <p:cNvSpPr>
              <a:spLocks/>
            </p:cNvSpPr>
            <p:nvPr/>
          </p:nvSpPr>
          <p:spPr bwMode="auto">
            <a:xfrm>
              <a:off x="4390" y="1810"/>
              <a:ext cx="662" cy="364"/>
            </a:xfrm>
            <a:custGeom>
              <a:avLst/>
              <a:gdLst>
                <a:gd name="T0" fmla="*/ 3 w 757"/>
                <a:gd name="T1" fmla="*/ 2 h 446"/>
                <a:gd name="T2" fmla="*/ 3 w 757"/>
                <a:gd name="T3" fmla="*/ 2 h 446"/>
                <a:gd name="T4" fmla="*/ 3 w 757"/>
                <a:gd name="T5" fmla="*/ 2 h 446"/>
                <a:gd name="T6" fmla="*/ 3 w 757"/>
                <a:gd name="T7" fmla="*/ 2 h 446"/>
                <a:gd name="T8" fmla="*/ 3 w 757"/>
                <a:gd name="T9" fmla="*/ 2 h 446"/>
                <a:gd name="T10" fmla="*/ 3 w 757"/>
                <a:gd name="T11" fmla="*/ 2 h 446"/>
                <a:gd name="T12" fmla="*/ 3 w 757"/>
                <a:gd name="T13" fmla="*/ 2 h 446"/>
                <a:gd name="T14" fmla="*/ 3 w 757"/>
                <a:gd name="T15" fmla="*/ 2 h 446"/>
                <a:gd name="T16" fmla="*/ 3 w 757"/>
                <a:gd name="T17" fmla="*/ 2 h 446"/>
                <a:gd name="T18" fmla="*/ 3 w 757"/>
                <a:gd name="T19" fmla="*/ 2 h 446"/>
                <a:gd name="T20" fmla="*/ 3 w 757"/>
                <a:gd name="T21" fmla="*/ 2 h 446"/>
                <a:gd name="T22" fmla="*/ 3 w 757"/>
                <a:gd name="T23" fmla="*/ 2 h 446"/>
                <a:gd name="T24" fmla="*/ 3 w 757"/>
                <a:gd name="T25" fmla="*/ 2 h 446"/>
                <a:gd name="T26" fmla="*/ 3 w 757"/>
                <a:gd name="T27" fmla="*/ 2 h 446"/>
                <a:gd name="T28" fmla="*/ 3 w 757"/>
                <a:gd name="T29" fmla="*/ 2 h 446"/>
                <a:gd name="T30" fmla="*/ 3 w 757"/>
                <a:gd name="T31" fmla="*/ 2 h 446"/>
                <a:gd name="T32" fmla="*/ 3 w 757"/>
                <a:gd name="T33" fmla="*/ 2 h 446"/>
                <a:gd name="T34" fmla="*/ 3 w 757"/>
                <a:gd name="T35" fmla="*/ 2 h 446"/>
                <a:gd name="T36" fmla="*/ 3 w 757"/>
                <a:gd name="T37" fmla="*/ 2 h 446"/>
                <a:gd name="T38" fmla="*/ 3 w 757"/>
                <a:gd name="T39" fmla="*/ 2 h 446"/>
                <a:gd name="T40" fmla="*/ 3 w 757"/>
                <a:gd name="T41" fmla="*/ 2 h 446"/>
                <a:gd name="T42" fmla="*/ 3 w 757"/>
                <a:gd name="T43" fmla="*/ 2 h 446"/>
                <a:gd name="T44" fmla="*/ 3 w 757"/>
                <a:gd name="T45" fmla="*/ 2 h 446"/>
                <a:gd name="T46" fmla="*/ 3 w 757"/>
                <a:gd name="T47" fmla="*/ 2 h 446"/>
                <a:gd name="T48" fmla="*/ 3 w 757"/>
                <a:gd name="T49" fmla="*/ 2 h 446"/>
                <a:gd name="T50" fmla="*/ 3 w 757"/>
                <a:gd name="T51" fmla="*/ 2 h 446"/>
                <a:gd name="T52" fmla="*/ 3 w 757"/>
                <a:gd name="T53" fmla="*/ 2 h 446"/>
                <a:gd name="T54" fmla="*/ 3 w 757"/>
                <a:gd name="T55" fmla="*/ 2 h 446"/>
                <a:gd name="T56" fmla="*/ 3 w 757"/>
                <a:gd name="T57" fmla="*/ 2 h 446"/>
                <a:gd name="T58" fmla="*/ 0 w 757"/>
                <a:gd name="T59" fmla="*/ 2 h 446"/>
                <a:gd name="T60" fmla="*/ 3 w 757"/>
                <a:gd name="T61" fmla="*/ 2 h 446"/>
                <a:gd name="T62" fmla="*/ 3 w 757"/>
                <a:gd name="T63" fmla="*/ 2 h 446"/>
                <a:gd name="T64" fmla="*/ 3 w 757"/>
                <a:gd name="T65" fmla="*/ 2 h 446"/>
                <a:gd name="T66" fmla="*/ 3 w 757"/>
                <a:gd name="T67" fmla="*/ 2 h 446"/>
                <a:gd name="T68" fmla="*/ 3 w 757"/>
                <a:gd name="T69" fmla="*/ 2 h 446"/>
                <a:gd name="T70" fmla="*/ 3 w 757"/>
                <a:gd name="T71" fmla="*/ 2 h 446"/>
                <a:gd name="T72" fmla="*/ 3 w 757"/>
                <a:gd name="T73" fmla="*/ 2 h 446"/>
                <a:gd name="T74" fmla="*/ 3 w 757"/>
                <a:gd name="T75" fmla="*/ 2 h 446"/>
                <a:gd name="T76" fmla="*/ 3 w 757"/>
                <a:gd name="T77" fmla="*/ 2 h 446"/>
                <a:gd name="T78" fmla="*/ 3 w 757"/>
                <a:gd name="T79" fmla="*/ 2 h 446"/>
                <a:gd name="T80" fmla="*/ 3 w 757"/>
                <a:gd name="T81" fmla="*/ 2 h 446"/>
                <a:gd name="T82" fmla="*/ 3 w 757"/>
                <a:gd name="T83" fmla="*/ 2 h 446"/>
                <a:gd name="T84" fmla="*/ 3 w 757"/>
                <a:gd name="T85" fmla="*/ 2 h 446"/>
                <a:gd name="T86" fmla="*/ 3 w 757"/>
                <a:gd name="T87" fmla="*/ 2 h 446"/>
                <a:gd name="T88" fmla="*/ 3 w 757"/>
                <a:gd name="T89" fmla="*/ 2 h 446"/>
                <a:gd name="T90" fmla="*/ 3 w 757"/>
                <a:gd name="T91" fmla="*/ 2 h 446"/>
                <a:gd name="T92" fmla="*/ 3 w 757"/>
                <a:gd name="T93" fmla="*/ 2 h 446"/>
                <a:gd name="T94" fmla="*/ 3 w 757"/>
                <a:gd name="T95" fmla="*/ 2 h 446"/>
                <a:gd name="T96" fmla="*/ 3 w 757"/>
                <a:gd name="T97" fmla="*/ 2 h 446"/>
                <a:gd name="T98" fmla="*/ 3 w 757"/>
                <a:gd name="T99" fmla="*/ 2 h 446"/>
                <a:gd name="T100" fmla="*/ 3 w 757"/>
                <a:gd name="T101" fmla="*/ 2 h 446"/>
                <a:gd name="T102" fmla="*/ 3 w 757"/>
                <a:gd name="T103" fmla="*/ 2 h 446"/>
                <a:gd name="T104" fmla="*/ 3 w 757"/>
                <a:gd name="T105" fmla="*/ 2 h 446"/>
                <a:gd name="T106" fmla="*/ 3 w 757"/>
                <a:gd name="T107" fmla="*/ 2 h 446"/>
                <a:gd name="T108" fmla="*/ 3 w 757"/>
                <a:gd name="T109" fmla="*/ 2 h 446"/>
                <a:gd name="T110" fmla="*/ 3 w 757"/>
                <a:gd name="T111" fmla="*/ 2 h 446"/>
                <a:gd name="T112" fmla="*/ 3 w 757"/>
                <a:gd name="T113" fmla="*/ 2 h 446"/>
                <a:gd name="T114" fmla="*/ 3 w 757"/>
                <a:gd name="T115" fmla="*/ 2 h 446"/>
                <a:gd name="T116" fmla="*/ 3 w 757"/>
                <a:gd name="T117" fmla="*/ 2 h 4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7"/>
                <a:gd name="T178" fmla="*/ 0 h 446"/>
                <a:gd name="T179" fmla="*/ 757 w 757"/>
                <a:gd name="T180" fmla="*/ 446 h 4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7" h="446">
                  <a:moveTo>
                    <a:pt x="740" y="344"/>
                  </a:moveTo>
                  <a:lnTo>
                    <a:pt x="749" y="338"/>
                  </a:lnTo>
                  <a:lnTo>
                    <a:pt x="756" y="334"/>
                  </a:lnTo>
                  <a:lnTo>
                    <a:pt x="756" y="328"/>
                  </a:lnTo>
                  <a:lnTo>
                    <a:pt x="756" y="321"/>
                  </a:lnTo>
                  <a:lnTo>
                    <a:pt x="753" y="311"/>
                  </a:lnTo>
                  <a:lnTo>
                    <a:pt x="749" y="301"/>
                  </a:lnTo>
                  <a:lnTo>
                    <a:pt x="746" y="291"/>
                  </a:lnTo>
                  <a:lnTo>
                    <a:pt x="749" y="281"/>
                  </a:lnTo>
                  <a:lnTo>
                    <a:pt x="753" y="271"/>
                  </a:lnTo>
                  <a:lnTo>
                    <a:pt x="756" y="261"/>
                  </a:lnTo>
                  <a:lnTo>
                    <a:pt x="753" y="251"/>
                  </a:lnTo>
                  <a:lnTo>
                    <a:pt x="746" y="248"/>
                  </a:lnTo>
                  <a:lnTo>
                    <a:pt x="733" y="241"/>
                  </a:lnTo>
                  <a:lnTo>
                    <a:pt x="720" y="238"/>
                  </a:lnTo>
                  <a:lnTo>
                    <a:pt x="710" y="238"/>
                  </a:lnTo>
                  <a:lnTo>
                    <a:pt x="701" y="244"/>
                  </a:lnTo>
                  <a:lnTo>
                    <a:pt x="691" y="251"/>
                  </a:lnTo>
                  <a:lnTo>
                    <a:pt x="681" y="261"/>
                  </a:lnTo>
                  <a:lnTo>
                    <a:pt x="671" y="264"/>
                  </a:lnTo>
                  <a:lnTo>
                    <a:pt x="652" y="271"/>
                  </a:lnTo>
                  <a:lnTo>
                    <a:pt x="629" y="274"/>
                  </a:lnTo>
                  <a:lnTo>
                    <a:pt x="613" y="278"/>
                  </a:lnTo>
                  <a:lnTo>
                    <a:pt x="597" y="274"/>
                  </a:lnTo>
                  <a:lnTo>
                    <a:pt x="587" y="271"/>
                  </a:lnTo>
                  <a:lnTo>
                    <a:pt x="581" y="264"/>
                  </a:lnTo>
                  <a:lnTo>
                    <a:pt x="574" y="258"/>
                  </a:lnTo>
                  <a:lnTo>
                    <a:pt x="564" y="251"/>
                  </a:lnTo>
                  <a:lnTo>
                    <a:pt x="551" y="251"/>
                  </a:lnTo>
                  <a:lnTo>
                    <a:pt x="532" y="254"/>
                  </a:lnTo>
                  <a:lnTo>
                    <a:pt x="516" y="254"/>
                  </a:lnTo>
                  <a:lnTo>
                    <a:pt x="500" y="251"/>
                  </a:lnTo>
                  <a:lnTo>
                    <a:pt x="483" y="244"/>
                  </a:lnTo>
                  <a:lnTo>
                    <a:pt x="467" y="231"/>
                  </a:lnTo>
                  <a:lnTo>
                    <a:pt x="451" y="221"/>
                  </a:lnTo>
                  <a:lnTo>
                    <a:pt x="435" y="211"/>
                  </a:lnTo>
                  <a:lnTo>
                    <a:pt x="418" y="204"/>
                  </a:lnTo>
                  <a:lnTo>
                    <a:pt x="402" y="197"/>
                  </a:lnTo>
                  <a:lnTo>
                    <a:pt x="383" y="191"/>
                  </a:lnTo>
                  <a:lnTo>
                    <a:pt x="367" y="184"/>
                  </a:lnTo>
                  <a:lnTo>
                    <a:pt x="347" y="167"/>
                  </a:lnTo>
                  <a:lnTo>
                    <a:pt x="334" y="151"/>
                  </a:lnTo>
                  <a:lnTo>
                    <a:pt x="334" y="144"/>
                  </a:lnTo>
                  <a:lnTo>
                    <a:pt x="334" y="137"/>
                  </a:lnTo>
                  <a:lnTo>
                    <a:pt x="334" y="134"/>
                  </a:lnTo>
                  <a:lnTo>
                    <a:pt x="334" y="127"/>
                  </a:lnTo>
                  <a:lnTo>
                    <a:pt x="331" y="117"/>
                  </a:lnTo>
                  <a:lnTo>
                    <a:pt x="328" y="114"/>
                  </a:lnTo>
                  <a:lnTo>
                    <a:pt x="321" y="111"/>
                  </a:lnTo>
                  <a:lnTo>
                    <a:pt x="315" y="117"/>
                  </a:lnTo>
                  <a:lnTo>
                    <a:pt x="308" y="124"/>
                  </a:lnTo>
                  <a:lnTo>
                    <a:pt x="298" y="134"/>
                  </a:lnTo>
                  <a:lnTo>
                    <a:pt x="292" y="134"/>
                  </a:lnTo>
                  <a:lnTo>
                    <a:pt x="285" y="131"/>
                  </a:lnTo>
                  <a:lnTo>
                    <a:pt x="282" y="124"/>
                  </a:lnTo>
                  <a:lnTo>
                    <a:pt x="276" y="117"/>
                  </a:lnTo>
                  <a:lnTo>
                    <a:pt x="269" y="111"/>
                  </a:lnTo>
                  <a:lnTo>
                    <a:pt x="260" y="94"/>
                  </a:lnTo>
                  <a:lnTo>
                    <a:pt x="253" y="84"/>
                  </a:lnTo>
                  <a:lnTo>
                    <a:pt x="247" y="81"/>
                  </a:lnTo>
                  <a:lnTo>
                    <a:pt x="240" y="77"/>
                  </a:lnTo>
                  <a:lnTo>
                    <a:pt x="234" y="77"/>
                  </a:lnTo>
                  <a:lnTo>
                    <a:pt x="224" y="77"/>
                  </a:lnTo>
                  <a:lnTo>
                    <a:pt x="217" y="74"/>
                  </a:lnTo>
                  <a:lnTo>
                    <a:pt x="211" y="64"/>
                  </a:lnTo>
                  <a:lnTo>
                    <a:pt x="204" y="54"/>
                  </a:lnTo>
                  <a:lnTo>
                    <a:pt x="201" y="40"/>
                  </a:lnTo>
                  <a:lnTo>
                    <a:pt x="191" y="30"/>
                  </a:lnTo>
                  <a:lnTo>
                    <a:pt x="178" y="24"/>
                  </a:lnTo>
                  <a:lnTo>
                    <a:pt x="162" y="17"/>
                  </a:lnTo>
                  <a:lnTo>
                    <a:pt x="146" y="10"/>
                  </a:lnTo>
                  <a:lnTo>
                    <a:pt x="133" y="4"/>
                  </a:lnTo>
                  <a:lnTo>
                    <a:pt x="123" y="0"/>
                  </a:lnTo>
                  <a:lnTo>
                    <a:pt x="114" y="0"/>
                  </a:lnTo>
                  <a:lnTo>
                    <a:pt x="101" y="4"/>
                  </a:lnTo>
                  <a:lnTo>
                    <a:pt x="94" y="10"/>
                  </a:lnTo>
                  <a:lnTo>
                    <a:pt x="91" y="20"/>
                  </a:lnTo>
                  <a:lnTo>
                    <a:pt x="84" y="27"/>
                  </a:lnTo>
                  <a:lnTo>
                    <a:pt x="81" y="30"/>
                  </a:lnTo>
                  <a:lnTo>
                    <a:pt x="78" y="27"/>
                  </a:lnTo>
                  <a:lnTo>
                    <a:pt x="75" y="17"/>
                  </a:lnTo>
                  <a:lnTo>
                    <a:pt x="71" y="4"/>
                  </a:lnTo>
                  <a:lnTo>
                    <a:pt x="68" y="0"/>
                  </a:lnTo>
                  <a:lnTo>
                    <a:pt x="62" y="7"/>
                  </a:lnTo>
                  <a:lnTo>
                    <a:pt x="52" y="17"/>
                  </a:lnTo>
                  <a:lnTo>
                    <a:pt x="36" y="44"/>
                  </a:lnTo>
                  <a:lnTo>
                    <a:pt x="23" y="70"/>
                  </a:lnTo>
                  <a:lnTo>
                    <a:pt x="10" y="97"/>
                  </a:lnTo>
                  <a:lnTo>
                    <a:pt x="7" y="111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3" y="167"/>
                  </a:lnTo>
                  <a:lnTo>
                    <a:pt x="7" y="174"/>
                  </a:lnTo>
                  <a:lnTo>
                    <a:pt x="20" y="184"/>
                  </a:lnTo>
                  <a:lnTo>
                    <a:pt x="33" y="187"/>
                  </a:lnTo>
                  <a:lnTo>
                    <a:pt x="45" y="187"/>
                  </a:lnTo>
                  <a:lnTo>
                    <a:pt x="52" y="191"/>
                  </a:lnTo>
                  <a:lnTo>
                    <a:pt x="55" y="194"/>
                  </a:lnTo>
                  <a:lnTo>
                    <a:pt x="62" y="204"/>
                  </a:lnTo>
                  <a:lnTo>
                    <a:pt x="78" y="217"/>
                  </a:lnTo>
                  <a:lnTo>
                    <a:pt x="91" y="231"/>
                  </a:lnTo>
                  <a:lnTo>
                    <a:pt x="101" y="248"/>
                  </a:lnTo>
                  <a:lnTo>
                    <a:pt x="107" y="254"/>
                  </a:lnTo>
                  <a:lnTo>
                    <a:pt x="114" y="258"/>
                  </a:lnTo>
                  <a:lnTo>
                    <a:pt x="123" y="261"/>
                  </a:lnTo>
                  <a:lnTo>
                    <a:pt x="136" y="261"/>
                  </a:lnTo>
                  <a:lnTo>
                    <a:pt x="149" y="261"/>
                  </a:lnTo>
                  <a:lnTo>
                    <a:pt x="162" y="264"/>
                  </a:lnTo>
                  <a:lnTo>
                    <a:pt x="178" y="274"/>
                  </a:lnTo>
                  <a:lnTo>
                    <a:pt x="198" y="288"/>
                  </a:lnTo>
                  <a:lnTo>
                    <a:pt x="217" y="301"/>
                  </a:lnTo>
                  <a:lnTo>
                    <a:pt x="234" y="311"/>
                  </a:lnTo>
                  <a:lnTo>
                    <a:pt x="243" y="318"/>
                  </a:lnTo>
                  <a:lnTo>
                    <a:pt x="250" y="321"/>
                  </a:lnTo>
                  <a:lnTo>
                    <a:pt x="263" y="324"/>
                  </a:lnTo>
                  <a:lnTo>
                    <a:pt x="276" y="324"/>
                  </a:lnTo>
                  <a:lnTo>
                    <a:pt x="285" y="321"/>
                  </a:lnTo>
                  <a:lnTo>
                    <a:pt x="295" y="321"/>
                  </a:lnTo>
                  <a:lnTo>
                    <a:pt x="311" y="321"/>
                  </a:lnTo>
                  <a:lnTo>
                    <a:pt x="328" y="321"/>
                  </a:lnTo>
                  <a:lnTo>
                    <a:pt x="347" y="324"/>
                  </a:lnTo>
                  <a:lnTo>
                    <a:pt x="360" y="331"/>
                  </a:lnTo>
                  <a:lnTo>
                    <a:pt x="370" y="338"/>
                  </a:lnTo>
                  <a:lnTo>
                    <a:pt x="370" y="351"/>
                  </a:lnTo>
                  <a:lnTo>
                    <a:pt x="373" y="364"/>
                  </a:lnTo>
                  <a:lnTo>
                    <a:pt x="380" y="375"/>
                  </a:lnTo>
                  <a:lnTo>
                    <a:pt x="396" y="378"/>
                  </a:lnTo>
                  <a:lnTo>
                    <a:pt x="412" y="381"/>
                  </a:lnTo>
                  <a:lnTo>
                    <a:pt x="431" y="381"/>
                  </a:lnTo>
                  <a:lnTo>
                    <a:pt x="444" y="385"/>
                  </a:lnTo>
                  <a:lnTo>
                    <a:pt x="454" y="388"/>
                  </a:lnTo>
                  <a:lnTo>
                    <a:pt x="464" y="391"/>
                  </a:lnTo>
                  <a:lnTo>
                    <a:pt x="470" y="395"/>
                  </a:lnTo>
                  <a:lnTo>
                    <a:pt x="470" y="398"/>
                  </a:lnTo>
                  <a:lnTo>
                    <a:pt x="467" y="401"/>
                  </a:lnTo>
                  <a:lnTo>
                    <a:pt x="464" y="405"/>
                  </a:lnTo>
                  <a:lnTo>
                    <a:pt x="464" y="408"/>
                  </a:lnTo>
                  <a:lnTo>
                    <a:pt x="474" y="411"/>
                  </a:lnTo>
                  <a:lnTo>
                    <a:pt x="487" y="415"/>
                  </a:lnTo>
                  <a:lnTo>
                    <a:pt x="500" y="411"/>
                  </a:lnTo>
                  <a:lnTo>
                    <a:pt x="513" y="408"/>
                  </a:lnTo>
                  <a:lnTo>
                    <a:pt x="525" y="415"/>
                  </a:lnTo>
                  <a:lnTo>
                    <a:pt x="535" y="421"/>
                  </a:lnTo>
                  <a:lnTo>
                    <a:pt x="542" y="428"/>
                  </a:lnTo>
                  <a:lnTo>
                    <a:pt x="545" y="435"/>
                  </a:lnTo>
                  <a:lnTo>
                    <a:pt x="548" y="435"/>
                  </a:lnTo>
                  <a:lnTo>
                    <a:pt x="551" y="438"/>
                  </a:lnTo>
                  <a:lnTo>
                    <a:pt x="555" y="435"/>
                  </a:lnTo>
                  <a:lnTo>
                    <a:pt x="561" y="431"/>
                  </a:lnTo>
                  <a:lnTo>
                    <a:pt x="568" y="431"/>
                  </a:lnTo>
                  <a:lnTo>
                    <a:pt x="574" y="431"/>
                  </a:lnTo>
                  <a:lnTo>
                    <a:pt x="584" y="435"/>
                  </a:lnTo>
                  <a:lnTo>
                    <a:pt x="594" y="438"/>
                  </a:lnTo>
                  <a:lnTo>
                    <a:pt x="600" y="445"/>
                  </a:lnTo>
                  <a:lnTo>
                    <a:pt x="610" y="445"/>
                  </a:lnTo>
                  <a:lnTo>
                    <a:pt x="616" y="441"/>
                  </a:lnTo>
                  <a:lnTo>
                    <a:pt x="623" y="438"/>
                  </a:lnTo>
                  <a:lnTo>
                    <a:pt x="626" y="431"/>
                  </a:lnTo>
                  <a:lnTo>
                    <a:pt x="633" y="428"/>
                  </a:lnTo>
                  <a:lnTo>
                    <a:pt x="639" y="428"/>
                  </a:lnTo>
                  <a:lnTo>
                    <a:pt x="645" y="431"/>
                  </a:lnTo>
                  <a:lnTo>
                    <a:pt x="652" y="435"/>
                  </a:lnTo>
                  <a:lnTo>
                    <a:pt x="658" y="435"/>
                  </a:lnTo>
                  <a:lnTo>
                    <a:pt x="675" y="428"/>
                  </a:lnTo>
                  <a:lnTo>
                    <a:pt x="688" y="418"/>
                  </a:lnTo>
                  <a:lnTo>
                    <a:pt x="704" y="415"/>
                  </a:lnTo>
                  <a:lnTo>
                    <a:pt x="710" y="415"/>
                  </a:lnTo>
                  <a:lnTo>
                    <a:pt x="714" y="411"/>
                  </a:lnTo>
                  <a:lnTo>
                    <a:pt x="714" y="405"/>
                  </a:lnTo>
                  <a:lnTo>
                    <a:pt x="710" y="395"/>
                  </a:lnTo>
                  <a:lnTo>
                    <a:pt x="707" y="385"/>
                  </a:lnTo>
                  <a:lnTo>
                    <a:pt x="707" y="375"/>
                  </a:lnTo>
                  <a:lnTo>
                    <a:pt x="710" y="361"/>
                  </a:lnTo>
                  <a:lnTo>
                    <a:pt x="717" y="354"/>
                  </a:lnTo>
                  <a:lnTo>
                    <a:pt x="730" y="348"/>
                  </a:lnTo>
                  <a:lnTo>
                    <a:pt x="740" y="34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8" name="Freeform 81"/>
            <p:cNvSpPr>
              <a:spLocks/>
            </p:cNvSpPr>
            <p:nvPr/>
          </p:nvSpPr>
          <p:spPr bwMode="auto">
            <a:xfrm>
              <a:off x="4147" y="1697"/>
              <a:ext cx="570" cy="703"/>
            </a:xfrm>
            <a:custGeom>
              <a:avLst/>
              <a:gdLst>
                <a:gd name="T0" fmla="*/ 3 w 652"/>
                <a:gd name="T1" fmla="*/ 2 h 860"/>
                <a:gd name="T2" fmla="*/ 3 w 652"/>
                <a:gd name="T3" fmla="*/ 2 h 860"/>
                <a:gd name="T4" fmla="*/ 3 w 652"/>
                <a:gd name="T5" fmla="*/ 2 h 860"/>
                <a:gd name="T6" fmla="*/ 3 w 652"/>
                <a:gd name="T7" fmla="*/ 2 h 860"/>
                <a:gd name="T8" fmla="*/ 3 w 652"/>
                <a:gd name="T9" fmla="*/ 2 h 860"/>
                <a:gd name="T10" fmla="*/ 3 w 652"/>
                <a:gd name="T11" fmla="*/ 2 h 860"/>
                <a:gd name="T12" fmla="*/ 3 w 652"/>
                <a:gd name="T13" fmla="*/ 2 h 860"/>
                <a:gd name="T14" fmla="*/ 3 w 652"/>
                <a:gd name="T15" fmla="*/ 2 h 860"/>
                <a:gd name="T16" fmla="*/ 3 w 652"/>
                <a:gd name="T17" fmla="*/ 2 h 860"/>
                <a:gd name="T18" fmla="*/ 3 w 652"/>
                <a:gd name="T19" fmla="*/ 2 h 860"/>
                <a:gd name="T20" fmla="*/ 3 w 652"/>
                <a:gd name="T21" fmla="*/ 2 h 860"/>
                <a:gd name="T22" fmla="*/ 3 w 652"/>
                <a:gd name="T23" fmla="*/ 2 h 860"/>
                <a:gd name="T24" fmla="*/ 3 w 652"/>
                <a:gd name="T25" fmla="*/ 2 h 860"/>
                <a:gd name="T26" fmla="*/ 3 w 652"/>
                <a:gd name="T27" fmla="*/ 2 h 860"/>
                <a:gd name="T28" fmla="*/ 3 w 652"/>
                <a:gd name="T29" fmla="*/ 2 h 860"/>
                <a:gd name="T30" fmla="*/ 3 w 652"/>
                <a:gd name="T31" fmla="*/ 2 h 860"/>
                <a:gd name="T32" fmla="*/ 3 w 652"/>
                <a:gd name="T33" fmla="*/ 2 h 860"/>
                <a:gd name="T34" fmla="*/ 3 w 652"/>
                <a:gd name="T35" fmla="*/ 2 h 860"/>
                <a:gd name="T36" fmla="*/ 3 w 652"/>
                <a:gd name="T37" fmla="*/ 2 h 860"/>
                <a:gd name="T38" fmla="*/ 3 w 652"/>
                <a:gd name="T39" fmla="*/ 2 h 860"/>
                <a:gd name="T40" fmla="*/ 3 w 652"/>
                <a:gd name="T41" fmla="*/ 2 h 860"/>
                <a:gd name="T42" fmla="*/ 3 w 652"/>
                <a:gd name="T43" fmla="*/ 2 h 860"/>
                <a:gd name="T44" fmla="*/ 3 w 652"/>
                <a:gd name="T45" fmla="*/ 2 h 860"/>
                <a:gd name="T46" fmla="*/ 3 w 652"/>
                <a:gd name="T47" fmla="*/ 2 h 860"/>
                <a:gd name="T48" fmla="*/ 3 w 652"/>
                <a:gd name="T49" fmla="*/ 2 h 860"/>
                <a:gd name="T50" fmla="*/ 3 w 652"/>
                <a:gd name="T51" fmla="*/ 2 h 860"/>
                <a:gd name="T52" fmla="*/ 3 w 652"/>
                <a:gd name="T53" fmla="*/ 2 h 860"/>
                <a:gd name="T54" fmla="*/ 3 w 652"/>
                <a:gd name="T55" fmla="*/ 2 h 860"/>
                <a:gd name="T56" fmla="*/ 3 w 652"/>
                <a:gd name="T57" fmla="*/ 2 h 860"/>
                <a:gd name="T58" fmla="*/ 3 w 652"/>
                <a:gd name="T59" fmla="*/ 2 h 860"/>
                <a:gd name="T60" fmla="*/ 3 w 652"/>
                <a:gd name="T61" fmla="*/ 2 h 860"/>
                <a:gd name="T62" fmla="*/ 3 w 652"/>
                <a:gd name="T63" fmla="*/ 2 h 860"/>
                <a:gd name="T64" fmla="*/ 3 w 652"/>
                <a:gd name="T65" fmla="*/ 2 h 860"/>
                <a:gd name="T66" fmla="*/ 3 w 652"/>
                <a:gd name="T67" fmla="*/ 2 h 860"/>
                <a:gd name="T68" fmla="*/ 3 w 652"/>
                <a:gd name="T69" fmla="*/ 2 h 860"/>
                <a:gd name="T70" fmla="*/ 3 w 652"/>
                <a:gd name="T71" fmla="*/ 2 h 860"/>
                <a:gd name="T72" fmla="*/ 3 w 652"/>
                <a:gd name="T73" fmla="*/ 2 h 860"/>
                <a:gd name="T74" fmla="*/ 3 w 652"/>
                <a:gd name="T75" fmla="*/ 2 h 860"/>
                <a:gd name="T76" fmla="*/ 3 w 652"/>
                <a:gd name="T77" fmla="*/ 2 h 860"/>
                <a:gd name="T78" fmla="*/ 3 w 652"/>
                <a:gd name="T79" fmla="*/ 2 h 860"/>
                <a:gd name="T80" fmla="*/ 3 w 652"/>
                <a:gd name="T81" fmla="*/ 2 h 860"/>
                <a:gd name="T82" fmla="*/ 3 w 652"/>
                <a:gd name="T83" fmla="*/ 2 h 860"/>
                <a:gd name="T84" fmla="*/ 3 w 652"/>
                <a:gd name="T85" fmla="*/ 2 h 860"/>
                <a:gd name="T86" fmla="*/ 3 w 652"/>
                <a:gd name="T87" fmla="*/ 2 h 860"/>
                <a:gd name="T88" fmla="*/ 3 w 652"/>
                <a:gd name="T89" fmla="*/ 2 h 860"/>
                <a:gd name="T90" fmla="*/ 3 w 652"/>
                <a:gd name="T91" fmla="*/ 2 h 860"/>
                <a:gd name="T92" fmla="*/ 3 w 652"/>
                <a:gd name="T93" fmla="*/ 2 h 860"/>
                <a:gd name="T94" fmla="*/ 3 w 652"/>
                <a:gd name="T95" fmla="*/ 2 h 860"/>
                <a:gd name="T96" fmla="*/ 3 w 652"/>
                <a:gd name="T97" fmla="*/ 2 h 860"/>
                <a:gd name="T98" fmla="*/ 3 w 652"/>
                <a:gd name="T99" fmla="*/ 2 h 860"/>
                <a:gd name="T100" fmla="*/ 3 w 652"/>
                <a:gd name="T101" fmla="*/ 2 h 860"/>
                <a:gd name="T102" fmla="*/ 3 w 652"/>
                <a:gd name="T103" fmla="*/ 2 h 860"/>
                <a:gd name="T104" fmla="*/ 3 w 652"/>
                <a:gd name="T105" fmla="*/ 2 h 860"/>
                <a:gd name="T106" fmla="*/ 3 w 652"/>
                <a:gd name="T107" fmla="*/ 2 h 860"/>
                <a:gd name="T108" fmla="*/ 3 w 652"/>
                <a:gd name="T109" fmla="*/ 2 h 860"/>
                <a:gd name="T110" fmla="*/ 3 w 652"/>
                <a:gd name="T111" fmla="*/ 2 h 860"/>
                <a:gd name="T112" fmla="*/ 3 w 652"/>
                <a:gd name="T113" fmla="*/ 2 h 860"/>
                <a:gd name="T114" fmla="*/ 3 w 652"/>
                <a:gd name="T115" fmla="*/ 2 h 8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52"/>
                <a:gd name="T175" fmla="*/ 0 h 860"/>
                <a:gd name="T176" fmla="*/ 652 w 652"/>
                <a:gd name="T177" fmla="*/ 860 h 8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52" h="860">
                  <a:moveTo>
                    <a:pt x="327" y="121"/>
                  </a:moveTo>
                  <a:lnTo>
                    <a:pt x="314" y="110"/>
                  </a:lnTo>
                  <a:lnTo>
                    <a:pt x="295" y="95"/>
                  </a:lnTo>
                  <a:lnTo>
                    <a:pt x="277" y="80"/>
                  </a:lnTo>
                  <a:lnTo>
                    <a:pt x="261" y="68"/>
                  </a:lnTo>
                  <a:lnTo>
                    <a:pt x="250" y="61"/>
                  </a:lnTo>
                  <a:lnTo>
                    <a:pt x="245" y="57"/>
                  </a:lnTo>
                  <a:lnTo>
                    <a:pt x="235" y="49"/>
                  </a:lnTo>
                  <a:lnTo>
                    <a:pt x="229" y="49"/>
                  </a:lnTo>
                  <a:lnTo>
                    <a:pt x="221" y="53"/>
                  </a:lnTo>
                  <a:lnTo>
                    <a:pt x="216" y="57"/>
                  </a:lnTo>
                  <a:lnTo>
                    <a:pt x="211" y="53"/>
                  </a:lnTo>
                  <a:lnTo>
                    <a:pt x="208" y="46"/>
                  </a:lnTo>
                  <a:lnTo>
                    <a:pt x="208" y="34"/>
                  </a:lnTo>
                  <a:lnTo>
                    <a:pt x="206" y="23"/>
                  </a:lnTo>
                  <a:lnTo>
                    <a:pt x="203" y="15"/>
                  </a:lnTo>
                  <a:lnTo>
                    <a:pt x="192" y="4"/>
                  </a:lnTo>
                  <a:lnTo>
                    <a:pt x="187" y="0"/>
                  </a:lnTo>
                  <a:lnTo>
                    <a:pt x="182" y="0"/>
                  </a:lnTo>
                  <a:lnTo>
                    <a:pt x="179" y="8"/>
                  </a:lnTo>
                  <a:lnTo>
                    <a:pt x="174" y="19"/>
                  </a:lnTo>
                  <a:lnTo>
                    <a:pt x="171" y="31"/>
                  </a:lnTo>
                  <a:lnTo>
                    <a:pt x="166" y="38"/>
                  </a:lnTo>
                  <a:lnTo>
                    <a:pt x="161" y="38"/>
                  </a:lnTo>
                  <a:lnTo>
                    <a:pt x="153" y="34"/>
                  </a:lnTo>
                  <a:lnTo>
                    <a:pt x="145" y="31"/>
                  </a:lnTo>
                  <a:lnTo>
                    <a:pt x="137" y="27"/>
                  </a:lnTo>
                  <a:lnTo>
                    <a:pt x="116" y="23"/>
                  </a:lnTo>
                  <a:lnTo>
                    <a:pt x="106" y="23"/>
                  </a:lnTo>
                  <a:lnTo>
                    <a:pt x="98" y="27"/>
                  </a:lnTo>
                  <a:lnTo>
                    <a:pt x="90" y="31"/>
                  </a:lnTo>
                  <a:lnTo>
                    <a:pt x="82" y="38"/>
                  </a:lnTo>
                  <a:lnTo>
                    <a:pt x="74" y="49"/>
                  </a:lnTo>
                  <a:lnTo>
                    <a:pt x="71" y="57"/>
                  </a:lnTo>
                  <a:lnTo>
                    <a:pt x="74" y="65"/>
                  </a:lnTo>
                  <a:lnTo>
                    <a:pt x="79" y="72"/>
                  </a:lnTo>
                  <a:lnTo>
                    <a:pt x="85" y="80"/>
                  </a:lnTo>
                  <a:lnTo>
                    <a:pt x="85" y="83"/>
                  </a:lnTo>
                  <a:lnTo>
                    <a:pt x="82" y="91"/>
                  </a:lnTo>
                  <a:lnTo>
                    <a:pt x="77" y="99"/>
                  </a:lnTo>
                  <a:lnTo>
                    <a:pt x="71" y="106"/>
                  </a:lnTo>
                  <a:lnTo>
                    <a:pt x="56" y="125"/>
                  </a:lnTo>
                  <a:lnTo>
                    <a:pt x="37" y="144"/>
                  </a:lnTo>
                  <a:lnTo>
                    <a:pt x="21" y="163"/>
                  </a:lnTo>
                  <a:lnTo>
                    <a:pt x="6" y="197"/>
                  </a:lnTo>
                  <a:lnTo>
                    <a:pt x="3" y="212"/>
                  </a:lnTo>
                  <a:lnTo>
                    <a:pt x="0" y="227"/>
                  </a:lnTo>
                  <a:lnTo>
                    <a:pt x="0" y="239"/>
                  </a:lnTo>
                  <a:lnTo>
                    <a:pt x="3" y="242"/>
                  </a:lnTo>
                  <a:lnTo>
                    <a:pt x="13" y="258"/>
                  </a:lnTo>
                  <a:lnTo>
                    <a:pt x="16" y="276"/>
                  </a:lnTo>
                  <a:lnTo>
                    <a:pt x="19" y="292"/>
                  </a:lnTo>
                  <a:lnTo>
                    <a:pt x="19" y="299"/>
                  </a:lnTo>
                  <a:lnTo>
                    <a:pt x="16" y="307"/>
                  </a:lnTo>
                  <a:lnTo>
                    <a:pt x="13" y="314"/>
                  </a:lnTo>
                  <a:lnTo>
                    <a:pt x="16" y="322"/>
                  </a:lnTo>
                  <a:lnTo>
                    <a:pt x="21" y="326"/>
                  </a:lnTo>
                  <a:lnTo>
                    <a:pt x="29" y="326"/>
                  </a:lnTo>
                  <a:lnTo>
                    <a:pt x="37" y="326"/>
                  </a:lnTo>
                  <a:lnTo>
                    <a:pt x="42" y="329"/>
                  </a:lnTo>
                  <a:lnTo>
                    <a:pt x="45" y="333"/>
                  </a:lnTo>
                  <a:lnTo>
                    <a:pt x="45" y="345"/>
                  </a:lnTo>
                  <a:lnTo>
                    <a:pt x="45" y="364"/>
                  </a:lnTo>
                  <a:lnTo>
                    <a:pt x="45" y="375"/>
                  </a:lnTo>
                  <a:lnTo>
                    <a:pt x="42" y="386"/>
                  </a:lnTo>
                  <a:lnTo>
                    <a:pt x="37" y="398"/>
                  </a:lnTo>
                  <a:lnTo>
                    <a:pt x="34" y="409"/>
                  </a:lnTo>
                  <a:lnTo>
                    <a:pt x="37" y="416"/>
                  </a:lnTo>
                  <a:lnTo>
                    <a:pt x="40" y="420"/>
                  </a:lnTo>
                  <a:lnTo>
                    <a:pt x="50" y="432"/>
                  </a:lnTo>
                  <a:lnTo>
                    <a:pt x="53" y="439"/>
                  </a:lnTo>
                  <a:lnTo>
                    <a:pt x="56" y="443"/>
                  </a:lnTo>
                  <a:lnTo>
                    <a:pt x="61" y="447"/>
                  </a:lnTo>
                  <a:lnTo>
                    <a:pt x="66" y="451"/>
                  </a:lnTo>
                  <a:lnTo>
                    <a:pt x="74" y="454"/>
                  </a:lnTo>
                  <a:lnTo>
                    <a:pt x="79" y="454"/>
                  </a:lnTo>
                  <a:lnTo>
                    <a:pt x="85" y="458"/>
                  </a:lnTo>
                  <a:lnTo>
                    <a:pt x="92" y="466"/>
                  </a:lnTo>
                  <a:lnTo>
                    <a:pt x="92" y="469"/>
                  </a:lnTo>
                  <a:lnTo>
                    <a:pt x="87" y="473"/>
                  </a:lnTo>
                  <a:lnTo>
                    <a:pt x="74" y="481"/>
                  </a:lnTo>
                  <a:lnTo>
                    <a:pt x="61" y="485"/>
                  </a:lnTo>
                  <a:lnTo>
                    <a:pt x="48" y="488"/>
                  </a:lnTo>
                  <a:lnTo>
                    <a:pt x="32" y="492"/>
                  </a:lnTo>
                  <a:lnTo>
                    <a:pt x="21" y="496"/>
                  </a:lnTo>
                  <a:lnTo>
                    <a:pt x="19" y="500"/>
                  </a:lnTo>
                  <a:lnTo>
                    <a:pt x="19" y="507"/>
                  </a:lnTo>
                  <a:lnTo>
                    <a:pt x="21" y="515"/>
                  </a:lnTo>
                  <a:lnTo>
                    <a:pt x="27" y="519"/>
                  </a:lnTo>
                  <a:lnTo>
                    <a:pt x="32" y="515"/>
                  </a:lnTo>
                  <a:lnTo>
                    <a:pt x="42" y="511"/>
                  </a:lnTo>
                  <a:lnTo>
                    <a:pt x="53" y="504"/>
                  </a:lnTo>
                  <a:lnTo>
                    <a:pt x="61" y="500"/>
                  </a:lnTo>
                  <a:lnTo>
                    <a:pt x="69" y="496"/>
                  </a:lnTo>
                  <a:lnTo>
                    <a:pt x="71" y="492"/>
                  </a:lnTo>
                  <a:lnTo>
                    <a:pt x="82" y="492"/>
                  </a:lnTo>
                  <a:lnTo>
                    <a:pt x="85" y="496"/>
                  </a:lnTo>
                  <a:lnTo>
                    <a:pt x="87" y="504"/>
                  </a:lnTo>
                  <a:lnTo>
                    <a:pt x="90" y="511"/>
                  </a:lnTo>
                  <a:lnTo>
                    <a:pt x="95" y="515"/>
                  </a:lnTo>
                  <a:lnTo>
                    <a:pt x="103" y="515"/>
                  </a:lnTo>
                  <a:lnTo>
                    <a:pt x="113" y="515"/>
                  </a:lnTo>
                  <a:lnTo>
                    <a:pt x="124" y="515"/>
                  </a:lnTo>
                  <a:lnTo>
                    <a:pt x="132" y="519"/>
                  </a:lnTo>
                  <a:lnTo>
                    <a:pt x="142" y="526"/>
                  </a:lnTo>
                  <a:lnTo>
                    <a:pt x="153" y="541"/>
                  </a:lnTo>
                  <a:lnTo>
                    <a:pt x="158" y="556"/>
                  </a:lnTo>
                  <a:lnTo>
                    <a:pt x="164" y="568"/>
                  </a:lnTo>
                  <a:lnTo>
                    <a:pt x="161" y="575"/>
                  </a:lnTo>
                  <a:lnTo>
                    <a:pt x="156" y="587"/>
                  </a:lnTo>
                  <a:lnTo>
                    <a:pt x="150" y="598"/>
                  </a:lnTo>
                  <a:lnTo>
                    <a:pt x="145" y="606"/>
                  </a:lnTo>
                  <a:lnTo>
                    <a:pt x="145" y="613"/>
                  </a:lnTo>
                  <a:lnTo>
                    <a:pt x="145" y="621"/>
                  </a:lnTo>
                  <a:lnTo>
                    <a:pt x="148" y="625"/>
                  </a:lnTo>
                  <a:lnTo>
                    <a:pt x="145" y="632"/>
                  </a:lnTo>
                  <a:lnTo>
                    <a:pt x="142" y="636"/>
                  </a:lnTo>
                  <a:lnTo>
                    <a:pt x="135" y="640"/>
                  </a:lnTo>
                  <a:lnTo>
                    <a:pt x="127" y="640"/>
                  </a:lnTo>
                  <a:lnTo>
                    <a:pt x="119" y="647"/>
                  </a:lnTo>
                  <a:lnTo>
                    <a:pt x="111" y="659"/>
                  </a:lnTo>
                  <a:lnTo>
                    <a:pt x="103" y="670"/>
                  </a:lnTo>
                  <a:lnTo>
                    <a:pt x="95" y="685"/>
                  </a:lnTo>
                  <a:lnTo>
                    <a:pt x="90" y="700"/>
                  </a:lnTo>
                  <a:lnTo>
                    <a:pt x="87" y="712"/>
                  </a:lnTo>
                  <a:lnTo>
                    <a:pt x="87" y="727"/>
                  </a:lnTo>
                  <a:lnTo>
                    <a:pt x="85" y="753"/>
                  </a:lnTo>
                  <a:lnTo>
                    <a:pt x="82" y="761"/>
                  </a:lnTo>
                  <a:lnTo>
                    <a:pt x="77" y="765"/>
                  </a:lnTo>
                  <a:lnTo>
                    <a:pt x="74" y="772"/>
                  </a:lnTo>
                  <a:lnTo>
                    <a:pt x="74" y="776"/>
                  </a:lnTo>
                  <a:lnTo>
                    <a:pt x="79" y="784"/>
                  </a:lnTo>
                  <a:lnTo>
                    <a:pt x="90" y="787"/>
                  </a:lnTo>
                  <a:lnTo>
                    <a:pt x="100" y="795"/>
                  </a:lnTo>
                  <a:lnTo>
                    <a:pt x="108" y="799"/>
                  </a:lnTo>
                  <a:lnTo>
                    <a:pt x="124" y="806"/>
                  </a:lnTo>
                  <a:lnTo>
                    <a:pt x="132" y="806"/>
                  </a:lnTo>
                  <a:lnTo>
                    <a:pt x="140" y="806"/>
                  </a:lnTo>
                  <a:lnTo>
                    <a:pt x="145" y="802"/>
                  </a:lnTo>
                  <a:lnTo>
                    <a:pt x="153" y="795"/>
                  </a:lnTo>
                  <a:lnTo>
                    <a:pt x="156" y="787"/>
                  </a:lnTo>
                  <a:lnTo>
                    <a:pt x="158" y="784"/>
                  </a:lnTo>
                  <a:lnTo>
                    <a:pt x="158" y="780"/>
                  </a:lnTo>
                  <a:lnTo>
                    <a:pt x="153" y="776"/>
                  </a:lnTo>
                  <a:lnTo>
                    <a:pt x="148" y="772"/>
                  </a:lnTo>
                  <a:lnTo>
                    <a:pt x="142" y="765"/>
                  </a:lnTo>
                  <a:lnTo>
                    <a:pt x="140" y="753"/>
                  </a:lnTo>
                  <a:lnTo>
                    <a:pt x="140" y="742"/>
                  </a:lnTo>
                  <a:lnTo>
                    <a:pt x="140" y="727"/>
                  </a:lnTo>
                  <a:lnTo>
                    <a:pt x="137" y="715"/>
                  </a:lnTo>
                  <a:lnTo>
                    <a:pt x="132" y="712"/>
                  </a:lnTo>
                  <a:lnTo>
                    <a:pt x="127" y="708"/>
                  </a:lnTo>
                  <a:lnTo>
                    <a:pt x="124" y="704"/>
                  </a:lnTo>
                  <a:lnTo>
                    <a:pt x="124" y="700"/>
                  </a:lnTo>
                  <a:lnTo>
                    <a:pt x="129" y="697"/>
                  </a:lnTo>
                  <a:lnTo>
                    <a:pt x="140" y="697"/>
                  </a:lnTo>
                  <a:lnTo>
                    <a:pt x="150" y="693"/>
                  </a:lnTo>
                  <a:lnTo>
                    <a:pt x="158" y="693"/>
                  </a:lnTo>
                  <a:lnTo>
                    <a:pt x="179" y="693"/>
                  </a:lnTo>
                  <a:lnTo>
                    <a:pt x="198" y="697"/>
                  </a:lnTo>
                  <a:lnTo>
                    <a:pt x="206" y="697"/>
                  </a:lnTo>
                  <a:lnTo>
                    <a:pt x="216" y="700"/>
                  </a:lnTo>
                  <a:lnTo>
                    <a:pt x="227" y="704"/>
                  </a:lnTo>
                  <a:lnTo>
                    <a:pt x="235" y="704"/>
                  </a:lnTo>
                  <a:lnTo>
                    <a:pt x="243" y="700"/>
                  </a:lnTo>
                  <a:lnTo>
                    <a:pt x="248" y="693"/>
                  </a:lnTo>
                  <a:lnTo>
                    <a:pt x="256" y="685"/>
                  </a:lnTo>
                  <a:lnTo>
                    <a:pt x="261" y="681"/>
                  </a:lnTo>
                  <a:lnTo>
                    <a:pt x="271" y="678"/>
                  </a:lnTo>
                  <a:lnTo>
                    <a:pt x="282" y="685"/>
                  </a:lnTo>
                  <a:lnTo>
                    <a:pt x="285" y="697"/>
                  </a:lnTo>
                  <a:lnTo>
                    <a:pt x="285" y="712"/>
                  </a:lnTo>
                  <a:lnTo>
                    <a:pt x="285" y="727"/>
                  </a:lnTo>
                  <a:lnTo>
                    <a:pt x="287" y="734"/>
                  </a:lnTo>
                  <a:lnTo>
                    <a:pt x="290" y="731"/>
                  </a:lnTo>
                  <a:lnTo>
                    <a:pt x="295" y="723"/>
                  </a:lnTo>
                  <a:lnTo>
                    <a:pt x="300" y="712"/>
                  </a:lnTo>
                  <a:lnTo>
                    <a:pt x="306" y="708"/>
                  </a:lnTo>
                  <a:lnTo>
                    <a:pt x="311" y="712"/>
                  </a:lnTo>
                  <a:lnTo>
                    <a:pt x="319" y="715"/>
                  </a:lnTo>
                  <a:lnTo>
                    <a:pt x="329" y="731"/>
                  </a:lnTo>
                  <a:lnTo>
                    <a:pt x="335" y="738"/>
                  </a:lnTo>
                  <a:lnTo>
                    <a:pt x="340" y="742"/>
                  </a:lnTo>
                  <a:lnTo>
                    <a:pt x="345" y="738"/>
                  </a:lnTo>
                  <a:lnTo>
                    <a:pt x="356" y="731"/>
                  </a:lnTo>
                  <a:lnTo>
                    <a:pt x="366" y="723"/>
                  </a:lnTo>
                  <a:lnTo>
                    <a:pt x="377" y="715"/>
                  </a:lnTo>
                  <a:lnTo>
                    <a:pt x="385" y="712"/>
                  </a:lnTo>
                  <a:lnTo>
                    <a:pt x="390" y="708"/>
                  </a:lnTo>
                  <a:lnTo>
                    <a:pt x="401" y="712"/>
                  </a:lnTo>
                  <a:lnTo>
                    <a:pt x="411" y="715"/>
                  </a:lnTo>
                  <a:lnTo>
                    <a:pt x="414" y="727"/>
                  </a:lnTo>
                  <a:lnTo>
                    <a:pt x="414" y="738"/>
                  </a:lnTo>
                  <a:lnTo>
                    <a:pt x="419" y="749"/>
                  </a:lnTo>
                  <a:lnTo>
                    <a:pt x="424" y="761"/>
                  </a:lnTo>
                  <a:lnTo>
                    <a:pt x="435" y="768"/>
                  </a:lnTo>
                  <a:lnTo>
                    <a:pt x="448" y="772"/>
                  </a:lnTo>
                  <a:lnTo>
                    <a:pt x="458" y="768"/>
                  </a:lnTo>
                  <a:lnTo>
                    <a:pt x="469" y="765"/>
                  </a:lnTo>
                  <a:lnTo>
                    <a:pt x="482" y="765"/>
                  </a:lnTo>
                  <a:lnTo>
                    <a:pt x="490" y="765"/>
                  </a:lnTo>
                  <a:lnTo>
                    <a:pt x="490" y="776"/>
                  </a:lnTo>
                  <a:lnTo>
                    <a:pt x="485" y="795"/>
                  </a:lnTo>
                  <a:lnTo>
                    <a:pt x="482" y="818"/>
                  </a:lnTo>
                  <a:lnTo>
                    <a:pt x="482" y="833"/>
                  </a:lnTo>
                  <a:lnTo>
                    <a:pt x="487" y="844"/>
                  </a:lnTo>
                  <a:lnTo>
                    <a:pt x="498" y="852"/>
                  </a:lnTo>
                  <a:lnTo>
                    <a:pt x="509" y="859"/>
                  </a:lnTo>
                  <a:lnTo>
                    <a:pt x="519" y="859"/>
                  </a:lnTo>
                  <a:lnTo>
                    <a:pt x="524" y="855"/>
                  </a:lnTo>
                  <a:lnTo>
                    <a:pt x="527" y="844"/>
                  </a:lnTo>
                  <a:lnTo>
                    <a:pt x="532" y="833"/>
                  </a:lnTo>
                  <a:lnTo>
                    <a:pt x="535" y="821"/>
                  </a:lnTo>
                  <a:lnTo>
                    <a:pt x="545" y="810"/>
                  </a:lnTo>
                  <a:lnTo>
                    <a:pt x="553" y="799"/>
                  </a:lnTo>
                  <a:lnTo>
                    <a:pt x="556" y="780"/>
                  </a:lnTo>
                  <a:lnTo>
                    <a:pt x="556" y="761"/>
                  </a:lnTo>
                  <a:lnTo>
                    <a:pt x="553" y="749"/>
                  </a:lnTo>
                  <a:lnTo>
                    <a:pt x="548" y="738"/>
                  </a:lnTo>
                  <a:lnTo>
                    <a:pt x="543" y="723"/>
                  </a:lnTo>
                  <a:lnTo>
                    <a:pt x="543" y="712"/>
                  </a:lnTo>
                  <a:lnTo>
                    <a:pt x="551" y="700"/>
                  </a:lnTo>
                  <a:lnTo>
                    <a:pt x="561" y="689"/>
                  </a:lnTo>
                  <a:lnTo>
                    <a:pt x="572" y="678"/>
                  </a:lnTo>
                  <a:lnTo>
                    <a:pt x="582" y="670"/>
                  </a:lnTo>
                  <a:lnTo>
                    <a:pt x="598" y="659"/>
                  </a:lnTo>
                  <a:lnTo>
                    <a:pt x="614" y="655"/>
                  </a:lnTo>
                  <a:lnTo>
                    <a:pt x="622" y="655"/>
                  </a:lnTo>
                  <a:lnTo>
                    <a:pt x="630" y="659"/>
                  </a:lnTo>
                  <a:lnTo>
                    <a:pt x="635" y="659"/>
                  </a:lnTo>
                  <a:lnTo>
                    <a:pt x="640" y="659"/>
                  </a:lnTo>
                  <a:lnTo>
                    <a:pt x="645" y="655"/>
                  </a:lnTo>
                  <a:lnTo>
                    <a:pt x="648" y="651"/>
                  </a:lnTo>
                  <a:lnTo>
                    <a:pt x="651" y="644"/>
                  </a:lnTo>
                  <a:lnTo>
                    <a:pt x="648" y="636"/>
                  </a:lnTo>
                  <a:lnTo>
                    <a:pt x="645" y="632"/>
                  </a:lnTo>
                  <a:lnTo>
                    <a:pt x="640" y="632"/>
                  </a:lnTo>
                  <a:lnTo>
                    <a:pt x="627" y="628"/>
                  </a:lnTo>
                  <a:lnTo>
                    <a:pt x="611" y="625"/>
                  </a:lnTo>
                  <a:lnTo>
                    <a:pt x="606" y="625"/>
                  </a:lnTo>
                  <a:lnTo>
                    <a:pt x="603" y="621"/>
                  </a:lnTo>
                  <a:lnTo>
                    <a:pt x="603" y="617"/>
                  </a:lnTo>
                  <a:lnTo>
                    <a:pt x="606" y="613"/>
                  </a:lnTo>
                  <a:lnTo>
                    <a:pt x="611" y="609"/>
                  </a:lnTo>
                  <a:lnTo>
                    <a:pt x="614" y="602"/>
                  </a:lnTo>
                  <a:lnTo>
                    <a:pt x="614" y="583"/>
                  </a:lnTo>
                  <a:lnTo>
                    <a:pt x="614" y="575"/>
                  </a:lnTo>
                  <a:lnTo>
                    <a:pt x="616" y="568"/>
                  </a:lnTo>
                  <a:lnTo>
                    <a:pt x="622" y="560"/>
                  </a:lnTo>
                  <a:lnTo>
                    <a:pt x="627" y="556"/>
                  </a:lnTo>
                  <a:lnTo>
                    <a:pt x="632" y="549"/>
                  </a:lnTo>
                  <a:lnTo>
                    <a:pt x="635" y="545"/>
                  </a:lnTo>
                  <a:lnTo>
                    <a:pt x="632" y="541"/>
                  </a:lnTo>
                  <a:lnTo>
                    <a:pt x="627" y="534"/>
                  </a:lnTo>
                  <a:lnTo>
                    <a:pt x="609" y="522"/>
                  </a:lnTo>
                  <a:lnTo>
                    <a:pt x="603" y="507"/>
                  </a:lnTo>
                  <a:lnTo>
                    <a:pt x="598" y="492"/>
                  </a:lnTo>
                  <a:lnTo>
                    <a:pt x="593" y="473"/>
                  </a:lnTo>
                  <a:lnTo>
                    <a:pt x="582" y="462"/>
                  </a:lnTo>
                  <a:lnTo>
                    <a:pt x="572" y="458"/>
                  </a:lnTo>
                  <a:lnTo>
                    <a:pt x="559" y="458"/>
                  </a:lnTo>
                  <a:lnTo>
                    <a:pt x="543" y="458"/>
                  </a:lnTo>
                  <a:lnTo>
                    <a:pt x="527" y="454"/>
                  </a:lnTo>
                  <a:lnTo>
                    <a:pt x="506" y="443"/>
                  </a:lnTo>
                  <a:lnTo>
                    <a:pt x="485" y="428"/>
                  </a:lnTo>
                  <a:lnTo>
                    <a:pt x="461" y="413"/>
                  </a:lnTo>
                  <a:lnTo>
                    <a:pt x="443" y="401"/>
                  </a:lnTo>
                  <a:lnTo>
                    <a:pt x="430" y="398"/>
                  </a:lnTo>
                  <a:lnTo>
                    <a:pt x="419" y="401"/>
                  </a:lnTo>
                  <a:lnTo>
                    <a:pt x="408" y="401"/>
                  </a:lnTo>
                  <a:lnTo>
                    <a:pt x="398" y="398"/>
                  </a:lnTo>
                  <a:lnTo>
                    <a:pt x="387" y="386"/>
                  </a:lnTo>
                  <a:lnTo>
                    <a:pt x="374" y="371"/>
                  </a:lnTo>
                  <a:lnTo>
                    <a:pt x="361" y="356"/>
                  </a:lnTo>
                  <a:lnTo>
                    <a:pt x="345" y="341"/>
                  </a:lnTo>
                  <a:lnTo>
                    <a:pt x="327" y="329"/>
                  </a:lnTo>
                  <a:lnTo>
                    <a:pt x="308" y="322"/>
                  </a:lnTo>
                  <a:lnTo>
                    <a:pt x="290" y="314"/>
                  </a:lnTo>
                  <a:lnTo>
                    <a:pt x="277" y="303"/>
                  </a:lnTo>
                  <a:lnTo>
                    <a:pt x="274" y="288"/>
                  </a:lnTo>
                  <a:lnTo>
                    <a:pt x="274" y="273"/>
                  </a:lnTo>
                  <a:lnTo>
                    <a:pt x="282" y="254"/>
                  </a:lnTo>
                  <a:lnTo>
                    <a:pt x="287" y="235"/>
                  </a:lnTo>
                  <a:lnTo>
                    <a:pt x="295" y="220"/>
                  </a:lnTo>
                  <a:lnTo>
                    <a:pt x="303" y="201"/>
                  </a:lnTo>
                  <a:lnTo>
                    <a:pt x="311" y="186"/>
                  </a:lnTo>
                  <a:lnTo>
                    <a:pt x="319" y="174"/>
                  </a:lnTo>
                  <a:lnTo>
                    <a:pt x="332" y="152"/>
                  </a:lnTo>
                  <a:lnTo>
                    <a:pt x="337" y="144"/>
                  </a:lnTo>
                  <a:lnTo>
                    <a:pt x="340" y="136"/>
                  </a:lnTo>
                  <a:lnTo>
                    <a:pt x="340" y="133"/>
                  </a:lnTo>
                  <a:lnTo>
                    <a:pt x="337" y="129"/>
                  </a:lnTo>
                  <a:lnTo>
                    <a:pt x="335" y="129"/>
                  </a:lnTo>
                  <a:lnTo>
                    <a:pt x="327" y="12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09" name="Freeform 82"/>
            <p:cNvSpPr>
              <a:spLocks/>
            </p:cNvSpPr>
            <p:nvPr/>
          </p:nvSpPr>
          <p:spPr bwMode="auto">
            <a:xfrm>
              <a:off x="3964" y="1745"/>
              <a:ext cx="231" cy="290"/>
            </a:xfrm>
            <a:custGeom>
              <a:avLst/>
              <a:gdLst>
                <a:gd name="T0" fmla="*/ 4 w 264"/>
                <a:gd name="T1" fmla="*/ 2 h 354"/>
                <a:gd name="T2" fmla="*/ 4 w 264"/>
                <a:gd name="T3" fmla="*/ 2 h 354"/>
                <a:gd name="T4" fmla="*/ 4 w 264"/>
                <a:gd name="T5" fmla="*/ 2 h 354"/>
                <a:gd name="T6" fmla="*/ 4 w 264"/>
                <a:gd name="T7" fmla="*/ 2 h 354"/>
                <a:gd name="T8" fmla="*/ 4 w 264"/>
                <a:gd name="T9" fmla="*/ 2 h 354"/>
                <a:gd name="T10" fmla="*/ 4 w 264"/>
                <a:gd name="T11" fmla="*/ 2 h 354"/>
                <a:gd name="T12" fmla="*/ 4 w 264"/>
                <a:gd name="T13" fmla="*/ 2 h 354"/>
                <a:gd name="T14" fmla="*/ 4 w 264"/>
                <a:gd name="T15" fmla="*/ 2 h 354"/>
                <a:gd name="T16" fmla="*/ 4 w 264"/>
                <a:gd name="T17" fmla="*/ 2 h 354"/>
                <a:gd name="T18" fmla="*/ 4 w 264"/>
                <a:gd name="T19" fmla="*/ 2 h 354"/>
                <a:gd name="T20" fmla="*/ 4 w 264"/>
                <a:gd name="T21" fmla="*/ 2 h 354"/>
                <a:gd name="T22" fmla="*/ 4 w 264"/>
                <a:gd name="T23" fmla="*/ 2 h 354"/>
                <a:gd name="T24" fmla="*/ 4 w 264"/>
                <a:gd name="T25" fmla="*/ 2 h 354"/>
                <a:gd name="T26" fmla="*/ 4 w 264"/>
                <a:gd name="T27" fmla="*/ 2 h 354"/>
                <a:gd name="T28" fmla="*/ 4 w 264"/>
                <a:gd name="T29" fmla="*/ 2 h 354"/>
                <a:gd name="T30" fmla="*/ 4 w 264"/>
                <a:gd name="T31" fmla="*/ 2 h 354"/>
                <a:gd name="T32" fmla="*/ 4 w 264"/>
                <a:gd name="T33" fmla="*/ 2 h 354"/>
                <a:gd name="T34" fmla="*/ 4 w 264"/>
                <a:gd name="T35" fmla="*/ 2 h 354"/>
                <a:gd name="T36" fmla="*/ 4 w 264"/>
                <a:gd name="T37" fmla="*/ 2 h 354"/>
                <a:gd name="T38" fmla="*/ 0 w 264"/>
                <a:gd name="T39" fmla="*/ 2 h 354"/>
                <a:gd name="T40" fmla="*/ 4 w 264"/>
                <a:gd name="T41" fmla="*/ 2 h 354"/>
                <a:gd name="T42" fmla="*/ 4 w 264"/>
                <a:gd name="T43" fmla="*/ 2 h 354"/>
                <a:gd name="T44" fmla="*/ 4 w 264"/>
                <a:gd name="T45" fmla="*/ 2 h 354"/>
                <a:gd name="T46" fmla="*/ 4 w 264"/>
                <a:gd name="T47" fmla="*/ 2 h 354"/>
                <a:gd name="T48" fmla="*/ 4 w 264"/>
                <a:gd name="T49" fmla="*/ 2 h 354"/>
                <a:gd name="T50" fmla="*/ 4 w 264"/>
                <a:gd name="T51" fmla="*/ 2 h 354"/>
                <a:gd name="T52" fmla="*/ 4 w 264"/>
                <a:gd name="T53" fmla="*/ 2 h 354"/>
                <a:gd name="T54" fmla="*/ 4 w 264"/>
                <a:gd name="T55" fmla="*/ 2 h 354"/>
                <a:gd name="T56" fmla="*/ 4 w 264"/>
                <a:gd name="T57" fmla="*/ 2 h 354"/>
                <a:gd name="T58" fmla="*/ 4 w 264"/>
                <a:gd name="T59" fmla="*/ 2 h 354"/>
                <a:gd name="T60" fmla="*/ 4 w 264"/>
                <a:gd name="T61" fmla="*/ 2 h 354"/>
                <a:gd name="T62" fmla="*/ 4 w 264"/>
                <a:gd name="T63" fmla="*/ 2 h 354"/>
                <a:gd name="T64" fmla="*/ 4 w 264"/>
                <a:gd name="T65" fmla="*/ 2 h 354"/>
                <a:gd name="T66" fmla="*/ 4 w 264"/>
                <a:gd name="T67" fmla="*/ 2 h 354"/>
                <a:gd name="T68" fmla="*/ 4 w 264"/>
                <a:gd name="T69" fmla="*/ 2 h 354"/>
                <a:gd name="T70" fmla="*/ 4 w 264"/>
                <a:gd name="T71" fmla="*/ 2 h 354"/>
                <a:gd name="T72" fmla="*/ 4 w 264"/>
                <a:gd name="T73" fmla="*/ 2 h 354"/>
                <a:gd name="T74" fmla="*/ 4 w 264"/>
                <a:gd name="T75" fmla="*/ 2 h 354"/>
                <a:gd name="T76" fmla="*/ 4 w 264"/>
                <a:gd name="T77" fmla="*/ 2 h 354"/>
                <a:gd name="T78" fmla="*/ 4 w 264"/>
                <a:gd name="T79" fmla="*/ 2 h 354"/>
                <a:gd name="T80" fmla="*/ 4 w 264"/>
                <a:gd name="T81" fmla="*/ 2 h 354"/>
                <a:gd name="T82" fmla="*/ 4 w 264"/>
                <a:gd name="T83" fmla="*/ 2 h 354"/>
                <a:gd name="T84" fmla="*/ 4 w 264"/>
                <a:gd name="T85" fmla="*/ 2 h 354"/>
                <a:gd name="T86" fmla="*/ 4 w 264"/>
                <a:gd name="T87" fmla="*/ 2 h 354"/>
                <a:gd name="T88" fmla="*/ 4 w 264"/>
                <a:gd name="T89" fmla="*/ 2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4"/>
                <a:gd name="T136" fmla="*/ 0 h 354"/>
                <a:gd name="T137" fmla="*/ 264 w 264"/>
                <a:gd name="T138" fmla="*/ 354 h 3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4" h="354">
                  <a:moveTo>
                    <a:pt x="249" y="328"/>
                  </a:moveTo>
                  <a:lnTo>
                    <a:pt x="243" y="331"/>
                  </a:lnTo>
                  <a:lnTo>
                    <a:pt x="231" y="331"/>
                  </a:lnTo>
                  <a:lnTo>
                    <a:pt x="221" y="334"/>
                  </a:lnTo>
                  <a:lnTo>
                    <a:pt x="212" y="334"/>
                  </a:lnTo>
                  <a:lnTo>
                    <a:pt x="206" y="341"/>
                  </a:lnTo>
                  <a:lnTo>
                    <a:pt x="201" y="347"/>
                  </a:lnTo>
                  <a:lnTo>
                    <a:pt x="197" y="353"/>
                  </a:lnTo>
                  <a:lnTo>
                    <a:pt x="196" y="353"/>
                  </a:lnTo>
                  <a:lnTo>
                    <a:pt x="196" y="350"/>
                  </a:lnTo>
                  <a:lnTo>
                    <a:pt x="196" y="344"/>
                  </a:lnTo>
                  <a:lnTo>
                    <a:pt x="199" y="325"/>
                  </a:lnTo>
                  <a:lnTo>
                    <a:pt x="201" y="310"/>
                  </a:lnTo>
                  <a:lnTo>
                    <a:pt x="201" y="304"/>
                  </a:lnTo>
                  <a:lnTo>
                    <a:pt x="199" y="298"/>
                  </a:lnTo>
                  <a:lnTo>
                    <a:pt x="192" y="294"/>
                  </a:lnTo>
                  <a:lnTo>
                    <a:pt x="181" y="298"/>
                  </a:lnTo>
                  <a:lnTo>
                    <a:pt x="169" y="301"/>
                  </a:lnTo>
                  <a:lnTo>
                    <a:pt x="159" y="304"/>
                  </a:lnTo>
                  <a:lnTo>
                    <a:pt x="149" y="310"/>
                  </a:lnTo>
                  <a:lnTo>
                    <a:pt x="139" y="319"/>
                  </a:lnTo>
                  <a:lnTo>
                    <a:pt x="130" y="325"/>
                  </a:lnTo>
                  <a:lnTo>
                    <a:pt x="124" y="328"/>
                  </a:lnTo>
                  <a:lnTo>
                    <a:pt x="120" y="325"/>
                  </a:lnTo>
                  <a:lnTo>
                    <a:pt x="119" y="319"/>
                  </a:lnTo>
                  <a:lnTo>
                    <a:pt x="117" y="313"/>
                  </a:lnTo>
                  <a:lnTo>
                    <a:pt x="115" y="304"/>
                  </a:lnTo>
                  <a:lnTo>
                    <a:pt x="115" y="294"/>
                  </a:lnTo>
                  <a:lnTo>
                    <a:pt x="117" y="288"/>
                  </a:lnTo>
                  <a:lnTo>
                    <a:pt x="117" y="279"/>
                  </a:lnTo>
                  <a:lnTo>
                    <a:pt x="115" y="270"/>
                  </a:lnTo>
                  <a:lnTo>
                    <a:pt x="112" y="267"/>
                  </a:lnTo>
                  <a:lnTo>
                    <a:pt x="105" y="264"/>
                  </a:lnTo>
                  <a:lnTo>
                    <a:pt x="98" y="264"/>
                  </a:lnTo>
                  <a:lnTo>
                    <a:pt x="93" y="258"/>
                  </a:lnTo>
                  <a:lnTo>
                    <a:pt x="90" y="251"/>
                  </a:lnTo>
                  <a:lnTo>
                    <a:pt x="88" y="242"/>
                  </a:lnTo>
                  <a:lnTo>
                    <a:pt x="83" y="221"/>
                  </a:lnTo>
                  <a:lnTo>
                    <a:pt x="82" y="212"/>
                  </a:lnTo>
                  <a:lnTo>
                    <a:pt x="82" y="199"/>
                  </a:lnTo>
                  <a:lnTo>
                    <a:pt x="80" y="187"/>
                  </a:lnTo>
                  <a:lnTo>
                    <a:pt x="78" y="181"/>
                  </a:lnTo>
                  <a:lnTo>
                    <a:pt x="75" y="175"/>
                  </a:lnTo>
                  <a:lnTo>
                    <a:pt x="70" y="172"/>
                  </a:lnTo>
                  <a:lnTo>
                    <a:pt x="63" y="169"/>
                  </a:lnTo>
                  <a:lnTo>
                    <a:pt x="47" y="162"/>
                  </a:lnTo>
                  <a:lnTo>
                    <a:pt x="28" y="156"/>
                  </a:lnTo>
                  <a:lnTo>
                    <a:pt x="21" y="156"/>
                  </a:lnTo>
                  <a:lnTo>
                    <a:pt x="16" y="153"/>
                  </a:lnTo>
                  <a:lnTo>
                    <a:pt x="10" y="147"/>
                  </a:lnTo>
                  <a:lnTo>
                    <a:pt x="6" y="144"/>
                  </a:lnTo>
                  <a:lnTo>
                    <a:pt x="6" y="141"/>
                  </a:lnTo>
                  <a:lnTo>
                    <a:pt x="5" y="138"/>
                  </a:lnTo>
                  <a:lnTo>
                    <a:pt x="6" y="126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5" y="107"/>
                  </a:lnTo>
                  <a:lnTo>
                    <a:pt x="3" y="101"/>
                  </a:lnTo>
                  <a:lnTo>
                    <a:pt x="0" y="95"/>
                  </a:lnTo>
                  <a:lnTo>
                    <a:pt x="0" y="89"/>
                  </a:lnTo>
                  <a:lnTo>
                    <a:pt x="3" y="83"/>
                  </a:lnTo>
                  <a:lnTo>
                    <a:pt x="8" y="76"/>
                  </a:lnTo>
                  <a:lnTo>
                    <a:pt x="15" y="73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3" y="73"/>
                  </a:lnTo>
                  <a:lnTo>
                    <a:pt x="42" y="79"/>
                  </a:lnTo>
                  <a:lnTo>
                    <a:pt x="47" y="86"/>
                  </a:lnTo>
                  <a:lnTo>
                    <a:pt x="48" y="95"/>
                  </a:lnTo>
                  <a:lnTo>
                    <a:pt x="48" y="104"/>
                  </a:lnTo>
                  <a:lnTo>
                    <a:pt x="48" y="110"/>
                  </a:lnTo>
                  <a:lnTo>
                    <a:pt x="48" y="116"/>
                  </a:lnTo>
                  <a:lnTo>
                    <a:pt x="52" y="116"/>
                  </a:lnTo>
                  <a:lnTo>
                    <a:pt x="57" y="113"/>
                  </a:lnTo>
                  <a:lnTo>
                    <a:pt x="62" y="107"/>
                  </a:lnTo>
                  <a:lnTo>
                    <a:pt x="67" y="104"/>
                  </a:lnTo>
                  <a:lnTo>
                    <a:pt x="75" y="104"/>
                  </a:lnTo>
                  <a:lnTo>
                    <a:pt x="88" y="104"/>
                  </a:lnTo>
                  <a:lnTo>
                    <a:pt x="97" y="104"/>
                  </a:lnTo>
                  <a:lnTo>
                    <a:pt x="107" y="104"/>
                  </a:lnTo>
                  <a:lnTo>
                    <a:pt x="125" y="104"/>
                  </a:lnTo>
                  <a:lnTo>
                    <a:pt x="135" y="98"/>
                  </a:lnTo>
                  <a:lnTo>
                    <a:pt x="144" y="89"/>
                  </a:lnTo>
                  <a:lnTo>
                    <a:pt x="152" y="79"/>
                  </a:lnTo>
                  <a:lnTo>
                    <a:pt x="160" y="73"/>
                  </a:lnTo>
                  <a:lnTo>
                    <a:pt x="169" y="70"/>
                  </a:lnTo>
                  <a:lnTo>
                    <a:pt x="177" y="67"/>
                  </a:lnTo>
                  <a:lnTo>
                    <a:pt x="186" y="67"/>
                  </a:lnTo>
                  <a:lnTo>
                    <a:pt x="192" y="64"/>
                  </a:lnTo>
                  <a:lnTo>
                    <a:pt x="196" y="61"/>
                  </a:lnTo>
                  <a:lnTo>
                    <a:pt x="197" y="58"/>
                  </a:lnTo>
                  <a:lnTo>
                    <a:pt x="199" y="49"/>
                  </a:lnTo>
                  <a:lnTo>
                    <a:pt x="202" y="36"/>
                  </a:lnTo>
                  <a:lnTo>
                    <a:pt x="206" y="24"/>
                  </a:lnTo>
                  <a:lnTo>
                    <a:pt x="207" y="18"/>
                  </a:lnTo>
                  <a:lnTo>
                    <a:pt x="207" y="9"/>
                  </a:lnTo>
                  <a:lnTo>
                    <a:pt x="209" y="3"/>
                  </a:lnTo>
                  <a:lnTo>
                    <a:pt x="212" y="0"/>
                  </a:lnTo>
                  <a:lnTo>
                    <a:pt x="217" y="3"/>
                  </a:lnTo>
                  <a:lnTo>
                    <a:pt x="222" y="12"/>
                  </a:lnTo>
                  <a:lnTo>
                    <a:pt x="229" y="21"/>
                  </a:lnTo>
                  <a:lnTo>
                    <a:pt x="234" y="30"/>
                  </a:lnTo>
                  <a:lnTo>
                    <a:pt x="243" y="36"/>
                  </a:lnTo>
                  <a:lnTo>
                    <a:pt x="251" y="43"/>
                  </a:lnTo>
                  <a:lnTo>
                    <a:pt x="258" y="49"/>
                  </a:lnTo>
                  <a:lnTo>
                    <a:pt x="263" y="55"/>
                  </a:lnTo>
                  <a:lnTo>
                    <a:pt x="263" y="61"/>
                  </a:lnTo>
                  <a:lnTo>
                    <a:pt x="259" y="70"/>
                  </a:lnTo>
                  <a:lnTo>
                    <a:pt x="254" y="76"/>
                  </a:lnTo>
                  <a:lnTo>
                    <a:pt x="249" y="83"/>
                  </a:lnTo>
                  <a:lnTo>
                    <a:pt x="244" y="92"/>
                  </a:lnTo>
                  <a:lnTo>
                    <a:pt x="239" y="101"/>
                  </a:lnTo>
                  <a:lnTo>
                    <a:pt x="232" y="110"/>
                  </a:lnTo>
                  <a:lnTo>
                    <a:pt x="227" y="119"/>
                  </a:lnTo>
                  <a:lnTo>
                    <a:pt x="217" y="141"/>
                  </a:lnTo>
                  <a:lnTo>
                    <a:pt x="212" y="153"/>
                  </a:lnTo>
                  <a:lnTo>
                    <a:pt x="212" y="169"/>
                  </a:lnTo>
                  <a:lnTo>
                    <a:pt x="216" y="184"/>
                  </a:lnTo>
                  <a:lnTo>
                    <a:pt x="221" y="202"/>
                  </a:lnTo>
                  <a:lnTo>
                    <a:pt x="227" y="218"/>
                  </a:lnTo>
                  <a:lnTo>
                    <a:pt x="232" y="233"/>
                  </a:lnTo>
                  <a:lnTo>
                    <a:pt x="232" y="242"/>
                  </a:lnTo>
                  <a:lnTo>
                    <a:pt x="229" y="251"/>
                  </a:lnTo>
                  <a:lnTo>
                    <a:pt x="226" y="255"/>
                  </a:lnTo>
                  <a:lnTo>
                    <a:pt x="226" y="258"/>
                  </a:lnTo>
                  <a:lnTo>
                    <a:pt x="229" y="261"/>
                  </a:lnTo>
                  <a:lnTo>
                    <a:pt x="236" y="264"/>
                  </a:lnTo>
                  <a:lnTo>
                    <a:pt x="243" y="267"/>
                  </a:lnTo>
                  <a:lnTo>
                    <a:pt x="248" y="270"/>
                  </a:lnTo>
                  <a:lnTo>
                    <a:pt x="253" y="276"/>
                  </a:lnTo>
                  <a:lnTo>
                    <a:pt x="254" y="288"/>
                  </a:lnTo>
                  <a:lnTo>
                    <a:pt x="254" y="298"/>
                  </a:lnTo>
                  <a:lnTo>
                    <a:pt x="254" y="310"/>
                  </a:lnTo>
                  <a:lnTo>
                    <a:pt x="254" y="322"/>
                  </a:lnTo>
                  <a:lnTo>
                    <a:pt x="249" y="32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0" name="Freeform 83"/>
            <p:cNvSpPr>
              <a:spLocks/>
            </p:cNvSpPr>
            <p:nvPr/>
          </p:nvSpPr>
          <p:spPr bwMode="auto">
            <a:xfrm>
              <a:off x="3921" y="1593"/>
              <a:ext cx="227" cy="246"/>
            </a:xfrm>
            <a:custGeom>
              <a:avLst/>
              <a:gdLst>
                <a:gd name="T0" fmla="*/ 4 w 259"/>
                <a:gd name="T1" fmla="*/ 2 h 301"/>
                <a:gd name="T2" fmla="*/ 4 w 259"/>
                <a:gd name="T3" fmla="*/ 2 h 301"/>
                <a:gd name="T4" fmla="*/ 3 w 259"/>
                <a:gd name="T5" fmla="*/ 2 h 301"/>
                <a:gd name="T6" fmla="*/ 0 w 259"/>
                <a:gd name="T7" fmla="*/ 2 h 301"/>
                <a:gd name="T8" fmla="*/ 4 w 259"/>
                <a:gd name="T9" fmla="*/ 2 h 301"/>
                <a:gd name="T10" fmla="*/ 4 w 259"/>
                <a:gd name="T11" fmla="*/ 2 h 301"/>
                <a:gd name="T12" fmla="*/ 4 w 259"/>
                <a:gd name="T13" fmla="*/ 2 h 301"/>
                <a:gd name="T14" fmla="*/ 4 w 259"/>
                <a:gd name="T15" fmla="*/ 2 h 301"/>
                <a:gd name="T16" fmla="*/ 4 w 259"/>
                <a:gd name="T17" fmla="*/ 2 h 301"/>
                <a:gd name="T18" fmla="*/ 4 w 259"/>
                <a:gd name="T19" fmla="*/ 2 h 301"/>
                <a:gd name="T20" fmla="*/ 4 w 259"/>
                <a:gd name="T21" fmla="*/ 2 h 301"/>
                <a:gd name="T22" fmla="*/ 4 w 259"/>
                <a:gd name="T23" fmla="*/ 2 h 301"/>
                <a:gd name="T24" fmla="*/ 4 w 259"/>
                <a:gd name="T25" fmla="*/ 2 h 301"/>
                <a:gd name="T26" fmla="*/ 4 w 259"/>
                <a:gd name="T27" fmla="*/ 2 h 301"/>
                <a:gd name="T28" fmla="*/ 4 w 259"/>
                <a:gd name="T29" fmla="*/ 2 h 301"/>
                <a:gd name="T30" fmla="*/ 4 w 259"/>
                <a:gd name="T31" fmla="*/ 2 h 301"/>
                <a:gd name="T32" fmla="*/ 4 w 259"/>
                <a:gd name="T33" fmla="*/ 2 h 301"/>
                <a:gd name="T34" fmla="*/ 4 w 259"/>
                <a:gd name="T35" fmla="*/ 0 h 301"/>
                <a:gd name="T36" fmla="*/ 4 w 259"/>
                <a:gd name="T37" fmla="*/ 2 h 301"/>
                <a:gd name="T38" fmla="*/ 4 w 259"/>
                <a:gd name="T39" fmla="*/ 2 h 301"/>
                <a:gd name="T40" fmla="*/ 4 w 259"/>
                <a:gd name="T41" fmla="*/ 2 h 301"/>
                <a:gd name="T42" fmla="*/ 4 w 259"/>
                <a:gd name="T43" fmla="*/ 2 h 301"/>
                <a:gd name="T44" fmla="*/ 4 w 259"/>
                <a:gd name="T45" fmla="*/ 2 h 301"/>
                <a:gd name="T46" fmla="*/ 4 w 259"/>
                <a:gd name="T47" fmla="*/ 2 h 301"/>
                <a:gd name="T48" fmla="*/ 4 w 259"/>
                <a:gd name="T49" fmla="*/ 2 h 301"/>
                <a:gd name="T50" fmla="*/ 4 w 259"/>
                <a:gd name="T51" fmla="*/ 2 h 301"/>
                <a:gd name="T52" fmla="*/ 4 w 259"/>
                <a:gd name="T53" fmla="*/ 2 h 301"/>
                <a:gd name="T54" fmla="*/ 4 w 259"/>
                <a:gd name="T55" fmla="*/ 2 h 301"/>
                <a:gd name="T56" fmla="*/ 4 w 259"/>
                <a:gd name="T57" fmla="*/ 2 h 301"/>
                <a:gd name="T58" fmla="*/ 4 w 259"/>
                <a:gd name="T59" fmla="*/ 2 h 301"/>
                <a:gd name="T60" fmla="*/ 4 w 259"/>
                <a:gd name="T61" fmla="*/ 2 h 301"/>
                <a:gd name="T62" fmla="*/ 4 w 259"/>
                <a:gd name="T63" fmla="*/ 2 h 301"/>
                <a:gd name="T64" fmla="*/ 4 w 259"/>
                <a:gd name="T65" fmla="*/ 2 h 301"/>
                <a:gd name="T66" fmla="*/ 4 w 259"/>
                <a:gd name="T67" fmla="*/ 2 h 301"/>
                <a:gd name="T68" fmla="*/ 4 w 259"/>
                <a:gd name="T69" fmla="*/ 2 h 301"/>
                <a:gd name="T70" fmla="*/ 4 w 259"/>
                <a:gd name="T71" fmla="*/ 2 h 301"/>
                <a:gd name="T72" fmla="*/ 4 w 259"/>
                <a:gd name="T73" fmla="*/ 2 h 301"/>
                <a:gd name="T74" fmla="*/ 4 w 259"/>
                <a:gd name="T75" fmla="*/ 2 h 301"/>
                <a:gd name="T76" fmla="*/ 4 w 259"/>
                <a:gd name="T77" fmla="*/ 2 h 301"/>
                <a:gd name="T78" fmla="*/ 4 w 259"/>
                <a:gd name="T79" fmla="*/ 2 h 301"/>
                <a:gd name="T80" fmla="*/ 4 w 259"/>
                <a:gd name="T81" fmla="*/ 2 h 301"/>
                <a:gd name="T82" fmla="*/ 4 w 259"/>
                <a:gd name="T83" fmla="*/ 2 h 301"/>
                <a:gd name="T84" fmla="*/ 4 w 259"/>
                <a:gd name="T85" fmla="*/ 2 h 301"/>
                <a:gd name="T86" fmla="*/ 4 w 259"/>
                <a:gd name="T87" fmla="*/ 2 h 301"/>
                <a:gd name="T88" fmla="*/ 4 w 259"/>
                <a:gd name="T89" fmla="*/ 2 h 301"/>
                <a:gd name="T90" fmla="*/ 4 w 259"/>
                <a:gd name="T91" fmla="*/ 2 h 301"/>
                <a:gd name="T92" fmla="*/ 4 w 259"/>
                <a:gd name="T93" fmla="*/ 2 h 3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59"/>
                <a:gd name="T142" fmla="*/ 0 h 301"/>
                <a:gd name="T143" fmla="*/ 259 w 259"/>
                <a:gd name="T144" fmla="*/ 301 h 3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59" h="301">
                  <a:moveTo>
                    <a:pt x="46" y="273"/>
                  </a:moveTo>
                  <a:lnTo>
                    <a:pt x="36" y="271"/>
                  </a:lnTo>
                  <a:lnTo>
                    <a:pt x="24" y="268"/>
                  </a:lnTo>
                  <a:lnTo>
                    <a:pt x="12" y="260"/>
                  </a:lnTo>
                  <a:lnTo>
                    <a:pt x="6" y="257"/>
                  </a:lnTo>
                  <a:lnTo>
                    <a:pt x="3" y="255"/>
                  </a:lnTo>
                  <a:lnTo>
                    <a:pt x="0" y="249"/>
                  </a:lnTo>
                  <a:lnTo>
                    <a:pt x="0" y="241"/>
                  </a:lnTo>
                  <a:lnTo>
                    <a:pt x="3" y="225"/>
                  </a:lnTo>
                  <a:lnTo>
                    <a:pt x="6" y="212"/>
                  </a:lnTo>
                  <a:lnTo>
                    <a:pt x="8" y="204"/>
                  </a:lnTo>
                  <a:lnTo>
                    <a:pt x="12" y="196"/>
                  </a:lnTo>
                  <a:lnTo>
                    <a:pt x="19" y="185"/>
                  </a:lnTo>
                  <a:lnTo>
                    <a:pt x="28" y="174"/>
                  </a:lnTo>
                  <a:lnTo>
                    <a:pt x="39" y="163"/>
                  </a:lnTo>
                  <a:lnTo>
                    <a:pt x="47" y="153"/>
                  </a:lnTo>
                  <a:lnTo>
                    <a:pt x="54" y="145"/>
                  </a:lnTo>
                  <a:lnTo>
                    <a:pt x="60" y="139"/>
                  </a:lnTo>
                  <a:lnTo>
                    <a:pt x="63" y="134"/>
                  </a:lnTo>
                  <a:lnTo>
                    <a:pt x="66" y="126"/>
                  </a:lnTo>
                  <a:lnTo>
                    <a:pt x="68" y="115"/>
                  </a:lnTo>
                  <a:lnTo>
                    <a:pt x="66" y="104"/>
                  </a:lnTo>
                  <a:lnTo>
                    <a:pt x="65" y="91"/>
                  </a:lnTo>
                  <a:lnTo>
                    <a:pt x="65" y="80"/>
                  </a:lnTo>
                  <a:lnTo>
                    <a:pt x="70" y="62"/>
                  </a:lnTo>
                  <a:lnTo>
                    <a:pt x="73" y="53"/>
                  </a:lnTo>
                  <a:lnTo>
                    <a:pt x="77" y="48"/>
                  </a:lnTo>
                  <a:lnTo>
                    <a:pt x="85" y="43"/>
                  </a:lnTo>
                  <a:lnTo>
                    <a:pt x="93" y="37"/>
                  </a:lnTo>
                  <a:lnTo>
                    <a:pt x="103" y="35"/>
                  </a:lnTo>
                  <a:lnTo>
                    <a:pt x="111" y="32"/>
                  </a:lnTo>
                  <a:lnTo>
                    <a:pt x="128" y="21"/>
                  </a:lnTo>
                  <a:lnTo>
                    <a:pt x="138" y="16"/>
                  </a:lnTo>
                  <a:lnTo>
                    <a:pt x="144" y="13"/>
                  </a:lnTo>
                  <a:lnTo>
                    <a:pt x="155" y="2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5"/>
                  </a:lnTo>
                  <a:lnTo>
                    <a:pt x="160" y="13"/>
                  </a:lnTo>
                  <a:lnTo>
                    <a:pt x="158" y="21"/>
                  </a:lnTo>
                  <a:lnTo>
                    <a:pt x="158" y="29"/>
                  </a:lnTo>
                  <a:lnTo>
                    <a:pt x="163" y="40"/>
                  </a:lnTo>
                  <a:lnTo>
                    <a:pt x="170" y="48"/>
                  </a:lnTo>
                  <a:lnTo>
                    <a:pt x="177" y="62"/>
                  </a:lnTo>
                  <a:lnTo>
                    <a:pt x="190" y="75"/>
                  </a:lnTo>
                  <a:lnTo>
                    <a:pt x="197" y="86"/>
                  </a:lnTo>
                  <a:lnTo>
                    <a:pt x="203" y="99"/>
                  </a:lnTo>
                  <a:lnTo>
                    <a:pt x="211" y="112"/>
                  </a:lnTo>
                  <a:lnTo>
                    <a:pt x="219" y="123"/>
                  </a:lnTo>
                  <a:lnTo>
                    <a:pt x="228" y="131"/>
                  </a:lnTo>
                  <a:lnTo>
                    <a:pt x="238" y="139"/>
                  </a:lnTo>
                  <a:lnTo>
                    <a:pt x="246" y="147"/>
                  </a:lnTo>
                  <a:lnTo>
                    <a:pt x="252" y="155"/>
                  </a:lnTo>
                  <a:lnTo>
                    <a:pt x="255" y="163"/>
                  </a:lnTo>
                  <a:lnTo>
                    <a:pt x="257" y="174"/>
                  </a:lnTo>
                  <a:lnTo>
                    <a:pt x="258" y="182"/>
                  </a:lnTo>
                  <a:lnTo>
                    <a:pt x="257" y="193"/>
                  </a:lnTo>
                  <a:lnTo>
                    <a:pt x="254" y="209"/>
                  </a:lnTo>
                  <a:lnTo>
                    <a:pt x="249" y="225"/>
                  </a:lnTo>
                  <a:lnTo>
                    <a:pt x="244" y="244"/>
                  </a:lnTo>
                  <a:lnTo>
                    <a:pt x="238" y="255"/>
                  </a:lnTo>
                  <a:lnTo>
                    <a:pt x="230" y="260"/>
                  </a:lnTo>
                  <a:lnTo>
                    <a:pt x="223" y="260"/>
                  </a:lnTo>
                  <a:lnTo>
                    <a:pt x="216" y="260"/>
                  </a:lnTo>
                  <a:lnTo>
                    <a:pt x="209" y="260"/>
                  </a:lnTo>
                  <a:lnTo>
                    <a:pt x="204" y="265"/>
                  </a:lnTo>
                  <a:lnTo>
                    <a:pt x="201" y="271"/>
                  </a:lnTo>
                  <a:lnTo>
                    <a:pt x="198" y="273"/>
                  </a:lnTo>
                  <a:lnTo>
                    <a:pt x="193" y="279"/>
                  </a:lnTo>
                  <a:lnTo>
                    <a:pt x="187" y="284"/>
                  </a:lnTo>
                  <a:lnTo>
                    <a:pt x="181" y="287"/>
                  </a:lnTo>
                  <a:lnTo>
                    <a:pt x="163" y="292"/>
                  </a:lnTo>
                  <a:lnTo>
                    <a:pt x="154" y="292"/>
                  </a:lnTo>
                  <a:lnTo>
                    <a:pt x="144" y="292"/>
                  </a:lnTo>
                  <a:lnTo>
                    <a:pt x="133" y="292"/>
                  </a:lnTo>
                  <a:lnTo>
                    <a:pt x="124" y="292"/>
                  </a:lnTo>
                  <a:lnTo>
                    <a:pt x="117" y="295"/>
                  </a:lnTo>
                  <a:lnTo>
                    <a:pt x="109" y="298"/>
                  </a:lnTo>
                  <a:lnTo>
                    <a:pt x="104" y="300"/>
                  </a:lnTo>
                  <a:lnTo>
                    <a:pt x="100" y="300"/>
                  </a:lnTo>
                  <a:lnTo>
                    <a:pt x="97" y="298"/>
                  </a:lnTo>
                  <a:lnTo>
                    <a:pt x="97" y="292"/>
                  </a:lnTo>
                  <a:lnTo>
                    <a:pt x="95" y="287"/>
                  </a:lnTo>
                  <a:lnTo>
                    <a:pt x="93" y="282"/>
                  </a:lnTo>
                  <a:lnTo>
                    <a:pt x="90" y="273"/>
                  </a:lnTo>
                  <a:lnTo>
                    <a:pt x="85" y="263"/>
                  </a:lnTo>
                  <a:lnTo>
                    <a:pt x="81" y="260"/>
                  </a:lnTo>
                  <a:lnTo>
                    <a:pt x="74" y="257"/>
                  </a:lnTo>
                  <a:lnTo>
                    <a:pt x="68" y="255"/>
                  </a:lnTo>
                  <a:lnTo>
                    <a:pt x="62" y="255"/>
                  </a:lnTo>
                  <a:lnTo>
                    <a:pt x="58" y="257"/>
                  </a:lnTo>
                  <a:lnTo>
                    <a:pt x="55" y="265"/>
                  </a:lnTo>
                  <a:lnTo>
                    <a:pt x="52" y="271"/>
                  </a:lnTo>
                  <a:lnTo>
                    <a:pt x="46" y="273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1" name="Freeform 84"/>
            <p:cNvSpPr>
              <a:spLocks/>
            </p:cNvSpPr>
            <p:nvPr/>
          </p:nvSpPr>
          <p:spPr bwMode="auto">
            <a:xfrm>
              <a:off x="3864" y="1152"/>
              <a:ext cx="552" cy="463"/>
            </a:xfrm>
            <a:custGeom>
              <a:avLst/>
              <a:gdLst>
                <a:gd name="T0" fmla="*/ 3 w 632"/>
                <a:gd name="T1" fmla="*/ 2 h 567"/>
                <a:gd name="T2" fmla="*/ 3 w 632"/>
                <a:gd name="T3" fmla="*/ 2 h 567"/>
                <a:gd name="T4" fmla="*/ 3 w 632"/>
                <a:gd name="T5" fmla="*/ 2 h 567"/>
                <a:gd name="T6" fmla="*/ 3 w 632"/>
                <a:gd name="T7" fmla="*/ 2 h 567"/>
                <a:gd name="T8" fmla="*/ 3 w 632"/>
                <a:gd name="T9" fmla="*/ 2 h 567"/>
                <a:gd name="T10" fmla="*/ 3 w 632"/>
                <a:gd name="T11" fmla="*/ 2 h 567"/>
                <a:gd name="T12" fmla="*/ 3 w 632"/>
                <a:gd name="T13" fmla="*/ 2 h 567"/>
                <a:gd name="T14" fmla="*/ 3 w 632"/>
                <a:gd name="T15" fmla="*/ 2 h 567"/>
                <a:gd name="T16" fmla="*/ 3 w 632"/>
                <a:gd name="T17" fmla="*/ 2 h 567"/>
                <a:gd name="T18" fmla="*/ 3 w 632"/>
                <a:gd name="T19" fmla="*/ 2 h 567"/>
                <a:gd name="T20" fmla="*/ 3 w 632"/>
                <a:gd name="T21" fmla="*/ 2 h 567"/>
                <a:gd name="T22" fmla="*/ 3 w 632"/>
                <a:gd name="T23" fmla="*/ 2 h 567"/>
                <a:gd name="T24" fmla="*/ 3 w 632"/>
                <a:gd name="T25" fmla="*/ 2 h 567"/>
                <a:gd name="T26" fmla="*/ 3 w 632"/>
                <a:gd name="T27" fmla="*/ 2 h 567"/>
                <a:gd name="T28" fmla="*/ 3 w 632"/>
                <a:gd name="T29" fmla="*/ 2 h 567"/>
                <a:gd name="T30" fmla="*/ 3 w 632"/>
                <a:gd name="T31" fmla="*/ 2 h 567"/>
                <a:gd name="T32" fmla="*/ 3 w 632"/>
                <a:gd name="T33" fmla="*/ 2 h 567"/>
                <a:gd name="T34" fmla="*/ 3 w 632"/>
                <a:gd name="T35" fmla="*/ 2 h 567"/>
                <a:gd name="T36" fmla="*/ 3 w 632"/>
                <a:gd name="T37" fmla="*/ 0 h 567"/>
                <a:gd name="T38" fmla="*/ 3 w 632"/>
                <a:gd name="T39" fmla="*/ 2 h 567"/>
                <a:gd name="T40" fmla="*/ 3 w 632"/>
                <a:gd name="T41" fmla="*/ 2 h 567"/>
                <a:gd name="T42" fmla="*/ 3 w 632"/>
                <a:gd name="T43" fmla="*/ 2 h 567"/>
                <a:gd name="T44" fmla="*/ 3 w 632"/>
                <a:gd name="T45" fmla="*/ 2 h 567"/>
                <a:gd name="T46" fmla="*/ 3 w 632"/>
                <a:gd name="T47" fmla="*/ 2 h 567"/>
                <a:gd name="T48" fmla="*/ 3 w 632"/>
                <a:gd name="T49" fmla="*/ 2 h 567"/>
                <a:gd name="T50" fmla="*/ 3 w 632"/>
                <a:gd name="T51" fmla="*/ 2 h 567"/>
                <a:gd name="T52" fmla="*/ 3 w 632"/>
                <a:gd name="T53" fmla="*/ 2 h 567"/>
                <a:gd name="T54" fmla="*/ 3 w 632"/>
                <a:gd name="T55" fmla="*/ 2 h 567"/>
                <a:gd name="T56" fmla="*/ 3 w 632"/>
                <a:gd name="T57" fmla="*/ 2 h 567"/>
                <a:gd name="T58" fmla="*/ 3 w 632"/>
                <a:gd name="T59" fmla="*/ 2 h 567"/>
                <a:gd name="T60" fmla="*/ 3 w 632"/>
                <a:gd name="T61" fmla="*/ 2 h 567"/>
                <a:gd name="T62" fmla="*/ 3 w 632"/>
                <a:gd name="T63" fmla="*/ 2 h 567"/>
                <a:gd name="T64" fmla="*/ 3 w 632"/>
                <a:gd name="T65" fmla="*/ 2 h 567"/>
                <a:gd name="T66" fmla="*/ 3 w 632"/>
                <a:gd name="T67" fmla="*/ 2 h 567"/>
                <a:gd name="T68" fmla="*/ 3 w 632"/>
                <a:gd name="T69" fmla="*/ 2 h 567"/>
                <a:gd name="T70" fmla="*/ 3 w 632"/>
                <a:gd name="T71" fmla="*/ 2 h 567"/>
                <a:gd name="T72" fmla="*/ 3 w 632"/>
                <a:gd name="T73" fmla="*/ 2 h 567"/>
                <a:gd name="T74" fmla="*/ 3 w 632"/>
                <a:gd name="T75" fmla="*/ 2 h 567"/>
                <a:gd name="T76" fmla="*/ 3 w 632"/>
                <a:gd name="T77" fmla="*/ 2 h 567"/>
                <a:gd name="T78" fmla="*/ 3 w 632"/>
                <a:gd name="T79" fmla="*/ 2 h 567"/>
                <a:gd name="T80" fmla="*/ 3 w 632"/>
                <a:gd name="T81" fmla="*/ 2 h 567"/>
                <a:gd name="T82" fmla="*/ 3 w 632"/>
                <a:gd name="T83" fmla="*/ 2 h 567"/>
                <a:gd name="T84" fmla="*/ 3 w 632"/>
                <a:gd name="T85" fmla="*/ 2 h 567"/>
                <a:gd name="T86" fmla="*/ 3 w 632"/>
                <a:gd name="T87" fmla="*/ 2 h 567"/>
                <a:gd name="T88" fmla="*/ 3 w 632"/>
                <a:gd name="T89" fmla="*/ 2 h 567"/>
                <a:gd name="T90" fmla="*/ 3 w 632"/>
                <a:gd name="T91" fmla="*/ 2 h 567"/>
                <a:gd name="T92" fmla="*/ 3 w 632"/>
                <a:gd name="T93" fmla="*/ 2 h 567"/>
                <a:gd name="T94" fmla="*/ 3 w 632"/>
                <a:gd name="T95" fmla="*/ 2 h 567"/>
                <a:gd name="T96" fmla="*/ 3 w 632"/>
                <a:gd name="T97" fmla="*/ 2 h 567"/>
                <a:gd name="T98" fmla="*/ 3 w 632"/>
                <a:gd name="T99" fmla="*/ 2 h 567"/>
                <a:gd name="T100" fmla="*/ 3 w 632"/>
                <a:gd name="T101" fmla="*/ 2 h 567"/>
                <a:gd name="T102" fmla="*/ 3 w 632"/>
                <a:gd name="T103" fmla="*/ 2 h 567"/>
                <a:gd name="T104" fmla="*/ 3 w 632"/>
                <a:gd name="T105" fmla="*/ 2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32"/>
                <a:gd name="T160" fmla="*/ 0 h 567"/>
                <a:gd name="T161" fmla="*/ 632 w 632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32" h="567">
                  <a:moveTo>
                    <a:pt x="208" y="539"/>
                  </a:moveTo>
                  <a:lnTo>
                    <a:pt x="197" y="528"/>
                  </a:lnTo>
                  <a:lnTo>
                    <a:pt x="187" y="519"/>
                  </a:lnTo>
                  <a:lnTo>
                    <a:pt x="181" y="516"/>
                  </a:lnTo>
                  <a:lnTo>
                    <a:pt x="174" y="519"/>
                  </a:lnTo>
                  <a:lnTo>
                    <a:pt x="166" y="519"/>
                  </a:lnTo>
                  <a:lnTo>
                    <a:pt x="162" y="516"/>
                  </a:lnTo>
                  <a:lnTo>
                    <a:pt x="158" y="507"/>
                  </a:lnTo>
                  <a:lnTo>
                    <a:pt x="156" y="496"/>
                  </a:lnTo>
                  <a:lnTo>
                    <a:pt x="154" y="485"/>
                  </a:lnTo>
                  <a:lnTo>
                    <a:pt x="147" y="476"/>
                  </a:lnTo>
                  <a:lnTo>
                    <a:pt x="139" y="476"/>
                  </a:lnTo>
                  <a:lnTo>
                    <a:pt x="129" y="478"/>
                  </a:lnTo>
                  <a:lnTo>
                    <a:pt x="116" y="480"/>
                  </a:lnTo>
                  <a:lnTo>
                    <a:pt x="108" y="480"/>
                  </a:lnTo>
                  <a:lnTo>
                    <a:pt x="104" y="476"/>
                  </a:lnTo>
                  <a:lnTo>
                    <a:pt x="104" y="474"/>
                  </a:lnTo>
                  <a:lnTo>
                    <a:pt x="102" y="469"/>
                  </a:lnTo>
                  <a:lnTo>
                    <a:pt x="98" y="465"/>
                  </a:lnTo>
                  <a:lnTo>
                    <a:pt x="91" y="460"/>
                  </a:lnTo>
                  <a:lnTo>
                    <a:pt x="85" y="456"/>
                  </a:lnTo>
                  <a:lnTo>
                    <a:pt x="79" y="449"/>
                  </a:lnTo>
                  <a:lnTo>
                    <a:pt x="73" y="440"/>
                  </a:lnTo>
                  <a:lnTo>
                    <a:pt x="71" y="427"/>
                  </a:lnTo>
                  <a:lnTo>
                    <a:pt x="71" y="409"/>
                  </a:lnTo>
                  <a:lnTo>
                    <a:pt x="71" y="391"/>
                  </a:lnTo>
                  <a:lnTo>
                    <a:pt x="71" y="373"/>
                  </a:lnTo>
                  <a:lnTo>
                    <a:pt x="69" y="355"/>
                  </a:lnTo>
                  <a:lnTo>
                    <a:pt x="64" y="339"/>
                  </a:lnTo>
                  <a:lnTo>
                    <a:pt x="62" y="323"/>
                  </a:lnTo>
                  <a:lnTo>
                    <a:pt x="62" y="308"/>
                  </a:lnTo>
                  <a:lnTo>
                    <a:pt x="69" y="294"/>
                  </a:lnTo>
                  <a:lnTo>
                    <a:pt x="75" y="283"/>
                  </a:lnTo>
                  <a:lnTo>
                    <a:pt x="85" y="274"/>
                  </a:lnTo>
                  <a:lnTo>
                    <a:pt x="94" y="263"/>
                  </a:lnTo>
                  <a:lnTo>
                    <a:pt x="104" y="251"/>
                  </a:lnTo>
                  <a:lnTo>
                    <a:pt x="114" y="243"/>
                  </a:lnTo>
                  <a:lnTo>
                    <a:pt x="125" y="234"/>
                  </a:lnTo>
                  <a:lnTo>
                    <a:pt x="129" y="227"/>
                  </a:lnTo>
                  <a:lnTo>
                    <a:pt x="129" y="225"/>
                  </a:lnTo>
                  <a:lnTo>
                    <a:pt x="125" y="222"/>
                  </a:lnTo>
                  <a:lnTo>
                    <a:pt x="116" y="220"/>
                  </a:lnTo>
                  <a:lnTo>
                    <a:pt x="106" y="218"/>
                  </a:lnTo>
                  <a:lnTo>
                    <a:pt x="100" y="213"/>
                  </a:lnTo>
                  <a:lnTo>
                    <a:pt x="98" y="204"/>
                  </a:lnTo>
                  <a:lnTo>
                    <a:pt x="98" y="193"/>
                  </a:lnTo>
                  <a:lnTo>
                    <a:pt x="98" y="182"/>
                  </a:lnTo>
                  <a:lnTo>
                    <a:pt x="96" y="173"/>
                  </a:lnTo>
                  <a:lnTo>
                    <a:pt x="89" y="168"/>
                  </a:lnTo>
                  <a:lnTo>
                    <a:pt x="81" y="166"/>
                  </a:lnTo>
                  <a:lnTo>
                    <a:pt x="73" y="164"/>
                  </a:lnTo>
                  <a:lnTo>
                    <a:pt x="67" y="159"/>
                  </a:lnTo>
                  <a:lnTo>
                    <a:pt x="60" y="155"/>
                  </a:lnTo>
                  <a:lnTo>
                    <a:pt x="54" y="148"/>
                  </a:lnTo>
                  <a:lnTo>
                    <a:pt x="46" y="141"/>
                  </a:lnTo>
                  <a:lnTo>
                    <a:pt x="40" y="137"/>
                  </a:lnTo>
                  <a:lnTo>
                    <a:pt x="33" y="137"/>
                  </a:lnTo>
                  <a:lnTo>
                    <a:pt x="25" y="137"/>
                  </a:lnTo>
                  <a:lnTo>
                    <a:pt x="17" y="135"/>
                  </a:lnTo>
                  <a:lnTo>
                    <a:pt x="11" y="135"/>
                  </a:lnTo>
                  <a:lnTo>
                    <a:pt x="2" y="126"/>
                  </a:lnTo>
                  <a:lnTo>
                    <a:pt x="0" y="115"/>
                  </a:lnTo>
                  <a:lnTo>
                    <a:pt x="0" y="106"/>
                  </a:lnTo>
                  <a:lnTo>
                    <a:pt x="2" y="97"/>
                  </a:lnTo>
                  <a:lnTo>
                    <a:pt x="6" y="88"/>
                  </a:lnTo>
                  <a:lnTo>
                    <a:pt x="11" y="79"/>
                  </a:lnTo>
                  <a:lnTo>
                    <a:pt x="17" y="74"/>
                  </a:lnTo>
                  <a:lnTo>
                    <a:pt x="25" y="70"/>
                  </a:lnTo>
                  <a:lnTo>
                    <a:pt x="33" y="67"/>
                  </a:lnTo>
                  <a:lnTo>
                    <a:pt x="40" y="63"/>
                  </a:lnTo>
                  <a:lnTo>
                    <a:pt x="42" y="56"/>
                  </a:lnTo>
                  <a:lnTo>
                    <a:pt x="44" y="52"/>
                  </a:lnTo>
                  <a:lnTo>
                    <a:pt x="44" y="45"/>
                  </a:lnTo>
                  <a:lnTo>
                    <a:pt x="46" y="40"/>
                  </a:lnTo>
                  <a:lnTo>
                    <a:pt x="52" y="38"/>
                  </a:lnTo>
                  <a:lnTo>
                    <a:pt x="60" y="36"/>
                  </a:lnTo>
                  <a:lnTo>
                    <a:pt x="71" y="36"/>
                  </a:lnTo>
                  <a:lnTo>
                    <a:pt x="79" y="36"/>
                  </a:lnTo>
                  <a:lnTo>
                    <a:pt x="98" y="36"/>
                  </a:lnTo>
                  <a:lnTo>
                    <a:pt x="106" y="36"/>
                  </a:lnTo>
                  <a:lnTo>
                    <a:pt x="112" y="34"/>
                  </a:lnTo>
                  <a:lnTo>
                    <a:pt x="112" y="29"/>
                  </a:lnTo>
                  <a:lnTo>
                    <a:pt x="112" y="20"/>
                  </a:lnTo>
                  <a:lnTo>
                    <a:pt x="110" y="14"/>
                  </a:lnTo>
                  <a:lnTo>
                    <a:pt x="110" y="11"/>
                  </a:lnTo>
                  <a:lnTo>
                    <a:pt x="114" y="11"/>
                  </a:lnTo>
                  <a:lnTo>
                    <a:pt x="123" y="16"/>
                  </a:lnTo>
                  <a:lnTo>
                    <a:pt x="129" y="23"/>
                  </a:lnTo>
                  <a:lnTo>
                    <a:pt x="135" y="25"/>
                  </a:lnTo>
                  <a:lnTo>
                    <a:pt x="141" y="25"/>
                  </a:lnTo>
                  <a:lnTo>
                    <a:pt x="147" y="20"/>
                  </a:lnTo>
                  <a:lnTo>
                    <a:pt x="158" y="14"/>
                  </a:lnTo>
                  <a:lnTo>
                    <a:pt x="172" y="7"/>
                  </a:lnTo>
                  <a:lnTo>
                    <a:pt x="179" y="2"/>
                  </a:lnTo>
                  <a:lnTo>
                    <a:pt x="185" y="0"/>
                  </a:lnTo>
                  <a:lnTo>
                    <a:pt x="189" y="2"/>
                  </a:lnTo>
                  <a:lnTo>
                    <a:pt x="193" y="5"/>
                  </a:lnTo>
                  <a:lnTo>
                    <a:pt x="197" y="9"/>
                  </a:lnTo>
                  <a:lnTo>
                    <a:pt x="204" y="11"/>
                  </a:lnTo>
                  <a:lnTo>
                    <a:pt x="214" y="9"/>
                  </a:lnTo>
                  <a:lnTo>
                    <a:pt x="226" y="7"/>
                  </a:lnTo>
                  <a:lnTo>
                    <a:pt x="241" y="7"/>
                  </a:lnTo>
                  <a:lnTo>
                    <a:pt x="249" y="7"/>
                  </a:lnTo>
                  <a:lnTo>
                    <a:pt x="253" y="14"/>
                  </a:lnTo>
                  <a:lnTo>
                    <a:pt x="253" y="25"/>
                  </a:lnTo>
                  <a:lnTo>
                    <a:pt x="253" y="36"/>
                  </a:lnTo>
                  <a:lnTo>
                    <a:pt x="255" y="45"/>
                  </a:lnTo>
                  <a:lnTo>
                    <a:pt x="264" y="61"/>
                  </a:lnTo>
                  <a:lnTo>
                    <a:pt x="276" y="72"/>
                  </a:lnTo>
                  <a:lnTo>
                    <a:pt x="293" y="76"/>
                  </a:lnTo>
                  <a:lnTo>
                    <a:pt x="309" y="81"/>
                  </a:lnTo>
                  <a:lnTo>
                    <a:pt x="322" y="92"/>
                  </a:lnTo>
                  <a:lnTo>
                    <a:pt x="332" y="108"/>
                  </a:lnTo>
                  <a:lnTo>
                    <a:pt x="336" y="117"/>
                  </a:lnTo>
                  <a:lnTo>
                    <a:pt x="343" y="126"/>
                  </a:lnTo>
                  <a:lnTo>
                    <a:pt x="347" y="135"/>
                  </a:lnTo>
                  <a:lnTo>
                    <a:pt x="351" y="141"/>
                  </a:lnTo>
                  <a:lnTo>
                    <a:pt x="361" y="150"/>
                  </a:lnTo>
                  <a:lnTo>
                    <a:pt x="374" y="157"/>
                  </a:lnTo>
                  <a:lnTo>
                    <a:pt x="382" y="164"/>
                  </a:lnTo>
                  <a:lnTo>
                    <a:pt x="390" y="173"/>
                  </a:lnTo>
                  <a:lnTo>
                    <a:pt x="394" y="177"/>
                  </a:lnTo>
                  <a:lnTo>
                    <a:pt x="394" y="182"/>
                  </a:lnTo>
                  <a:lnTo>
                    <a:pt x="397" y="189"/>
                  </a:lnTo>
                  <a:lnTo>
                    <a:pt x="401" y="191"/>
                  </a:lnTo>
                  <a:lnTo>
                    <a:pt x="409" y="193"/>
                  </a:lnTo>
                  <a:lnTo>
                    <a:pt x="419" y="193"/>
                  </a:lnTo>
                  <a:lnTo>
                    <a:pt x="430" y="193"/>
                  </a:lnTo>
                  <a:lnTo>
                    <a:pt x="438" y="191"/>
                  </a:lnTo>
                  <a:lnTo>
                    <a:pt x="453" y="191"/>
                  </a:lnTo>
                  <a:lnTo>
                    <a:pt x="459" y="191"/>
                  </a:lnTo>
                  <a:lnTo>
                    <a:pt x="465" y="189"/>
                  </a:lnTo>
                  <a:lnTo>
                    <a:pt x="469" y="184"/>
                  </a:lnTo>
                  <a:lnTo>
                    <a:pt x="471" y="177"/>
                  </a:lnTo>
                  <a:lnTo>
                    <a:pt x="475" y="168"/>
                  </a:lnTo>
                  <a:lnTo>
                    <a:pt x="482" y="164"/>
                  </a:lnTo>
                  <a:lnTo>
                    <a:pt x="492" y="164"/>
                  </a:lnTo>
                  <a:lnTo>
                    <a:pt x="506" y="164"/>
                  </a:lnTo>
                  <a:lnTo>
                    <a:pt x="521" y="166"/>
                  </a:lnTo>
                  <a:lnTo>
                    <a:pt x="533" y="164"/>
                  </a:lnTo>
                  <a:lnTo>
                    <a:pt x="542" y="159"/>
                  </a:lnTo>
                  <a:lnTo>
                    <a:pt x="548" y="155"/>
                  </a:lnTo>
                  <a:lnTo>
                    <a:pt x="554" y="148"/>
                  </a:lnTo>
                  <a:lnTo>
                    <a:pt x="560" y="146"/>
                  </a:lnTo>
                  <a:lnTo>
                    <a:pt x="567" y="150"/>
                  </a:lnTo>
                  <a:lnTo>
                    <a:pt x="569" y="157"/>
                  </a:lnTo>
                  <a:lnTo>
                    <a:pt x="573" y="166"/>
                  </a:lnTo>
                  <a:lnTo>
                    <a:pt x="577" y="173"/>
                  </a:lnTo>
                  <a:lnTo>
                    <a:pt x="583" y="175"/>
                  </a:lnTo>
                  <a:lnTo>
                    <a:pt x="589" y="175"/>
                  </a:lnTo>
                  <a:lnTo>
                    <a:pt x="598" y="175"/>
                  </a:lnTo>
                  <a:lnTo>
                    <a:pt x="604" y="177"/>
                  </a:lnTo>
                  <a:lnTo>
                    <a:pt x="610" y="184"/>
                  </a:lnTo>
                  <a:lnTo>
                    <a:pt x="616" y="191"/>
                  </a:lnTo>
                  <a:lnTo>
                    <a:pt x="623" y="198"/>
                  </a:lnTo>
                  <a:lnTo>
                    <a:pt x="627" y="204"/>
                  </a:lnTo>
                  <a:lnTo>
                    <a:pt x="631" y="220"/>
                  </a:lnTo>
                  <a:lnTo>
                    <a:pt x="629" y="238"/>
                  </a:lnTo>
                  <a:lnTo>
                    <a:pt x="625" y="247"/>
                  </a:lnTo>
                  <a:lnTo>
                    <a:pt x="621" y="254"/>
                  </a:lnTo>
                  <a:lnTo>
                    <a:pt x="614" y="263"/>
                  </a:lnTo>
                  <a:lnTo>
                    <a:pt x="612" y="272"/>
                  </a:lnTo>
                  <a:lnTo>
                    <a:pt x="612" y="281"/>
                  </a:lnTo>
                  <a:lnTo>
                    <a:pt x="612" y="292"/>
                  </a:lnTo>
                  <a:lnTo>
                    <a:pt x="612" y="303"/>
                  </a:lnTo>
                  <a:lnTo>
                    <a:pt x="610" y="310"/>
                  </a:lnTo>
                  <a:lnTo>
                    <a:pt x="604" y="314"/>
                  </a:lnTo>
                  <a:lnTo>
                    <a:pt x="596" y="317"/>
                  </a:lnTo>
                  <a:lnTo>
                    <a:pt x="587" y="317"/>
                  </a:lnTo>
                  <a:lnTo>
                    <a:pt x="579" y="321"/>
                  </a:lnTo>
                  <a:lnTo>
                    <a:pt x="571" y="330"/>
                  </a:lnTo>
                  <a:lnTo>
                    <a:pt x="565" y="344"/>
                  </a:lnTo>
                  <a:lnTo>
                    <a:pt x="558" y="357"/>
                  </a:lnTo>
                  <a:lnTo>
                    <a:pt x="554" y="366"/>
                  </a:lnTo>
                  <a:lnTo>
                    <a:pt x="550" y="370"/>
                  </a:lnTo>
                  <a:lnTo>
                    <a:pt x="546" y="370"/>
                  </a:lnTo>
                  <a:lnTo>
                    <a:pt x="542" y="370"/>
                  </a:lnTo>
                  <a:lnTo>
                    <a:pt x="536" y="370"/>
                  </a:lnTo>
                  <a:lnTo>
                    <a:pt x="529" y="370"/>
                  </a:lnTo>
                  <a:lnTo>
                    <a:pt x="523" y="373"/>
                  </a:lnTo>
                  <a:lnTo>
                    <a:pt x="517" y="373"/>
                  </a:lnTo>
                  <a:lnTo>
                    <a:pt x="513" y="375"/>
                  </a:lnTo>
                  <a:lnTo>
                    <a:pt x="509" y="382"/>
                  </a:lnTo>
                  <a:lnTo>
                    <a:pt x="509" y="386"/>
                  </a:lnTo>
                  <a:lnTo>
                    <a:pt x="511" y="391"/>
                  </a:lnTo>
                  <a:lnTo>
                    <a:pt x="515" y="397"/>
                  </a:lnTo>
                  <a:lnTo>
                    <a:pt x="523" y="404"/>
                  </a:lnTo>
                  <a:lnTo>
                    <a:pt x="529" y="411"/>
                  </a:lnTo>
                  <a:lnTo>
                    <a:pt x="533" y="418"/>
                  </a:lnTo>
                  <a:lnTo>
                    <a:pt x="531" y="424"/>
                  </a:lnTo>
                  <a:lnTo>
                    <a:pt x="527" y="431"/>
                  </a:lnTo>
                  <a:lnTo>
                    <a:pt x="521" y="438"/>
                  </a:lnTo>
                  <a:lnTo>
                    <a:pt x="521" y="442"/>
                  </a:lnTo>
                  <a:lnTo>
                    <a:pt x="521" y="445"/>
                  </a:lnTo>
                  <a:lnTo>
                    <a:pt x="525" y="451"/>
                  </a:lnTo>
                  <a:lnTo>
                    <a:pt x="531" y="458"/>
                  </a:lnTo>
                  <a:lnTo>
                    <a:pt x="540" y="465"/>
                  </a:lnTo>
                  <a:lnTo>
                    <a:pt x="546" y="471"/>
                  </a:lnTo>
                  <a:lnTo>
                    <a:pt x="548" y="478"/>
                  </a:lnTo>
                  <a:lnTo>
                    <a:pt x="548" y="485"/>
                  </a:lnTo>
                  <a:lnTo>
                    <a:pt x="548" y="496"/>
                  </a:lnTo>
                  <a:lnTo>
                    <a:pt x="552" y="503"/>
                  </a:lnTo>
                  <a:lnTo>
                    <a:pt x="558" y="512"/>
                  </a:lnTo>
                  <a:lnTo>
                    <a:pt x="563" y="519"/>
                  </a:lnTo>
                  <a:lnTo>
                    <a:pt x="563" y="525"/>
                  </a:lnTo>
                  <a:lnTo>
                    <a:pt x="558" y="532"/>
                  </a:lnTo>
                  <a:lnTo>
                    <a:pt x="554" y="539"/>
                  </a:lnTo>
                  <a:lnTo>
                    <a:pt x="538" y="552"/>
                  </a:lnTo>
                  <a:lnTo>
                    <a:pt x="521" y="559"/>
                  </a:lnTo>
                  <a:lnTo>
                    <a:pt x="513" y="559"/>
                  </a:lnTo>
                  <a:lnTo>
                    <a:pt x="504" y="559"/>
                  </a:lnTo>
                  <a:lnTo>
                    <a:pt x="496" y="555"/>
                  </a:lnTo>
                  <a:lnTo>
                    <a:pt x="490" y="546"/>
                  </a:lnTo>
                  <a:lnTo>
                    <a:pt x="484" y="539"/>
                  </a:lnTo>
                  <a:lnTo>
                    <a:pt x="477" y="532"/>
                  </a:lnTo>
                  <a:lnTo>
                    <a:pt x="467" y="525"/>
                  </a:lnTo>
                  <a:lnTo>
                    <a:pt x="455" y="523"/>
                  </a:lnTo>
                  <a:lnTo>
                    <a:pt x="448" y="523"/>
                  </a:lnTo>
                  <a:lnTo>
                    <a:pt x="440" y="525"/>
                  </a:lnTo>
                  <a:lnTo>
                    <a:pt x="434" y="528"/>
                  </a:lnTo>
                  <a:lnTo>
                    <a:pt x="428" y="525"/>
                  </a:lnTo>
                  <a:lnTo>
                    <a:pt x="423" y="521"/>
                  </a:lnTo>
                  <a:lnTo>
                    <a:pt x="423" y="516"/>
                  </a:lnTo>
                  <a:lnTo>
                    <a:pt x="421" y="510"/>
                  </a:lnTo>
                  <a:lnTo>
                    <a:pt x="419" y="503"/>
                  </a:lnTo>
                  <a:lnTo>
                    <a:pt x="413" y="492"/>
                  </a:lnTo>
                  <a:lnTo>
                    <a:pt x="409" y="487"/>
                  </a:lnTo>
                  <a:lnTo>
                    <a:pt x="403" y="485"/>
                  </a:lnTo>
                  <a:lnTo>
                    <a:pt x="397" y="487"/>
                  </a:lnTo>
                  <a:lnTo>
                    <a:pt x="388" y="494"/>
                  </a:lnTo>
                  <a:lnTo>
                    <a:pt x="382" y="498"/>
                  </a:lnTo>
                  <a:lnTo>
                    <a:pt x="374" y="498"/>
                  </a:lnTo>
                  <a:lnTo>
                    <a:pt x="363" y="492"/>
                  </a:lnTo>
                  <a:lnTo>
                    <a:pt x="351" y="480"/>
                  </a:lnTo>
                  <a:lnTo>
                    <a:pt x="340" y="469"/>
                  </a:lnTo>
                  <a:lnTo>
                    <a:pt x="328" y="462"/>
                  </a:lnTo>
                  <a:lnTo>
                    <a:pt x="316" y="460"/>
                  </a:lnTo>
                  <a:lnTo>
                    <a:pt x="303" y="462"/>
                  </a:lnTo>
                  <a:lnTo>
                    <a:pt x="293" y="465"/>
                  </a:lnTo>
                  <a:lnTo>
                    <a:pt x="282" y="467"/>
                  </a:lnTo>
                  <a:lnTo>
                    <a:pt x="276" y="465"/>
                  </a:lnTo>
                  <a:lnTo>
                    <a:pt x="270" y="465"/>
                  </a:lnTo>
                  <a:lnTo>
                    <a:pt x="266" y="462"/>
                  </a:lnTo>
                  <a:lnTo>
                    <a:pt x="262" y="467"/>
                  </a:lnTo>
                  <a:lnTo>
                    <a:pt x="262" y="476"/>
                  </a:lnTo>
                  <a:lnTo>
                    <a:pt x="262" y="489"/>
                  </a:lnTo>
                  <a:lnTo>
                    <a:pt x="262" y="505"/>
                  </a:lnTo>
                  <a:lnTo>
                    <a:pt x="260" y="516"/>
                  </a:lnTo>
                  <a:lnTo>
                    <a:pt x="257" y="523"/>
                  </a:lnTo>
                  <a:lnTo>
                    <a:pt x="255" y="528"/>
                  </a:lnTo>
                  <a:lnTo>
                    <a:pt x="251" y="530"/>
                  </a:lnTo>
                  <a:lnTo>
                    <a:pt x="247" y="534"/>
                  </a:lnTo>
                  <a:lnTo>
                    <a:pt x="243" y="543"/>
                  </a:lnTo>
                  <a:lnTo>
                    <a:pt x="237" y="555"/>
                  </a:lnTo>
                  <a:lnTo>
                    <a:pt x="233" y="561"/>
                  </a:lnTo>
                  <a:lnTo>
                    <a:pt x="228" y="566"/>
                  </a:lnTo>
                  <a:lnTo>
                    <a:pt x="226" y="566"/>
                  </a:lnTo>
                  <a:lnTo>
                    <a:pt x="226" y="564"/>
                  </a:lnTo>
                  <a:lnTo>
                    <a:pt x="226" y="555"/>
                  </a:lnTo>
                  <a:lnTo>
                    <a:pt x="226" y="546"/>
                  </a:lnTo>
                  <a:lnTo>
                    <a:pt x="226" y="539"/>
                  </a:lnTo>
                  <a:lnTo>
                    <a:pt x="222" y="537"/>
                  </a:lnTo>
                  <a:lnTo>
                    <a:pt x="218" y="537"/>
                  </a:lnTo>
                  <a:lnTo>
                    <a:pt x="212" y="539"/>
                  </a:lnTo>
                  <a:lnTo>
                    <a:pt x="208" y="539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2" name="Freeform 85"/>
            <p:cNvSpPr>
              <a:spLocks/>
            </p:cNvSpPr>
            <p:nvPr/>
          </p:nvSpPr>
          <p:spPr bwMode="auto">
            <a:xfrm>
              <a:off x="3569" y="1798"/>
              <a:ext cx="671" cy="635"/>
            </a:xfrm>
            <a:custGeom>
              <a:avLst/>
              <a:gdLst>
                <a:gd name="T0" fmla="*/ 3 w 767"/>
                <a:gd name="T1" fmla="*/ 2 h 778"/>
                <a:gd name="T2" fmla="*/ 3 w 767"/>
                <a:gd name="T3" fmla="*/ 2 h 778"/>
                <a:gd name="T4" fmla="*/ 3 w 767"/>
                <a:gd name="T5" fmla="*/ 2 h 778"/>
                <a:gd name="T6" fmla="*/ 3 w 767"/>
                <a:gd name="T7" fmla="*/ 2 h 778"/>
                <a:gd name="T8" fmla="*/ 3 w 767"/>
                <a:gd name="T9" fmla="*/ 2 h 778"/>
                <a:gd name="T10" fmla="*/ 3 w 767"/>
                <a:gd name="T11" fmla="*/ 2 h 778"/>
                <a:gd name="T12" fmla="*/ 3 w 767"/>
                <a:gd name="T13" fmla="*/ 2 h 778"/>
                <a:gd name="T14" fmla="*/ 3 w 767"/>
                <a:gd name="T15" fmla="*/ 2 h 778"/>
                <a:gd name="T16" fmla="*/ 3 w 767"/>
                <a:gd name="T17" fmla="*/ 2 h 778"/>
                <a:gd name="T18" fmla="*/ 3 w 767"/>
                <a:gd name="T19" fmla="*/ 2 h 778"/>
                <a:gd name="T20" fmla="*/ 3 w 767"/>
                <a:gd name="T21" fmla="*/ 2 h 778"/>
                <a:gd name="T22" fmla="*/ 3 w 767"/>
                <a:gd name="T23" fmla="*/ 2 h 778"/>
                <a:gd name="T24" fmla="*/ 3 w 767"/>
                <a:gd name="T25" fmla="*/ 2 h 778"/>
                <a:gd name="T26" fmla="*/ 3 w 767"/>
                <a:gd name="T27" fmla="*/ 2 h 778"/>
                <a:gd name="T28" fmla="*/ 3 w 767"/>
                <a:gd name="T29" fmla="*/ 2 h 778"/>
                <a:gd name="T30" fmla="*/ 3 w 767"/>
                <a:gd name="T31" fmla="*/ 2 h 778"/>
                <a:gd name="T32" fmla="*/ 3 w 767"/>
                <a:gd name="T33" fmla="*/ 2 h 778"/>
                <a:gd name="T34" fmla="*/ 3 w 767"/>
                <a:gd name="T35" fmla="*/ 2 h 778"/>
                <a:gd name="T36" fmla="*/ 3 w 767"/>
                <a:gd name="T37" fmla="*/ 2 h 778"/>
                <a:gd name="T38" fmla="*/ 3 w 767"/>
                <a:gd name="T39" fmla="*/ 2 h 778"/>
                <a:gd name="T40" fmla="*/ 3 w 767"/>
                <a:gd name="T41" fmla="*/ 2 h 778"/>
                <a:gd name="T42" fmla="*/ 3 w 767"/>
                <a:gd name="T43" fmla="*/ 2 h 778"/>
                <a:gd name="T44" fmla="*/ 3 w 767"/>
                <a:gd name="T45" fmla="*/ 2 h 778"/>
                <a:gd name="T46" fmla="*/ 3 w 767"/>
                <a:gd name="T47" fmla="*/ 2 h 778"/>
                <a:gd name="T48" fmla="*/ 3 w 767"/>
                <a:gd name="T49" fmla="*/ 2 h 778"/>
                <a:gd name="T50" fmla="*/ 3 w 767"/>
                <a:gd name="T51" fmla="*/ 2 h 778"/>
                <a:gd name="T52" fmla="*/ 3 w 767"/>
                <a:gd name="T53" fmla="*/ 2 h 778"/>
                <a:gd name="T54" fmla="*/ 3 w 767"/>
                <a:gd name="T55" fmla="*/ 2 h 778"/>
                <a:gd name="T56" fmla="*/ 3 w 767"/>
                <a:gd name="T57" fmla="*/ 2 h 778"/>
                <a:gd name="T58" fmla="*/ 3 w 767"/>
                <a:gd name="T59" fmla="*/ 2 h 778"/>
                <a:gd name="T60" fmla="*/ 3 w 767"/>
                <a:gd name="T61" fmla="*/ 2 h 778"/>
                <a:gd name="T62" fmla="*/ 3 w 767"/>
                <a:gd name="T63" fmla="*/ 2 h 778"/>
                <a:gd name="T64" fmla="*/ 3 w 767"/>
                <a:gd name="T65" fmla="*/ 2 h 778"/>
                <a:gd name="T66" fmla="*/ 3 w 767"/>
                <a:gd name="T67" fmla="*/ 2 h 778"/>
                <a:gd name="T68" fmla="*/ 3 w 767"/>
                <a:gd name="T69" fmla="*/ 2 h 778"/>
                <a:gd name="T70" fmla="*/ 3 w 767"/>
                <a:gd name="T71" fmla="*/ 2 h 778"/>
                <a:gd name="T72" fmla="*/ 3 w 767"/>
                <a:gd name="T73" fmla="*/ 2 h 778"/>
                <a:gd name="T74" fmla="*/ 3 w 767"/>
                <a:gd name="T75" fmla="*/ 2 h 778"/>
                <a:gd name="T76" fmla="*/ 3 w 767"/>
                <a:gd name="T77" fmla="*/ 2 h 778"/>
                <a:gd name="T78" fmla="*/ 3 w 767"/>
                <a:gd name="T79" fmla="*/ 2 h 778"/>
                <a:gd name="T80" fmla="*/ 3 w 767"/>
                <a:gd name="T81" fmla="*/ 2 h 778"/>
                <a:gd name="T82" fmla="*/ 3 w 767"/>
                <a:gd name="T83" fmla="*/ 2 h 778"/>
                <a:gd name="T84" fmla="*/ 3 w 767"/>
                <a:gd name="T85" fmla="*/ 2 h 778"/>
                <a:gd name="T86" fmla="*/ 3 w 767"/>
                <a:gd name="T87" fmla="*/ 2 h 778"/>
                <a:gd name="T88" fmla="*/ 3 w 767"/>
                <a:gd name="T89" fmla="*/ 2 h 778"/>
                <a:gd name="T90" fmla="*/ 3 w 767"/>
                <a:gd name="T91" fmla="*/ 2 h 778"/>
                <a:gd name="T92" fmla="*/ 3 w 767"/>
                <a:gd name="T93" fmla="*/ 2 h 778"/>
                <a:gd name="T94" fmla="*/ 3 w 767"/>
                <a:gd name="T95" fmla="*/ 2 h 778"/>
                <a:gd name="T96" fmla="*/ 3 w 767"/>
                <a:gd name="T97" fmla="*/ 2 h 778"/>
                <a:gd name="T98" fmla="*/ 3 w 767"/>
                <a:gd name="T99" fmla="*/ 2 h 778"/>
                <a:gd name="T100" fmla="*/ 3 w 767"/>
                <a:gd name="T101" fmla="*/ 2 h 778"/>
                <a:gd name="T102" fmla="*/ 3 w 767"/>
                <a:gd name="T103" fmla="*/ 2 h 778"/>
                <a:gd name="T104" fmla="*/ 3 w 767"/>
                <a:gd name="T105" fmla="*/ 2 h 778"/>
                <a:gd name="T106" fmla="*/ 3 w 767"/>
                <a:gd name="T107" fmla="*/ 2 h 778"/>
                <a:gd name="T108" fmla="*/ 3 w 767"/>
                <a:gd name="T109" fmla="*/ 2 h 778"/>
                <a:gd name="T110" fmla="*/ 3 w 767"/>
                <a:gd name="T111" fmla="*/ 2 h 778"/>
                <a:gd name="T112" fmla="*/ 3 w 767"/>
                <a:gd name="T113" fmla="*/ 2 h 7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67"/>
                <a:gd name="T172" fmla="*/ 0 h 778"/>
                <a:gd name="T173" fmla="*/ 767 w 767"/>
                <a:gd name="T174" fmla="*/ 778 h 7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67" h="778">
                  <a:moveTo>
                    <a:pt x="354" y="11"/>
                  </a:moveTo>
                  <a:lnTo>
                    <a:pt x="350" y="15"/>
                  </a:lnTo>
                  <a:lnTo>
                    <a:pt x="349" y="23"/>
                  </a:lnTo>
                  <a:lnTo>
                    <a:pt x="349" y="26"/>
                  </a:lnTo>
                  <a:lnTo>
                    <a:pt x="345" y="34"/>
                  </a:lnTo>
                  <a:lnTo>
                    <a:pt x="340" y="42"/>
                  </a:lnTo>
                  <a:lnTo>
                    <a:pt x="335" y="53"/>
                  </a:lnTo>
                  <a:lnTo>
                    <a:pt x="327" y="65"/>
                  </a:lnTo>
                  <a:lnTo>
                    <a:pt x="324" y="73"/>
                  </a:lnTo>
                  <a:lnTo>
                    <a:pt x="322" y="80"/>
                  </a:lnTo>
                  <a:lnTo>
                    <a:pt x="322" y="88"/>
                  </a:lnTo>
                  <a:lnTo>
                    <a:pt x="322" y="96"/>
                  </a:lnTo>
                  <a:lnTo>
                    <a:pt x="319" y="103"/>
                  </a:lnTo>
                  <a:lnTo>
                    <a:pt x="310" y="107"/>
                  </a:lnTo>
                  <a:lnTo>
                    <a:pt x="299" y="111"/>
                  </a:lnTo>
                  <a:lnTo>
                    <a:pt x="287" y="115"/>
                  </a:lnTo>
                  <a:lnTo>
                    <a:pt x="276" y="119"/>
                  </a:lnTo>
                  <a:lnTo>
                    <a:pt x="269" y="127"/>
                  </a:lnTo>
                  <a:lnTo>
                    <a:pt x="264" y="134"/>
                  </a:lnTo>
                  <a:lnTo>
                    <a:pt x="252" y="150"/>
                  </a:lnTo>
                  <a:lnTo>
                    <a:pt x="245" y="157"/>
                  </a:lnTo>
                  <a:lnTo>
                    <a:pt x="236" y="169"/>
                  </a:lnTo>
                  <a:lnTo>
                    <a:pt x="227" y="177"/>
                  </a:lnTo>
                  <a:lnTo>
                    <a:pt x="222" y="184"/>
                  </a:lnTo>
                  <a:lnTo>
                    <a:pt x="220" y="188"/>
                  </a:lnTo>
                  <a:lnTo>
                    <a:pt x="220" y="192"/>
                  </a:lnTo>
                  <a:lnTo>
                    <a:pt x="220" y="196"/>
                  </a:lnTo>
                  <a:lnTo>
                    <a:pt x="222" y="204"/>
                  </a:lnTo>
                  <a:lnTo>
                    <a:pt x="220" y="204"/>
                  </a:lnTo>
                  <a:lnTo>
                    <a:pt x="218" y="207"/>
                  </a:lnTo>
                  <a:lnTo>
                    <a:pt x="210" y="211"/>
                  </a:lnTo>
                  <a:lnTo>
                    <a:pt x="197" y="215"/>
                  </a:lnTo>
                  <a:lnTo>
                    <a:pt x="183" y="219"/>
                  </a:lnTo>
                  <a:lnTo>
                    <a:pt x="169" y="223"/>
                  </a:lnTo>
                  <a:lnTo>
                    <a:pt x="155" y="223"/>
                  </a:lnTo>
                  <a:lnTo>
                    <a:pt x="141" y="223"/>
                  </a:lnTo>
                  <a:lnTo>
                    <a:pt x="129" y="223"/>
                  </a:lnTo>
                  <a:lnTo>
                    <a:pt x="118" y="223"/>
                  </a:lnTo>
                  <a:lnTo>
                    <a:pt x="113" y="215"/>
                  </a:lnTo>
                  <a:lnTo>
                    <a:pt x="111" y="207"/>
                  </a:lnTo>
                  <a:lnTo>
                    <a:pt x="109" y="196"/>
                  </a:lnTo>
                  <a:lnTo>
                    <a:pt x="106" y="192"/>
                  </a:lnTo>
                  <a:lnTo>
                    <a:pt x="93" y="188"/>
                  </a:lnTo>
                  <a:lnTo>
                    <a:pt x="78" y="192"/>
                  </a:lnTo>
                  <a:lnTo>
                    <a:pt x="58" y="204"/>
                  </a:lnTo>
                  <a:lnTo>
                    <a:pt x="48" y="211"/>
                  </a:lnTo>
                  <a:lnTo>
                    <a:pt x="39" y="219"/>
                  </a:lnTo>
                  <a:lnTo>
                    <a:pt x="21" y="246"/>
                  </a:lnTo>
                  <a:lnTo>
                    <a:pt x="9" y="273"/>
                  </a:lnTo>
                  <a:lnTo>
                    <a:pt x="5" y="284"/>
                  </a:lnTo>
                  <a:lnTo>
                    <a:pt x="2" y="296"/>
                  </a:lnTo>
                  <a:lnTo>
                    <a:pt x="0" y="307"/>
                  </a:lnTo>
                  <a:lnTo>
                    <a:pt x="2" y="319"/>
                  </a:lnTo>
                  <a:lnTo>
                    <a:pt x="4" y="323"/>
                  </a:lnTo>
                  <a:lnTo>
                    <a:pt x="9" y="327"/>
                  </a:lnTo>
                  <a:lnTo>
                    <a:pt x="19" y="334"/>
                  </a:lnTo>
                  <a:lnTo>
                    <a:pt x="30" y="342"/>
                  </a:lnTo>
                  <a:lnTo>
                    <a:pt x="35" y="342"/>
                  </a:lnTo>
                  <a:lnTo>
                    <a:pt x="39" y="346"/>
                  </a:lnTo>
                  <a:lnTo>
                    <a:pt x="42" y="354"/>
                  </a:lnTo>
                  <a:lnTo>
                    <a:pt x="42" y="361"/>
                  </a:lnTo>
                  <a:lnTo>
                    <a:pt x="41" y="365"/>
                  </a:lnTo>
                  <a:lnTo>
                    <a:pt x="39" y="373"/>
                  </a:lnTo>
                  <a:lnTo>
                    <a:pt x="41" y="396"/>
                  </a:lnTo>
                  <a:lnTo>
                    <a:pt x="42" y="415"/>
                  </a:lnTo>
                  <a:lnTo>
                    <a:pt x="42" y="431"/>
                  </a:lnTo>
                  <a:lnTo>
                    <a:pt x="42" y="438"/>
                  </a:lnTo>
                  <a:lnTo>
                    <a:pt x="46" y="442"/>
                  </a:lnTo>
                  <a:lnTo>
                    <a:pt x="49" y="446"/>
                  </a:lnTo>
                  <a:lnTo>
                    <a:pt x="56" y="446"/>
                  </a:lnTo>
                  <a:lnTo>
                    <a:pt x="63" y="446"/>
                  </a:lnTo>
                  <a:lnTo>
                    <a:pt x="69" y="446"/>
                  </a:lnTo>
                  <a:lnTo>
                    <a:pt x="72" y="450"/>
                  </a:lnTo>
                  <a:lnTo>
                    <a:pt x="76" y="454"/>
                  </a:lnTo>
                  <a:lnTo>
                    <a:pt x="79" y="465"/>
                  </a:lnTo>
                  <a:lnTo>
                    <a:pt x="86" y="485"/>
                  </a:lnTo>
                  <a:lnTo>
                    <a:pt x="90" y="496"/>
                  </a:lnTo>
                  <a:lnTo>
                    <a:pt x="93" y="504"/>
                  </a:lnTo>
                  <a:lnTo>
                    <a:pt x="102" y="515"/>
                  </a:lnTo>
                  <a:lnTo>
                    <a:pt x="109" y="527"/>
                  </a:lnTo>
                  <a:lnTo>
                    <a:pt x="111" y="538"/>
                  </a:lnTo>
                  <a:lnTo>
                    <a:pt x="111" y="550"/>
                  </a:lnTo>
                  <a:lnTo>
                    <a:pt x="113" y="558"/>
                  </a:lnTo>
                  <a:lnTo>
                    <a:pt x="115" y="562"/>
                  </a:lnTo>
                  <a:lnTo>
                    <a:pt x="120" y="565"/>
                  </a:lnTo>
                  <a:lnTo>
                    <a:pt x="127" y="569"/>
                  </a:lnTo>
                  <a:lnTo>
                    <a:pt x="136" y="569"/>
                  </a:lnTo>
                  <a:lnTo>
                    <a:pt x="159" y="569"/>
                  </a:lnTo>
                  <a:lnTo>
                    <a:pt x="181" y="565"/>
                  </a:lnTo>
                  <a:lnTo>
                    <a:pt x="192" y="565"/>
                  </a:lnTo>
                  <a:lnTo>
                    <a:pt x="201" y="569"/>
                  </a:lnTo>
                  <a:lnTo>
                    <a:pt x="217" y="581"/>
                  </a:lnTo>
                  <a:lnTo>
                    <a:pt x="232" y="596"/>
                  </a:lnTo>
                  <a:lnTo>
                    <a:pt x="245" y="612"/>
                  </a:lnTo>
                  <a:lnTo>
                    <a:pt x="257" y="623"/>
                  </a:lnTo>
                  <a:lnTo>
                    <a:pt x="268" y="623"/>
                  </a:lnTo>
                  <a:lnTo>
                    <a:pt x="278" y="615"/>
                  </a:lnTo>
                  <a:lnTo>
                    <a:pt x="285" y="608"/>
                  </a:lnTo>
                  <a:lnTo>
                    <a:pt x="292" y="608"/>
                  </a:lnTo>
                  <a:lnTo>
                    <a:pt x="296" y="615"/>
                  </a:lnTo>
                  <a:lnTo>
                    <a:pt x="298" y="623"/>
                  </a:lnTo>
                  <a:lnTo>
                    <a:pt x="298" y="639"/>
                  </a:lnTo>
                  <a:lnTo>
                    <a:pt x="299" y="650"/>
                  </a:lnTo>
                  <a:lnTo>
                    <a:pt x="306" y="673"/>
                  </a:lnTo>
                  <a:lnTo>
                    <a:pt x="315" y="696"/>
                  </a:lnTo>
                  <a:lnTo>
                    <a:pt x="319" y="708"/>
                  </a:lnTo>
                  <a:lnTo>
                    <a:pt x="322" y="716"/>
                  </a:lnTo>
                  <a:lnTo>
                    <a:pt x="327" y="723"/>
                  </a:lnTo>
                  <a:lnTo>
                    <a:pt x="335" y="731"/>
                  </a:lnTo>
                  <a:lnTo>
                    <a:pt x="347" y="743"/>
                  </a:lnTo>
                  <a:lnTo>
                    <a:pt x="363" y="754"/>
                  </a:lnTo>
                  <a:lnTo>
                    <a:pt x="380" y="766"/>
                  </a:lnTo>
                  <a:lnTo>
                    <a:pt x="394" y="773"/>
                  </a:lnTo>
                  <a:lnTo>
                    <a:pt x="407" y="777"/>
                  </a:lnTo>
                  <a:lnTo>
                    <a:pt x="421" y="777"/>
                  </a:lnTo>
                  <a:lnTo>
                    <a:pt x="433" y="777"/>
                  </a:lnTo>
                  <a:lnTo>
                    <a:pt x="437" y="773"/>
                  </a:lnTo>
                  <a:lnTo>
                    <a:pt x="438" y="773"/>
                  </a:lnTo>
                  <a:lnTo>
                    <a:pt x="440" y="773"/>
                  </a:lnTo>
                  <a:lnTo>
                    <a:pt x="438" y="769"/>
                  </a:lnTo>
                  <a:lnTo>
                    <a:pt x="433" y="762"/>
                  </a:lnTo>
                  <a:lnTo>
                    <a:pt x="426" y="754"/>
                  </a:lnTo>
                  <a:lnTo>
                    <a:pt x="424" y="750"/>
                  </a:lnTo>
                  <a:lnTo>
                    <a:pt x="423" y="746"/>
                  </a:lnTo>
                  <a:lnTo>
                    <a:pt x="426" y="743"/>
                  </a:lnTo>
                  <a:lnTo>
                    <a:pt x="431" y="743"/>
                  </a:lnTo>
                  <a:lnTo>
                    <a:pt x="438" y="739"/>
                  </a:lnTo>
                  <a:lnTo>
                    <a:pt x="442" y="735"/>
                  </a:lnTo>
                  <a:lnTo>
                    <a:pt x="449" y="716"/>
                  </a:lnTo>
                  <a:lnTo>
                    <a:pt x="452" y="692"/>
                  </a:lnTo>
                  <a:lnTo>
                    <a:pt x="454" y="685"/>
                  </a:lnTo>
                  <a:lnTo>
                    <a:pt x="458" y="673"/>
                  </a:lnTo>
                  <a:lnTo>
                    <a:pt x="459" y="666"/>
                  </a:lnTo>
                  <a:lnTo>
                    <a:pt x="459" y="658"/>
                  </a:lnTo>
                  <a:lnTo>
                    <a:pt x="454" y="654"/>
                  </a:lnTo>
                  <a:lnTo>
                    <a:pt x="445" y="654"/>
                  </a:lnTo>
                  <a:lnTo>
                    <a:pt x="438" y="654"/>
                  </a:lnTo>
                  <a:lnTo>
                    <a:pt x="435" y="654"/>
                  </a:lnTo>
                  <a:lnTo>
                    <a:pt x="433" y="650"/>
                  </a:lnTo>
                  <a:lnTo>
                    <a:pt x="433" y="642"/>
                  </a:lnTo>
                  <a:lnTo>
                    <a:pt x="437" y="631"/>
                  </a:lnTo>
                  <a:lnTo>
                    <a:pt x="440" y="623"/>
                  </a:lnTo>
                  <a:lnTo>
                    <a:pt x="445" y="612"/>
                  </a:lnTo>
                  <a:lnTo>
                    <a:pt x="449" y="600"/>
                  </a:lnTo>
                  <a:lnTo>
                    <a:pt x="454" y="585"/>
                  </a:lnTo>
                  <a:lnTo>
                    <a:pt x="459" y="573"/>
                  </a:lnTo>
                  <a:lnTo>
                    <a:pt x="465" y="565"/>
                  </a:lnTo>
                  <a:lnTo>
                    <a:pt x="472" y="562"/>
                  </a:lnTo>
                  <a:lnTo>
                    <a:pt x="481" y="562"/>
                  </a:lnTo>
                  <a:lnTo>
                    <a:pt x="488" y="562"/>
                  </a:lnTo>
                  <a:lnTo>
                    <a:pt x="491" y="565"/>
                  </a:lnTo>
                  <a:lnTo>
                    <a:pt x="491" y="569"/>
                  </a:lnTo>
                  <a:lnTo>
                    <a:pt x="491" y="573"/>
                  </a:lnTo>
                  <a:lnTo>
                    <a:pt x="488" y="585"/>
                  </a:lnTo>
                  <a:lnTo>
                    <a:pt x="484" y="592"/>
                  </a:lnTo>
                  <a:lnTo>
                    <a:pt x="484" y="596"/>
                  </a:lnTo>
                  <a:lnTo>
                    <a:pt x="486" y="600"/>
                  </a:lnTo>
                  <a:lnTo>
                    <a:pt x="489" y="604"/>
                  </a:lnTo>
                  <a:lnTo>
                    <a:pt x="496" y="604"/>
                  </a:lnTo>
                  <a:lnTo>
                    <a:pt x="511" y="604"/>
                  </a:lnTo>
                  <a:lnTo>
                    <a:pt x="526" y="600"/>
                  </a:lnTo>
                  <a:lnTo>
                    <a:pt x="532" y="600"/>
                  </a:lnTo>
                  <a:lnTo>
                    <a:pt x="537" y="604"/>
                  </a:lnTo>
                  <a:lnTo>
                    <a:pt x="544" y="608"/>
                  </a:lnTo>
                  <a:lnTo>
                    <a:pt x="547" y="615"/>
                  </a:lnTo>
                  <a:lnTo>
                    <a:pt x="547" y="623"/>
                  </a:lnTo>
                  <a:lnTo>
                    <a:pt x="547" y="631"/>
                  </a:lnTo>
                  <a:lnTo>
                    <a:pt x="544" y="639"/>
                  </a:lnTo>
                  <a:lnTo>
                    <a:pt x="537" y="650"/>
                  </a:lnTo>
                  <a:lnTo>
                    <a:pt x="530" y="658"/>
                  </a:lnTo>
                  <a:lnTo>
                    <a:pt x="523" y="666"/>
                  </a:lnTo>
                  <a:lnTo>
                    <a:pt x="514" y="681"/>
                  </a:lnTo>
                  <a:lnTo>
                    <a:pt x="511" y="685"/>
                  </a:lnTo>
                  <a:lnTo>
                    <a:pt x="509" y="692"/>
                  </a:lnTo>
                  <a:lnTo>
                    <a:pt x="509" y="700"/>
                  </a:lnTo>
                  <a:lnTo>
                    <a:pt x="511" y="704"/>
                  </a:lnTo>
                  <a:lnTo>
                    <a:pt x="512" y="712"/>
                  </a:lnTo>
                  <a:lnTo>
                    <a:pt x="518" y="712"/>
                  </a:lnTo>
                  <a:lnTo>
                    <a:pt x="525" y="708"/>
                  </a:lnTo>
                  <a:lnTo>
                    <a:pt x="532" y="700"/>
                  </a:lnTo>
                  <a:lnTo>
                    <a:pt x="540" y="692"/>
                  </a:lnTo>
                  <a:lnTo>
                    <a:pt x="547" y="685"/>
                  </a:lnTo>
                  <a:lnTo>
                    <a:pt x="551" y="677"/>
                  </a:lnTo>
                  <a:lnTo>
                    <a:pt x="555" y="669"/>
                  </a:lnTo>
                  <a:lnTo>
                    <a:pt x="558" y="662"/>
                  </a:lnTo>
                  <a:lnTo>
                    <a:pt x="563" y="658"/>
                  </a:lnTo>
                  <a:lnTo>
                    <a:pt x="572" y="662"/>
                  </a:lnTo>
                  <a:lnTo>
                    <a:pt x="581" y="666"/>
                  </a:lnTo>
                  <a:lnTo>
                    <a:pt x="591" y="673"/>
                  </a:lnTo>
                  <a:lnTo>
                    <a:pt x="602" y="677"/>
                  </a:lnTo>
                  <a:lnTo>
                    <a:pt x="613" y="681"/>
                  </a:lnTo>
                  <a:lnTo>
                    <a:pt x="625" y="681"/>
                  </a:lnTo>
                  <a:lnTo>
                    <a:pt x="635" y="681"/>
                  </a:lnTo>
                  <a:lnTo>
                    <a:pt x="639" y="677"/>
                  </a:lnTo>
                  <a:lnTo>
                    <a:pt x="641" y="677"/>
                  </a:lnTo>
                  <a:lnTo>
                    <a:pt x="639" y="673"/>
                  </a:lnTo>
                  <a:lnTo>
                    <a:pt x="628" y="669"/>
                  </a:lnTo>
                  <a:lnTo>
                    <a:pt x="620" y="662"/>
                  </a:lnTo>
                  <a:lnTo>
                    <a:pt x="616" y="658"/>
                  </a:lnTo>
                  <a:lnTo>
                    <a:pt x="614" y="654"/>
                  </a:lnTo>
                  <a:lnTo>
                    <a:pt x="616" y="650"/>
                  </a:lnTo>
                  <a:lnTo>
                    <a:pt x="620" y="650"/>
                  </a:lnTo>
                  <a:lnTo>
                    <a:pt x="632" y="642"/>
                  </a:lnTo>
                  <a:lnTo>
                    <a:pt x="643" y="639"/>
                  </a:lnTo>
                  <a:lnTo>
                    <a:pt x="646" y="635"/>
                  </a:lnTo>
                  <a:lnTo>
                    <a:pt x="648" y="631"/>
                  </a:lnTo>
                  <a:lnTo>
                    <a:pt x="648" y="627"/>
                  </a:lnTo>
                  <a:lnTo>
                    <a:pt x="646" y="623"/>
                  </a:lnTo>
                  <a:lnTo>
                    <a:pt x="637" y="615"/>
                  </a:lnTo>
                  <a:lnTo>
                    <a:pt x="630" y="604"/>
                  </a:lnTo>
                  <a:lnTo>
                    <a:pt x="627" y="600"/>
                  </a:lnTo>
                  <a:lnTo>
                    <a:pt x="625" y="596"/>
                  </a:lnTo>
                  <a:lnTo>
                    <a:pt x="625" y="592"/>
                  </a:lnTo>
                  <a:lnTo>
                    <a:pt x="628" y="585"/>
                  </a:lnTo>
                  <a:lnTo>
                    <a:pt x="634" y="581"/>
                  </a:lnTo>
                  <a:lnTo>
                    <a:pt x="641" y="573"/>
                  </a:lnTo>
                  <a:lnTo>
                    <a:pt x="650" y="569"/>
                  </a:lnTo>
                  <a:lnTo>
                    <a:pt x="660" y="569"/>
                  </a:lnTo>
                  <a:lnTo>
                    <a:pt x="671" y="569"/>
                  </a:lnTo>
                  <a:lnTo>
                    <a:pt x="678" y="565"/>
                  </a:lnTo>
                  <a:lnTo>
                    <a:pt x="678" y="562"/>
                  </a:lnTo>
                  <a:lnTo>
                    <a:pt x="676" y="554"/>
                  </a:lnTo>
                  <a:lnTo>
                    <a:pt x="671" y="546"/>
                  </a:lnTo>
                  <a:lnTo>
                    <a:pt x="664" y="542"/>
                  </a:lnTo>
                  <a:lnTo>
                    <a:pt x="653" y="542"/>
                  </a:lnTo>
                  <a:lnTo>
                    <a:pt x="641" y="542"/>
                  </a:lnTo>
                  <a:lnTo>
                    <a:pt x="627" y="542"/>
                  </a:lnTo>
                  <a:lnTo>
                    <a:pt x="614" y="542"/>
                  </a:lnTo>
                  <a:lnTo>
                    <a:pt x="604" y="538"/>
                  </a:lnTo>
                  <a:lnTo>
                    <a:pt x="593" y="531"/>
                  </a:lnTo>
                  <a:lnTo>
                    <a:pt x="586" y="523"/>
                  </a:lnTo>
                  <a:lnTo>
                    <a:pt x="583" y="515"/>
                  </a:lnTo>
                  <a:lnTo>
                    <a:pt x="584" y="512"/>
                  </a:lnTo>
                  <a:lnTo>
                    <a:pt x="586" y="508"/>
                  </a:lnTo>
                  <a:lnTo>
                    <a:pt x="595" y="500"/>
                  </a:lnTo>
                  <a:lnTo>
                    <a:pt x="606" y="488"/>
                  </a:lnTo>
                  <a:lnTo>
                    <a:pt x="618" y="481"/>
                  </a:lnTo>
                  <a:lnTo>
                    <a:pt x="632" y="469"/>
                  </a:lnTo>
                  <a:lnTo>
                    <a:pt x="650" y="458"/>
                  </a:lnTo>
                  <a:lnTo>
                    <a:pt x="665" y="446"/>
                  </a:lnTo>
                  <a:lnTo>
                    <a:pt x="679" y="438"/>
                  </a:lnTo>
                  <a:lnTo>
                    <a:pt x="694" y="435"/>
                  </a:lnTo>
                  <a:lnTo>
                    <a:pt x="704" y="431"/>
                  </a:lnTo>
                  <a:lnTo>
                    <a:pt x="715" y="431"/>
                  </a:lnTo>
                  <a:lnTo>
                    <a:pt x="723" y="427"/>
                  </a:lnTo>
                  <a:lnTo>
                    <a:pt x="736" y="419"/>
                  </a:lnTo>
                  <a:lnTo>
                    <a:pt x="748" y="411"/>
                  </a:lnTo>
                  <a:lnTo>
                    <a:pt x="759" y="400"/>
                  </a:lnTo>
                  <a:lnTo>
                    <a:pt x="766" y="392"/>
                  </a:lnTo>
                  <a:lnTo>
                    <a:pt x="766" y="388"/>
                  </a:lnTo>
                  <a:lnTo>
                    <a:pt x="764" y="388"/>
                  </a:lnTo>
                  <a:lnTo>
                    <a:pt x="759" y="388"/>
                  </a:lnTo>
                  <a:lnTo>
                    <a:pt x="755" y="388"/>
                  </a:lnTo>
                  <a:lnTo>
                    <a:pt x="753" y="384"/>
                  </a:lnTo>
                  <a:lnTo>
                    <a:pt x="753" y="377"/>
                  </a:lnTo>
                  <a:lnTo>
                    <a:pt x="750" y="373"/>
                  </a:lnTo>
                  <a:lnTo>
                    <a:pt x="745" y="373"/>
                  </a:lnTo>
                  <a:lnTo>
                    <a:pt x="739" y="373"/>
                  </a:lnTo>
                  <a:lnTo>
                    <a:pt x="732" y="377"/>
                  </a:lnTo>
                  <a:lnTo>
                    <a:pt x="716" y="384"/>
                  </a:lnTo>
                  <a:lnTo>
                    <a:pt x="701" y="388"/>
                  </a:lnTo>
                  <a:lnTo>
                    <a:pt x="695" y="392"/>
                  </a:lnTo>
                  <a:lnTo>
                    <a:pt x="690" y="392"/>
                  </a:lnTo>
                  <a:lnTo>
                    <a:pt x="683" y="392"/>
                  </a:lnTo>
                  <a:lnTo>
                    <a:pt x="679" y="384"/>
                  </a:lnTo>
                  <a:lnTo>
                    <a:pt x="678" y="381"/>
                  </a:lnTo>
                  <a:lnTo>
                    <a:pt x="679" y="377"/>
                  </a:lnTo>
                  <a:lnTo>
                    <a:pt x="687" y="373"/>
                  </a:lnTo>
                  <a:lnTo>
                    <a:pt x="697" y="369"/>
                  </a:lnTo>
                  <a:lnTo>
                    <a:pt x="708" y="361"/>
                  </a:lnTo>
                  <a:lnTo>
                    <a:pt x="718" y="358"/>
                  </a:lnTo>
                  <a:lnTo>
                    <a:pt x="731" y="354"/>
                  </a:lnTo>
                  <a:lnTo>
                    <a:pt x="741" y="350"/>
                  </a:lnTo>
                  <a:lnTo>
                    <a:pt x="750" y="346"/>
                  </a:lnTo>
                  <a:lnTo>
                    <a:pt x="753" y="346"/>
                  </a:lnTo>
                  <a:lnTo>
                    <a:pt x="753" y="342"/>
                  </a:lnTo>
                  <a:lnTo>
                    <a:pt x="752" y="338"/>
                  </a:lnTo>
                  <a:lnTo>
                    <a:pt x="750" y="338"/>
                  </a:lnTo>
                  <a:lnTo>
                    <a:pt x="741" y="331"/>
                  </a:lnTo>
                  <a:lnTo>
                    <a:pt x="731" y="327"/>
                  </a:lnTo>
                  <a:lnTo>
                    <a:pt x="722" y="319"/>
                  </a:lnTo>
                  <a:lnTo>
                    <a:pt x="715" y="311"/>
                  </a:lnTo>
                  <a:lnTo>
                    <a:pt x="709" y="304"/>
                  </a:lnTo>
                  <a:lnTo>
                    <a:pt x="701" y="288"/>
                  </a:lnTo>
                  <a:lnTo>
                    <a:pt x="699" y="281"/>
                  </a:lnTo>
                  <a:lnTo>
                    <a:pt x="697" y="273"/>
                  </a:lnTo>
                  <a:lnTo>
                    <a:pt x="695" y="269"/>
                  </a:lnTo>
                  <a:lnTo>
                    <a:pt x="692" y="265"/>
                  </a:lnTo>
                  <a:lnTo>
                    <a:pt x="685" y="265"/>
                  </a:lnTo>
                  <a:lnTo>
                    <a:pt x="676" y="269"/>
                  </a:lnTo>
                  <a:lnTo>
                    <a:pt x="667" y="273"/>
                  </a:lnTo>
                  <a:lnTo>
                    <a:pt x="662" y="273"/>
                  </a:lnTo>
                  <a:lnTo>
                    <a:pt x="657" y="277"/>
                  </a:lnTo>
                  <a:lnTo>
                    <a:pt x="653" y="281"/>
                  </a:lnTo>
                  <a:lnTo>
                    <a:pt x="651" y="281"/>
                  </a:lnTo>
                  <a:lnTo>
                    <a:pt x="650" y="281"/>
                  </a:lnTo>
                  <a:lnTo>
                    <a:pt x="650" y="273"/>
                  </a:lnTo>
                  <a:lnTo>
                    <a:pt x="650" y="257"/>
                  </a:lnTo>
                  <a:lnTo>
                    <a:pt x="650" y="242"/>
                  </a:lnTo>
                  <a:lnTo>
                    <a:pt x="646" y="234"/>
                  </a:lnTo>
                  <a:lnTo>
                    <a:pt x="641" y="234"/>
                  </a:lnTo>
                  <a:lnTo>
                    <a:pt x="632" y="234"/>
                  </a:lnTo>
                  <a:lnTo>
                    <a:pt x="621" y="234"/>
                  </a:lnTo>
                  <a:lnTo>
                    <a:pt x="613" y="238"/>
                  </a:lnTo>
                  <a:lnTo>
                    <a:pt x="602" y="246"/>
                  </a:lnTo>
                  <a:lnTo>
                    <a:pt x="590" y="254"/>
                  </a:lnTo>
                  <a:lnTo>
                    <a:pt x="579" y="261"/>
                  </a:lnTo>
                  <a:lnTo>
                    <a:pt x="570" y="261"/>
                  </a:lnTo>
                  <a:lnTo>
                    <a:pt x="567" y="254"/>
                  </a:lnTo>
                  <a:lnTo>
                    <a:pt x="567" y="238"/>
                  </a:lnTo>
                  <a:lnTo>
                    <a:pt x="569" y="219"/>
                  </a:lnTo>
                  <a:lnTo>
                    <a:pt x="567" y="207"/>
                  </a:lnTo>
                  <a:lnTo>
                    <a:pt x="562" y="200"/>
                  </a:lnTo>
                  <a:lnTo>
                    <a:pt x="556" y="196"/>
                  </a:lnTo>
                  <a:lnTo>
                    <a:pt x="551" y="196"/>
                  </a:lnTo>
                  <a:lnTo>
                    <a:pt x="546" y="188"/>
                  </a:lnTo>
                  <a:lnTo>
                    <a:pt x="540" y="177"/>
                  </a:lnTo>
                  <a:lnTo>
                    <a:pt x="537" y="161"/>
                  </a:lnTo>
                  <a:lnTo>
                    <a:pt x="535" y="142"/>
                  </a:lnTo>
                  <a:lnTo>
                    <a:pt x="532" y="130"/>
                  </a:lnTo>
                  <a:lnTo>
                    <a:pt x="530" y="123"/>
                  </a:lnTo>
                  <a:lnTo>
                    <a:pt x="528" y="115"/>
                  </a:lnTo>
                  <a:lnTo>
                    <a:pt x="525" y="107"/>
                  </a:lnTo>
                  <a:lnTo>
                    <a:pt x="519" y="103"/>
                  </a:lnTo>
                  <a:lnTo>
                    <a:pt x="511" y="100"/>
                  </a:lnTo>
                  <a:lnTo>
                    <a:pt x="500" y="100"/>
                  </a:lnTo>
                  <a:lnTo>
                    <a:pt x="488" y="96"/>
                  </a:lnTo>
                  <a:lnTo>
                    <a:pt x="479" y="92"/>
                  </a:lnTo>
                  <a:lnTo>
                    <a:pt x="465" y="80"/>
                  </a:lnTo>
                  <a:lnTo>
                    <a:pt x="459" y="77"/>
                  </a:lnTo>
                  <a:lnTo>
                    <a:pt x="456" y="69"/>
                  </a:lnTo>
                  <a:lnTo>
                    <a:pt x="456" y="65"/>
                  </a:lnTo>
                  <a:lnTo>
                    <a:pt x="458" y="57"/>
                  </a:lnTo>
                  <a:lnTo>
                    <a:pt x="459" y="53"/>
                  </a:lnTo>
                  <a:lnTo>
                    <a:pt x="459" y="46"/>
                  </a:lnTo>
                  <a:lnTo>
                    <a:pt x="458" y="34"/>
                  </a:lnTo>
                  <a:lnTo>
                    <a:pt x="452" y="23"/>
                  </a:lnTo>
                  <a:lnTo>
                    <a:pt x="444" y="19"/>
                  </a:lnTo>
                  <a:lnTo>
                    <a:pt x="438" y="19"/>
                  </a:lnTo>
                  <a:lnTo>
                    <a:pt x="430" y="15"/>
                  </a:lnTo>
                  <a:lnTo>
                    <a:pt x="417" y="11"/>
                  </a:lnTo>
                  <a:lnTo>
                    <a:pt x="401" y="7"/>
                  </a:lnTo>
                  <a:lnTo>
                    <a:pt x="387" y="3"/>
                  </a:lnTo>
                  <a:lnTo>
                    <a:pt x="377" y="0"/>
                  </a:lnTo>
                  <a:lnTo>
                    <a:pt x="368" y="0"/>
                  </a:lnTo>
                  <a:lnTo>
                    <a:pt x="363" y="3"/>
                  </a:lnTo>
                  <a:lnTo>
                    <a:pt x="354" y="1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3" name="Freeform 86"/>
            <p:cNvSpPr>
              <a:spLocks/>
            </p:cNvSpPr>
            <p:nvPr/>
          </p:nvSpPr>
          <p:spPr bwMode="auto">
            <a:xfrm>
              <a:off x="3408" y="2257"/>
              <a:ext cx="511" cy="449"/>
            </a:xfrm>
            <a:custGeom>
              <a:avLst/>
              <a:gdLst>
                <a:gd name="T0" fmla="*/ 4 w 584"/>
                <a:gd name="T1" fmla="*/ 2 h 550"/>
                <a:gd name="T2" fmla="*/ 4 w 584"/>
                <a:gd name="T3" fmla="*/ 2 h 550"/>
                <a:gd name="T4" fmla="*/ 4 w 584"/>
                <a:gd name="T5" fmla="*/ 2 h 550"/>
                <a:gd name="T6" fmla="*/ 4 w 584"/>
                <a:gd name="T7" fmla="*/ 2 h 550"/>
                <a:gd name="T8" fmla="*/ 4 w 584"/>
                <a:gd name="T9" fmla="*/ 2 h 550"/>
                <a:gd name="T10" fmla="*/ 4 w 584"/>
                <a:gd name="T11" fmla="*/ 2 h 550"/>
                <a:gd name="T12" fmla="*/ 4 w 584"/>
                <a:gd name="T13" fmla="*/ 2 h 550"/>
                <a:gd name="T14" fmla="*/ 4 w 584"/>
                <a:gd name="T15" fmla="*/ 2 h 550"/>
                <a:gd name="T16" fmla="*/ 4 w 584"/>
                <a:gd name="T17" fmla="*/ 2 h 550"/>
                <a:gd name="T18" fmla="*/ 4 w 584"/>
                <a:gd name="T19" fmla="*/ 2 h 550"/>
                <a:gd name="T20" fmla="*/ 2 w 584"/>
                <a:gd name="T21" fmla="*/ 2 h 550"/>
                <a:gd name="T22" fmla="*/ 4 w 584"/>
                <a:gd name="T23" fmla="*/ 2 h 550"/>
                <a:gd name="T24" fmla="*/ 4 w 584"/>
                <a:gd name="T25" fmla="*/ 2 h 550"/>
                <a:gd name="T26" fmla="*/ 4 w 584"/>
                <a:gd name="T27" fmla="*/ 2 h 550"/>
                <a:gd name="T28" fmla="*/ 4 w 584"/>
                <a:gd name="T29" fmla="*/ 2 h 550"/>
                <a:gd name="T30" fmla="*/ 4 w 584"/>
                <a:gd name="T31" fmla="*/ 2 h 550"/>
                <a:gd name="T32" fmla="*/ 4 w 584"/>
                <a:gd name="T33" fmla="*/ 2 h 550"/>
                <a:gd name="T34" fmla="*/ 4 w 584"/>
                <a:gd name="T35" fmla="*/ 2 h 550"/>
                <a:gd name="T36" fmla="*/ 4 w 584"/>
                <a:gd name="T37" fmla="*/ 2 h 550"/>
                <a:gd name="T38" fmla="*/ 4 w 584"/>
                <a:gd name="T39" fmla="*/ 2 h 550"/>
                <a:gd name="T40" fmla="*/ 4 w 584"/>
                <a:gd name="T41" fmla="*/ 2 h 550"/>
                <a:gd name="T42" fmla="*/ 4 w 584"/>
                <a:gd name="T43" fmla="*/ 2 h 550"/>
                <a:gd name="T44" fmla="*/ 4 w 584"/>
                <a:gd name="T45" fmla="*/ 2 h 550"/>
                <a:gd name="T46" fmla="*/ 4 w 584"/>
                <a:gd name="T47" fmla="*/ 2 h 550"/>
                <a:gd name="T48" fmla="*/ 4 w 584"/>
                <a:gd name="T49" fmla="*/ 2 h 550"/>
                <a:gd name="T50" fmla="*/ 4 w 584"/>
                <a:gd name="T51" fmla="*/ 2 h 550"/>
                <a:gd name="T52" fmla="*/ 4 w 584"/>
                <a:gd name="T53" fmla="*/ 2 h 550"/>
                <a:gd name="T54" fmla="*/ 4 w 584"/>
                <a:gd name="T55" fmla="*/ 2 h 550"/>
                <a:gd name="T56" fmla="*/ 4 w 584"/>
                <a:gd name="T57" fmla="*/ 2 h 550"/>
                <a:gd name="T58" fmla="*/ 4 w 584"/>
                <a:gd name="T59" fmla="*/ 2 h 550"/>
                <a:gd name="T60" fmla="*/ 4 w 584"/>
                <a:gd name="T61" fmla="*/ 2 h 550"/>
                <a:gd name="T62" fmla="*/ 4 w 584"/>
                <a:gd name="T63" fmla="*/ 2 h 550"/>
                <a:gd name="T64" fmla="*/ 4 w 584"/>
                <a:gd name="T65" fmla="*/ 2 h 550"/>
                <a:gd name="T66" fmla="*/ 4 w 584"/>
                <a:gd name="T67" fmla="*/ 2 h 550"/>
                <a:gd name="T68" fmla="*/ 4 w 584"/>
                <a:gd name="T69" fmla="*/ 2 h 550"/>
                <a:gd name="T70" fmla="*/ 4 w 584"/>
                <a:gd name="T71" fmla="*/ 2 h 550"/>
                <a:gd name="T72" fmla="*/ 4 w 584"/>
                <a:gd name="T73" fmla="*/ 2 h 550"/>
                <a:gd name="T74" fmla="*/ 4 w 584"/>
                <a:gd name="T75" fmla="*/ 2 h 550"/>
                <a:gd name="T76" fmla="*/ 4 w 584"/>
                <a:gd name="T77" fmla="*/ 2 h 550"/>
                <a:gd name="T78" fmla="*/ 4 w 584"/>
                <a:gd name="T79" fmla="*/ 2 h 550"/>
                <a:gd name="T80" fmla="*/ 4 w 584"/>
                <a:gd name="T81" fmla="*/ 2 h 550"/>
                <a:gd name="T82" fmla="*/ 4 w 584"/>
                <a:gd name="T83" fmla="*/ 2 h 550"/>
                <a:gd name="T84" fmla="*/ 4 w 584"/>
                <a:gd name="T85" fmla="*/ 2 h 550"/>
                <a:gd name="T86" fmla="*/ 4 w 584"/>
                <a:gd name="T87" fmla="*/ 2 h 550"/>
                <a:gd name="T88" fmla="*/ 4 w 584"/>
                <a:gd name="T89" fmla="*/ 2 h 550"/>
                <a:gd name="T90" fmla="*/ 4 w 584"/>
                <a:gd name="T91" fmla="*/ 2 h 550"/>
                <a:gd name="T92" fmla="*/ 4 w 584"/>
                <a:gd name="T93" fmla="*/ 2 h 550"/>
                <a:gd name="T94" fmla="*/ 4 w 584"/>
                <a:gd name="T95" fmla="*/ 2 h 550"/>
                <a:gd name="T96" fmla="*/ 4 w 584"/>
                <a:gd name="T97" fmla="*/ 2 h 550"/>
                <a:gd name="T98" fmla="*/ 4 w 584"/>
                <a:gd name="T99" fmla="*/ 2 h 550"/>
                <a:gd name="T100" fmla="*/ 4 w 584"/>
                <a:gd name="T101" fmla="*/ 2 h 550"/>
                <a:gd name="T102" fmla="*/ 4 w 584"/>
                <a:gd name="T103" fmla="*/ 2 h 550"/>
                <a:gd name="T104" fmla="*/ 4 w 584"/>
                <a:gd name="T105" fmla="*/ 2 h 550"/>
                <a:gd name="T106" fmla="*/ 4 w 584"/>
                <a:gd name="T107" fmla="*/ 2 h 550"/>
                <a:gd name="T108" fmla="*/ 4 w 584"/>
                <a:gd name="T109" fmla="*/ 2 h 550"/>
                <a:gd name="T110" fmla="*/ 4 w 584"/>
                <a:gd name="T111" fmla="*/ 2 h 5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84"/>
                <a:gd name="T169" fmla="*/ 0 h 550"/>
                <a:gd name="T170" fmla="*/ 584 w 584"/>
                <a:gd name="T171" fmla="*/ 550 h 5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84" h="550">
                  <a:moveTo>
                    <a:pt x="295" y="0"/>
                  </a:moveTo>
                  <a:lnTo>
                    <a:pt x="290" y="0"/>
                  </a:lnTo>
                  <a:lnTo>
                    <a:pt x="285" y="5"/>
                  </a:lnTo>
                  <a:lnTo>
                    <a:pt x="282" y="9"/>
                  </a:lnTo>
                  <a:lnTo>
                    <a:pt x="281" y="13"/>
                  </a:lnTo>
                  <a:lnTo>
                    <a:pt x="282" y="13"/>
                  </a:lnTo>
                  <a:lnTo>
                    <a:pt x="283" y="18"/>
                  </a:lnTo>
                  <a:lnTo>
                    <a:pt x="288" y="22"/>
                  </a:lnTo>
                  <a:lnTo>
                    <a:pt x="291" y="22"/>
                  </a:lnTo>
                  <a:lnTo>
                    <a:pt x="294" y="27"/>
                  </a:lnTo>
                  <a:lnTo>
                    <a:pt x="292" y="35"/>
                  </a:lnTo>
                  <a:lnTo>
                    <a:pt x="289" y="40"/>
                  </a:lnTo>
                  <a:lnTo>
                    <a:pt x="280" y="44"/>
                  </a:lnTo>
                  <a:lnTo>
                    <a:pt x="274" y="49"/>
                  </a:lnTo>
                  <a:lnTo>
                    <a:pt x="267" y="49"/>
                  </a:lnTo>
                  <a:lnTo>
                    <a:pt x="258" y="49"/>
                  </a:lnTo>
                  <a:lnTo>
                    <a:pt x="253" y="49"/>
                  </a:lnTo>
                  <a:lnTo>
                    <a:pt x="250" y="44"/>
                  </a:lnTo>
                  <a:lnTo>
                    <a:pt x="248" y="31"/>
                  </a:lnTo>
                  <a:lnTo>
                    <a:pt x="247" y="22"/>
                  </a:lnTo>
                  <a:lnTo>
                    <a:pt x="242" y="13"/>
                  </a:lnTo>
                  <a:lnTo>
                    <a:pt x="234" y="18"/>
                  </a:lnTo>
                  <a:lnTo>
                    <a:pt x="223" y="27"/>
                  </a:lnTo>
                  <a:lnTo>
                    <a:pt x="213" y="35"/>
                  </a:lnTo>
                  <a:lnTo>
                    <a:pt x="203" y="40"/>
                  </a:lnTo>
                  <a:lnTo>
                    <a:pt x="195" y="44"/>
                  </a:lnTo>
                  <a:lnTo>
                    <a:pt x="189" y="44"/>
                  </a:lnTo>
                  <a:lnTo>
                    <a:pt x="182" y="44"/>
                  </a:lnTo>
                  <a:lnTo>
                    <a:pt x="179" y="40"/>
                  </a:lnTo>
                  <a:lnTo>
                    <a:pt x="173" y="40"/>
                  </a:lnTo>
                  <a:lnTo>
                    <a:pt x="167" y="40"/>
                  </a:lnTo>
                  <a:lnTo>
                    <a:pt x="159" y="40"/>
                  </a:lnTo>
                  <a:lnTo>
                    <a:pt x="142" y="35"/>
                  </a:lnTo>
                  <a:lnTo>
                    <a:pt x="125" y="31"/>
                  </a:lnTo>
                  <a:lnTo>
                    <a:pt x="118" y="27"/>
                  </a:lnTo>
                  <a:lnTo>
                    <a:pt x="111" y="27"/>
                  </a:lnTo>
                  <a:lnTo>
                    <a:pt x="101" y="22"/>
                  </a:lnTo>
                  <a:lnTo>
                    <a:pt x="93" y="18"/>
                  </a:lnTo>
                  <a:lnTo>
                    <a:pt x="87" y="13"/>
                  </a:lnTo>
                  <a:lnTo>
                    <a:pt x="83" y="13"/>
                  </a:lnTo>
                  <a:lnTo>
                    <a:pt x="80" y="18"/>
                  </a:lnTo>
                  <a:lnTo>
                    <a:pt x="79" y="18"/>
                  </a:lnTo>
                  <a:lnTo>
                    <a:pt x="79" y="27"/>
                  </a:lnTo>
                  <a:lnTo>
                    <a:pt x="80" y="35"/>
                  </a:lnTo>
                  <a:lnTo>
                    <a:pt x="79" y="40"/>
                  </a:lnTo>
                  <a:lnTo>
                    <a:pt x="75" y="44"/>
                  </a:lnTo>
                  <a:lnTo>
                    <a:pt x="71" y="44"/>
                  </a:lnTo>
                  <a:lnTo>
                    <a:pt x="59" y="49"/>
                  </a:lnTo>
                  <a:lnTo>
                    <a:pt x="46" y="53"/>
                  </a:lnTo>
                  <a:lnTo>
                    <a:pt x="32" y="57"/>
                  </a:lnTo>
                  <a:lnTo>
                    <a:pt x="18" y="57"/>
                  </a:lnTo>
                  <a:lnTo>
                    <a:pt x="12" y="53"/>
                  </a:lnTo>
                  <a:lnTo>
                    <a:pt x="7" y="53"/>
                  </a:lnTo>
                  <a:lnTo>
                    <a:pt x="4" y="57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5"/>
                  </a:lnTo>
                  <a:lnTo>
                    <a:pt x="4" y="79"/>
                  </a:lnTo>
                  <a:lnTo>
                    <a:pt x="7" y="79"/>
                  </a:lnTo>
                  <a:lnTo>
                    <a:pt x="16" y="79"/>
                  </a:lnTo>
                  <a:lnTo>
                    <a:pt x="23" y="84"/>
                  </a:lnTo>
                  <a:lnTo>
                    <a:pt x="26" y="84"/>
                  </a:lnTo>
                  <a:lnTo>
                    <a:pt x="27" y="84"/>
                  </a:lnTo>
                  <a:lnTo>
                    <a:pt x="25" y="88"/>
                  </a:lnTo>
                  <a:lnTo>
                    <a:pt x="20" y="92"/>
                  </a:lnTo>
                  <a:lnTo>
                    <a:pt x="16" y="97"/>
                  </a:lnTo>
                  <a:lnTo>
                    <a:pt x="15" y="101"/>
                  </a:lnTo>
                  <a:lnTo>
                    <a:pt x="16" y="101"/>
                  </a:lnTo>
                  <a:lnTo>
                    <a:pt x="19" y="101"/>
                  </a:lnTo>
                  <a:lnTo>
                    <a:pt x="27" y="101"/>
                  </a:lnTo>
                  <a:lnTo>
                    <a:pt x="36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4" y="101"/>
                  </a:lnTo>
                  <a:lnTo>
                    <a:pt x="43" y="106"/>
                  </a:lnTo>
                  <a:lnTo>
                    <a:pt x="43" y="110"/>
                  </a:lnTo>
                  <a:lnTo>
                    <a:pt x="44" y="114"/>
                  </a:lnTo>
                  <a:lnTo>
                    <a:pt x="46" y="119"/>
                  </a:lnTo>
                  <a:lnTo>
                    <a:pt x="56" y="132"/>
                  </a:lnTo>
                  <a:lnTo>
                    <a:pt x="67" y="154"/>
                  </a:lnTo>
                  <a:lnTo>
                    <a:pt x="81" y="172"/>
                  </a:lnTo>
                  <a:lnTo>
                    <a:pt x="95" y="185"/>
                  </a:lnTo>
                  <a:lnTo>
                    <a:pt x="111" y="198"/>
                  </a:lnTo>
                  <a:lnTo>
                    <a:pt x="127" y="202"/>
                  </a:lnTo>
                  <a:lnTo>
                    <a:pt x="144" y="207"/>
                  </a:lnTo>
                  <a:lnTo>
                    <a:pt x="158" y="207"/>
                  </a:lnTo>
                  <a:lnTo>
                    <a:pt x="169" y="202"/>
                  </a:lnTo>
                  <a:lnTo>
                    <a:pt x="180" y="198"/>
                  </a:lnTo>
                  <a:lnTo>
                    <a:pt x="190" y="189"/>
                  </a:lnTo>
                  <a:lnTo>
                    <a:pt x="199" y="185"/>
                  </a:lnTo>
                  <a:lnTo>
                    <a:pt x="208" y="180"/>
                  </a:lnTo>
                  <a:lnTo>
                    <a:pt x="216" y="176"/>
                  </a:lnTo>
                  <a:lnTo>
                    <a:pt x="222" y="172"/>
                  </a:lnTo>
                  <a:lnTo>
                    <a:pt x="224" y="172"/>
                  </a:lnTo>
                  <a:lnTo>
                    <a:pt x="226" y="180"/>
                  </a:lnTo>
                  <a:lnTo>
                    <a:pt x="223" y="189"/>
                  </a:lnTo>
                  <a:lnTo>
                    <a:pt x="219" y="202"/>
                  </a:lnTo>
                  <a:lnTo>
                    <a:pt x="212" y="211"/>
                  </a:lnTo>
                  <a:lnTo>
                    <a:pt x="203" y="215"/>
                  </a:lnTo>
                  <a:lnTo>
                    <a:pt x="194" y="220"/>
                  </a:lnTo>
                  <a:lnTo>
                    <a:pt x="182" y="224"/>
                  </a:lnTo>
                  <a:lnTo>
                    <a:pt x="173" y="229"/>
                  </a:lnTo>
                  <a:lnTo>
                    <a:pt x="167" y="233"/>
                  </a:lnTo>
                  <a:lnTo>
                    <a:pt x="161" y="237"/>
                  </a:lnTo>
                  <a:lnTo>
                    <a:pt x="156" y="242"/>
                  </a:lnTo>
                  <a:lnTo>
                    <a:pt x="151" y="246"/>
                  </a:lnTo>
                  <a:lnTo>
                    <a:pt x="144" y="251"/>
                  </a:lnTo>
                  <a:lnTo>
                    <a:pt x="135" y="251"/>
                  </a:lnTo>
                  <a:lnTo>
                    <a:pt x="126" y="251"/>
                  </a:lnTo>
                  <a:lnTo>
                    <a:pt x="118" y="246"/>
                  </a:lnTo>
                  <a:lnTo>
                    <a:pt x="109" y="242"/>
                  </a:lnTo>
                  <a:lnTo>
                    <a:pt x="100" y="233"/>
                  </a:lnTo>
                  <a:lnTo>
                    <a:pt x="93" y="224"/>
                  </a:lnTo>
                  <a:lnTo>
                    <a:pt x="91" y="224"/>
                  </a:lnTo>
                  <a:lnTo>
                    <a:pt x="90" y="224"/>
                  </a:lnTo>
                  <a:lnTo>
                    <a:pt x="87" y="233"/>
                  </a:lnTo>
                  <a:lnTo>
                    <a:pt x="88" y="246"/>
                  </a:lnTo>
                  <a:lnTo>
                    <a:pt x="92" y="264"/>
                  </a:lnTo>
                  <a:lnTo>
                    <a:pt x="98" y="277"/>
                  </a:lnTo>
                  <a:lnTo>
                    <a:pt x="102" y="286"/>
                  </a:lnTo>
                  <a:lnTo>
                    <a:pt x="109" y="294"/>
                  </a:lnTo>
                  <a:lnTo>
                    <a:pt x="124" y="316"/>
                  </a:lnTo>
                  <a:lnTo>
                    <a:pt x="138" y="334"/>
                  </a:lnTo>
                  <a:lnTo>
                    <a:pt x="145" y="347"/>
                  </a:lnTo>
                  <a:lnTo>
                    <a:pt x="151" y="356"/>
                  </a:lnTo>
                  <a:lnTo>
                    <a:pt x="159" y="374"/>
                  </a:lnTo>
                  <a:lnTo>
                    <a:pt x="166" y="391"/>
                  </a:lnTo>
                  <a:lnTo>
                    <a:pt x="174" y="404"/>
                  </a:lnTo>
                  <a:lnTo>
                    <a:pt x="183" y="417"/>
                  </a:lnTo>
                  <a:lnTo>
                    <a:pt x="196" y="431"/>
                  </a:lnTo>
                  <a:lnTo>
                    <a:pt x="212" y="439"/>
                  </a:lnTo>
                  <a:lnTo>
                    <a:pt x="228" y="448"/>
                  </a:lnTo>
                  <a:lnTo>
                    <a:pt x="242" y="453"/>
                  </a:lnTo>
                  <a:lnTo>
                    <a:pt x="255" y="453"/>
                  </a:lnTo>
                  <a:lnTo>
                    <a:pt x="265" y="453"/>
                  </a:lnTo>
                  <a:lnTo>
                    <a:pt x="277" y="448"/>
                  </a:lnTo>
                  <a:lnTo>
                    <a:pt x="289" y="444"/>
                  </a:lnTo>
                  <a:lnTo>
                    <a:pt x="302" y="439"/>
                  </a:lnTo>
                  <a:lnTo>
                    <a:pt x="316" y="431"/>
                  </a:lnTo>
                  <a:lnTo>
                    <a:pt x="328" y="426"/>
                  </a:lnTo>
                  <a:lnTo>
                    <a:pt x="338" y="417"/>
                  </a:lnTo>
                  <a:lnTo>
                    <a:pt x="346" y="413"/>
                  </a:lnTo>
                  <a:lnTo>
                    <a:pt x="352" y="404"/>
                  </a:lnTo>
                  <a:lnTo>
                    <a:pt x="362" y="391"/>
                  </a:lnTo>
                  <a:lnTo>
                    <a:pt x="366" y="374"/>
                  </a:lnTo>
                  <a:lnTo>
                    <a:pt x="370" y="356"/>
                  </a:lnTo>
                  <a:lnTo>
                    <a:pt x="373" y="338"/>
                  </a:lnTo>
                  <a:lnTo>
                    <a:pt x="375" y="325"/>
                  </a:lnTo>
                  <a:lnTo>
                    <a:pt x="376" y="316"/>
                  </a:lnTo>
                  <a:lnTo>
                    <a:pt x="376" y="308"/>
                  </a:lnTo>
                  <a:lnTo>
                    <a:pt x="376" y="303"/>
                  </a:lnTo>
                  <a:lnTo>
                    <a:pt x="377" y="299"/>
                  </a:lnTo>
                  <a:lnTo>
                    <a:pt x="380" y="290"/>
                  </a:lnTo>
                  <a:lnTo>
                    <a:pt x="385" y="286"/>
                  </a:lnTo>
                  <a:lnTo>
                    <a:pt x="390" y="281"/>
                  </a:lnTo>
                  <a:lnTo>
                    <a:pt x="394" y="286"/>
                  </a:lnTo>
                  <a:lnTo>
                    <a:pt x="399" y="294"/>
                  </a:lnTo>
                  <a:lnTo>
                    <a:pt x="402" y="312"/>
                  </a:lnTo>
                  <a:lnTo>
                    <a:pt x="404" y="330"/>
                  </a:lnTo>
                  <a:lnTo>
                    <a:pt x="405" y="343"/>
                  </a:lnTo>
                  <a:lnTo>
                    <a:pt x="403" y="360"/>
                  </a:lnTo>
                  <a:lnTo>
                    <a:pt x="399" y="374"/>
                  </a:lnTo>
                  <a:lnTo>
                    <a:pt x="396" y="391"/>
                  </a:lnTo>
                  <a:lnTo>
                    <a:pt x="394" y="395"/>
                  </a:lnTo>
                  <a:lnTo>
                    <a:pt x="394" y="404"/>
                  </a:lnTo>
                  <a:lnTo>
                    <a:pt x="396" y="409"/>
                  </a:lnTo>
                  <a:lnTo>
                    <a:pt x="398" y="417"/>
                  </a:lnTo>
                  <a:lnTo>
                    <a:pt x="405" y="426"/>
                  </a:lnTo>
                  <a:lnTo>
                    <a:pt x="412" y="435"/>
                  </a:lnTo>
                  <a:lnTo>
                    <a:pt x="413" y="444"/>
                  </a:lnTo>
                  <a:lnTo>
                    <a:pt x="414" y="453"/>
                  </a:lnTo>
                  <a:lnTo>
                    <a:pt x="413" y="461"/>
                  </a:lnTo>
                  <a:lnTo>
                    <a:pt x="411" y="475"/>
                  </a:lnTo>
                  <a:lnTo>
                    <a:pt x="404" y="505"/>
                  </a:lnTo>
                  <a:lnTo>
                    <a:pt x="400" y="523"/>
                  </a:lnTo>
                  <a:lnTo>
                    <a:pt x="397" y="532"/>
                  </a:lnTo>
                  <a:lnTo>
                    <a:pt x="394" y="545"/>
                  </a:lnTo>
                  <a:lnTo>
                    <a:pt x="394" y="549"/>
                  </a:lnTo>
                  <a:lnTo>
                    <a:pt x="397" y="549"/>
                  </a:lnTo>
                  <a:lnTo>
                    <a:pt x="400" y="545"/>
                  </a:lnTo>
                  <a:lnTo>
                    <a:pt x="405" y="536"/>
                  </a:lnTo>
                  <a:lnTo>
                    <a:pt x="411" y="527"/>
                  </a:lnTo>
                  <a:lnTo>
                    <a:pt x="423" y="510"/>
                  </a:lnTo>
                  <a:lnTo>
                    <a:pt x="427" y="501"/>
                  </a:lnTo>
                  <a:lnTo>
                    <a:pt x="431" y="497"/>
                  </a:lnTo>
                  <a:lnTo>
                    <a:pt x="434" y="497"/>
                  </a:lnTo>
                  <a:lnTo>
                    <a:pt x="436" y="505"/>
                  </a:lnTo>
                  <a:lnTo>
                    <a:pt x="436" y="518"/>
                  </a:lnTo>
                  <a:lnTo>
                    <a:pt x="437" y="523"/>
                  </a:lnTo>
                  <a:lnTo>
                    <a:pt x="445" y="532"/>
                  </a:lnTo>
                  <a:lnTo>
                    <a:pt x="453" y="532"/>
                  </a:lnTo>
                  <a:lnTo>
                    <a:pt x="459" y="536"/>
                  </a:lnTo>
                  <a:lnTo>
                    <a:pt x="463" y="527"/>
                  </a:lnTo>
                  <a:lnTo>
                    <a:pt x="464" y="523"/>
                  </a:lnTo>
                  <a:lnTo>
                    <a:pt x="465" y="514"/>
                  </a:lnTo>
                  <a:lnTo>
                    <a:pt x="465" y="505"/>
                  </a:lnTo>
                  <a:lnTo>
                    <a:pt x="466" y="497"/>
                  </a:lnTo>
                  <a:lnTo>
                    <a:pt x="474" y="483"/>
                  </a:lnTo>
                  <a:lnTo>
                    <a:pt x="486" y="470"/>
                  </a:lnTo>
                  <a:lnTo>
                    <a:pt x="493" y="466"/>
                  </a:lnTo>
                  <a:lnTo>
                    <a:pt x="501" y="466"/>
                  </a:lnTo>
                  <a:lnTo>
                    <a:pt x="509" y="466"/>
                  </a:lnTo>
                  <a:lnTo>
                    <a:pt x="515" y="466"/>
                  </a:lnTo>
                  <a:lnTo>
                    <a:pt x="518" y="461"/>
                  </a:lnTo>
                  <a:lnTo>
                    <a:pt x="518" y="457"/>
                  </a:lnTo>
                  <a:lnTo>
                    <a:pt x="515" y="448"/>
                  </a:lnTo>
                  <a:lnTo>
                    <a:pt x="513" y="444"/>
                  </a:lnTo>
                  <a:lnTo>
                    <a:pt x="511" y="444"/>
                  </a:lnTo>
                  <a:lnTo>
                    <a:pt x="505" y="435"/>
                  </a:lnTo>
                  <a:lnTo>
                    <a:pt x="502" y="431"/>
                  </a:lnTo>
                  <a:lnTo>
                    <a:pt x="500" y="431"/>
                  </a:lnTo>
                  <a:lnTo>
                    <a:pt x="500" y="426"/>
                  </a:lnTo>
                  <a:lnTo>
                    <a:pt x="502" y="422"/>
                  </a:lnTo>
                  <a:lnTo>
                    <a:pt x="507" y="417"/>
                  </a:lnTo>
                  <a:lnTo>
                    <a:pt x="514" y="413"/>
                  </a:lnTo>
                  <a:lnTo>
                    <a:pt x="523" y="409"/>
                  </a:lnTo>
                  <a:lnTo>
                    <a:pt x="534" y="409"/>
                  </a:lnTo>
                  <a:lnTo>
                    <a:pt x="545" y="404"/>
                  </a:lnTo>
                  <a:lnTo>
                    <a:pt x="554" y="400"/>
                  </a:lnTo>
                  <a:lnTo>
                    <a:pt x="562" y="395"/>
                  </a:lnTo>
                  <a:lnTo>
                    <a:pt x="566" y="391"/>
                  </a:lnTo>
                  <a:lnTo>
                    <a:pt x="567" y="391"/>
                  </a:lnTo>
                  <a:lnTo>
                    <a:pt x="565" y="387"/>
                  </a:lnTo>
                  <a:lnTo>
                    <a:pt x="561" y="387"/>
                  </a:lnTo>
                  <a:lnTo>
                    <a:pt x="556" y="387"/>
                  </a:lnTo>
                  <a:lnTo>
                    <a:pt x="546" y="387"/>
                  </a:lnTo>
                  <a:lnTo>
                    <a:pt x="541" y="382"/>
                  </a:lnTo>
                  <a:lnTo>
                    <a:pt x="538" y="382"/>
                  </a:lnTo>
                  <a:lnTo>
                    <a:pt x="531" y="378"/>
                  </a:lnTo>
                  <a:lnTo>
                    <a:pt x="525" y="369"/>
                  </a:lnTo>
                  <a:lnTo>
                    <a:pt x="520" y="365"/>
                  </a:lnTo>
                  <a:lnTo>
                    <a:pt x="519" y="356"/>
                  </a:lnTo>
                  <a:lnTo>
                    <a:pt x="520" y="352"/>
                  </a:lnTo>
                  <a:lnTo>
                    <a:pt x="523" y="352"/>
                  </a:lnTo>
                  <a:lnTo>
                    <a:pt x="527" y="347"/>
                  </a:lnTo>
                  <a:lnTo>
                    <a:pt x="532" y="343"/>
                  </a:lnTo>
                  <a:lnTo>
                    <a:pt x="535" y="343"/>
                  </a:lnTo>
                  <a:lnTo>
                    <a:pt x="540" y="343"/>
                  </a:lnTo>
                  <a:lnTo>
                    <a:pt x="543" y="338"/>
                  </a:lnTo>
                  <a:lnTo>
                    <a:pt x="548" y="330"/>
                  </a:lnTo>
                  <a:lnTo>
                    <a:pt x="553" y="316"/>
                  </a:lnTo>
                  <a:lnTo>
                    <a:pt x="560" y="294"/>
                  </a:lnTo>
                  <a:lnTo>
                    <a:pt x="566" y="273"/>
                  </a:lnTo>
                  <a:lnTo>
                    <a:pt x="572" y="255"/>
                  </a:lnTo>
                  <a:lnTo>
                    <a:pt x="576" y="242"/>
                  </a:lnTo>
                  <a:lnTo>
                    <a:pt x="581" y="233"/>
                  </a:lnTo>
                  <a:lnTo>
                    <a:pt x="583" y="224"/>
                  </a:lnTo>
                  <a:lnTo>
                    <a:pt x="583" y="220"/>
                  </a:lnTo>
                  <a:lnTo>
                    <a:pt x="582" y="215"/>
                  </a:lnTo>
                  <a:lnTo>
                    <a:pt x="580" y="211"/>
                  </a:lnTo>
                  <a:lnTo>
                    <a:pt x="576" y="211"/>
                  </a:lnTo>
                  <a:lnTo>
                    <a:pt x="566" y="202"/>
                  </a:lnTo>
                  <a:lnTo>
                    <a:pt x="554" y="198"/>
                  </a:lnTo>
                  <a:lnTo>
                    <a:pt x="543" y="189"/>
                  </a:lnTo>
                  <a:lnTo>
                    <a:pt x="533" y="180"/>
                  </a:lnTo>
                  <a:lnTo>
                    <a:pt x="522" y="172"/>
                  </a:lnTo>
                  <a:lnTo>
                    <a:pt x="513" y="163"/>
                  </a:lnTo>
                  <a:lnTo>
                    <a:pt x="504" y="150"/>
                  </a:lnTo>
                  <a:lnTo>
                    <a:pt x="498" y="136"/>
                  </a:lnTo>
                  <a:lnTo>
                    <a:pt x="492" y="119"/>
                  </a:lnTo>
                  <a:lnTo>
                    <a:pt x="487" y="101"/>
                  </a:lnTo>
                  <a:lnTo>
                    <a:pt x="482" y="84"/>
                  </a:lnTo>
                  <a:lnTo>
                    <a:pt x="480" y="70"/>
                  </a:lnTo>
                  <a:lnTo>
                    <a:pt x="478" y="57"/>
                  </a:lnTo>
                  <a:lnTo>
                    <a:pt x="475" y="49"/>
                  </a:lnTo>
                  <a:lnTo>
                    <a:pt x="473" y="44"/>
                  </a:lnTo>
                  <a:lnTo>
                    <a:pt x="471" y="44"/>
                  </a:lnTo>
                  <a:lnTo>
                    <a:pt x="467" y="44"/>
                  </a:lnTo>
                  <a:lnTo>
                    <a:pt x="458" y="53"/>
                  </a:lnTo>
                  <a:lnTo>
                    <a:pt x="453" y="53"/>
                  </a:lnTo>
                  <a:lnTo>
                    <a:pt x="447" y="57"/>
                  </a:lnTo>
                  <a:lnTo>
                    <a:pt x="440" y="62"/>
                  </a:lnTo>
                  <a:lnTo>
                    <a:pt x="434" y="62"/>
                  </a:lnTo>
                  <a:lnTo>
                    <a:pt x="428" y="57"/>
                  </a:lnTo>
                  <a:lnTo>
                    <a:pt x="421" y="44"/>
                  </a:lnTo>
                  <a:lnTo>
                    <a:pt x="416" y="35"/>
                  </a:lnTo>
                  <a:lnTo>
                    <a:pt x="409" y="27"/>
                  </a:lnTo>
                  <a:lnTo>
                    <a:pt x="390" y="9"/>
                  </a:lnTo>
                  <a:lnTo>
                    <a:pt x="369" y="0"/>
                  </a:lnTo>
                  <a:lnTo>
                    <a:pt x="348" y="5"/>
                  </a:lnTo>
                  <a:lnTo>
                    <a:pt x="326" y="5"/>
                  </a:lnTo>
                  <a:lnTo>
                    <a:pt x="309" y="5"/>
                  </a:lnTo>
                  <a:lnTo>
                    <a:pt x="301" y="0"/>
                  </a:lnTo>
                  <a:lnTo>
                    <a:pt x="295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4" name="Freeform 87"/>
            <p:cNvSpPr>
              <a:spLocks/>
            </p:cNvSpPr>
            <p:nvPr/>
          </p:nvSpPr>
          <p:spPr bwMode="auto">
            <a:xfrm>
              <a:off x="3889" y="2112"/>
              <a:ext cx="812" cy="835"/>
            </a:xfrm>
            <a:custGeom>
              <a:avLst/>
              <a:gdLst>
                <a:gd name="T0" fmla="*/ 4 w 928"/>
                <a:gd name="T1" fmla="*/ 2 h 1021"/>
                <a:gd name="T2" fmla="*/ 4 w 928"/>
                <a:gd name="T3" fmla="*/ 2 h 1021"/>
                <a:gd name="T4" fmla="*/ 4 w 928"/>
                <a:gd name="T5" fmla="*/ 2 h 1021"/>
                <a:gd name="T6" fmla="*/ 4 w 928"/>
                <a:gd name="T7" fmla="*/ 2 h 1021"/>
                <a:gd name="T8" fmla="*/ 4 w 928"/>
                <a:gd name="T9" fmla="*/ 2 h 1021"/>
                <a:gd name="T10" fmla="*/ 4 w 928"/>
                <a:gd name="T11" fmla="*/ 2 h 1021"/>
                <a:gd name="T12" fmla="*/ 4 w 928"/>
                <a:gd name="T13" fmla="*/ 2 h 1021"/>
                <a:gd name="T14" fmla="*/ 4 w 928"/>
                <a:gd name="T15" fmla="*/ 2 h 1021"/>
                <a:gd name="T16" fmla="*/ 4 w 928"/>
                <a:gd name="T17" fmla="*/ 2 h 1021"/>
                <a:gd name="T18" fmla="*/ 4 w 928"/>
                <a:gd name="T19" fmla="*/ 2 h 1021"/>
                <a:gd name="T20" fmla="*/ 4 w 928"/>
                <a:gd name="T21" fmla="*/ 2 h 1021"/>
                <a:gd name="T22" fmla="*/ 4 w 928"/>
                <a:gd name="T23" fmla="*/ 2 h 1021"/>
                <a:gd name="T24" fmla="*/ 4 w 928"/>
                <a:gd name="T25" fmla="*/ 2 h 1021"/>
                <a:gd name="T26" fmla="*/ 4 w 928"/>
                <a:gd name="T27" fmla="*/ 2 h 1021"/>
                <a:gd name="T28" fmla="*/ 4 w 928"/>
                <a:gd name="T29" fmla="*/ 2 h 1021"/>
                <a:gd name="T30" fmla="*/ 4 w 928"/>
                <a:gd name="T31" fmla="*/ 2 h 1021"/>
                <a:gd name="T32" fmla="*/ 4 w 928"/>
                <a:gd name="T33" fmla="*/ 2 h 1021"/>
                <a:gd name="T34" fmla="*/ 4 w 928"/>
                <a:gd name="T35" fmla="*/ 2 h 1021"/>
                <a:gd name="T36" fmla="*/ 4 w 928"/>
                <a:gd name="T37" fmla="*/ 2 h 1021"/>
                <a:gd name="T38" fmla="*/ 4 w 928"/>
                <a:gd name="T39" fmla="*/ 2 h 1021"/>
                <a:gd name="T40" fmla="*/ 4 w 928"/>
                <a:gd name="T41" fmla="*/ 2 h 1021"/>
                <a:gd name="T42" fmla="*/ 4 w 928"/>
                <a:gd name="T43" fmla="*/ 2 h 1021"/>
                <a:gd name="T44" fmla="*/ 4 w 928"/>
                <a:gd name="T45" fmla="*/ 2 h 1021"/>
                <a:gd name="T46" fmla="*/ 4 w 928"/>
                <a:gd name="T47" fmla="*/ 2 h 1021"/>
                <a:gd name="T48" fmla="*/ 4 w 928"/>
                <a:gd name="T49" fmla="*/ 2 h 1021"/>
                <a:gd name="T50" fmla="*/ 4 w 928"/>
                <a:gd name="T51" fmla="*/ 2 h 1021"/>
                <a:gd name="T52" fmla="*/ 4 w 928"/>
                <a:gd name="T53" fmla="*/ 2 h 1021"/>
                <a:gd name="T54" fmla="*/ 4 w 928"/>
                <a:gd name="T55" fmla="*/ 2 h 1021"/>
                <a:gd name="T56" fmla="*/ 4 w 928"/>
                <a:gd name="T57" fmla="*/ 2 h 1021"/>
                <a:gd name="T58" fmla="*/ 4 w 928"/>
                <a:gd name="T59" fmla="*/ 2 h 1021"/>
                <a:gd name="T60" fmla="*/ 4 w 928"/>
                <a:gd name="T61" fmla="*/ 2 h 1021"/>
                <a:gd name="T62" fmla="*/ 4 w 928"/>
                <a:gd name="T63" fmla="*/ 2 h 1021"/>
                <a:gd name="T64" fmla="*/ 4 w 928"/>
                <a:gd name="T65" fmla="*/ 2 h 1021"/>
                <a:gd name="T66" fmla="*/ 4 w 928"/>
                <a:gd name="T67" fmla="*/ 2 h 1021"/>
                <a:gd name="T68" fmla="*/ 4 w 928"/>
                <a:gd name="T69" fmla="*/ 2 h 1021"/>
                <a:gd name="T70" fmla="*/ 4 w 928"/>
                <a:gd name="T71" fmla="*/ 2 h 1021"/>
                <a:gd name="T72" fmla="*/ 4 w 928"/>
                <a:gd name="T73" fmla="*/ 2 h 1021"/>
                <a:gd name="T74" fmla="*/ 4 w 928"/>
                <a:gd name="T75" fmla="*/ 2 h 1021"/>
                <a:gd name="T76" fmla="*/ 4 w 928"/>
                <a:gd name="T77" fmla="*/ 2 h 1021"/>
                <a:gd name="T78" fmla="*/ 4 w 928"/>
                <a:gd name="T79" fmla="*/ 2 h 1021"/>
                <a:gd name="T80" fmla="*/ 4 w 928"/>
                <a:gd name="T81" fmla="*/ 2 h 1021"/>
                <a:gd name="T82" fmla="*/ 4 w 928"/>
                <a:gd name="T83" fmla="*/ 2 h 1021"/>
                <a:gd name="T84" fmla="*/ 4 w 928"/>
                <a:gd name="T85" fmla="*/ 2 h 1021"/>
                <a:gd name="T86" fmla="*/ 4 w 928"/>
                <a:gd name="T87" fmla="*/ 2 h 1021"/>
                <a:gd name="T88" fmla="*/ 4 w 928"/>
                <a:gd name="T89" fmla="*/ 2 h 1021"/>
                <a:gd name="T90" fmla="*/ 4 w 928"/>
                <a:gd name="T91" fmla="*/ 2 h 1021"/>
                <a:gd name="T92" fmla="*/ 4 w 928"/>
                <a:gd name="T93" fmla="*/ 2 h 1021"/>
                <a:gd name="T94" fmla="*/ 4 w 928"/>
                <a:gd name="T95" fmla="*/ 2 h 1021"/>
                <a:gd name="T96" fmla="*/ 4 w 928"/>
                <a:gd name="T97" fmla="*/ 2 h 1021"/>
                <a:gd name="T98" fmla="*/ 4 w 928"/>
                <a:gd name="T99" fmla="*/ 2 h 1021"/>
                <a:gd name="T100" fmla="*/ 4 w 928"/>
                <a:gd name="T101" fmla="*/ 2 h 1021"/>
                <a:gd name="T102" fmla="*/ 4 w 928"/>
                <a:gd name="T103" fmla="*/ 2 h 1021"/>
                <a:gd name="T104" fmla="*/ 4 w 928"/>
                <a:gd name="T105" fmla="*/ 2 h 1021"/>
                <a:gd name="T106" fmla="*/ 4 w 928"/>
                <a:gd name="T107" fmla="*/ 2 h 1021"/>
                <a:gd name="T108" fmla="*/ 4 w 928"/>
                <a:gd name="T109" fmla="*/ 2 h 1021"/>
                <a:gd name="T110" fmla="*/ 4 w 928"/>
                <a:gd name="T111" fmla="*/ 2 h 1021"/>
                <a:gd name="T112" fmla="*/ 3 w 928"/>
                <a:gd name="T113" fmla="*/ 2 h 10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28"/>
                <a:gd name="T172" fmla="*/ 0 h 1021"/>
                <a:gd name="T173" fmla="*/ 928 w 928"/>
                <a:gd name="T174" fmla="*/ 1021 h 10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28" h="1021">
                  <a:moveTo>
                    <a:pt x="8" y="481"/>
                  </a:moveTo>
                  <a:lnTo>
                    <a:pt x="16" y="457"/>
                  </a:lnTo>
                  <a:lnTo>
                    <a:pt x="23" y="428"/>
                  </a:lnTo>
                  <a:lnTo>
                    <a:pt x="26" y="418"/>
                  </a:lnTo>
                  <a:lnTo>
                    <a:pt x="29" y="408"/>
                  </a:lnTo>
                  <a:lnTo>
                    <a:pt x="29" y="399"/>
                  </a:lnTo>
                  <a:lnTo>
                    <a:pt x="34" y="389"/>
                  </a:lnTo>
                  <a:lnTo>
                    <a:pt x="42" y="389"/>
                  </a:lnTo>
                  <a:lnTo>
                    <a:pt x="52" y="389"/>
                  </a:lnTo>
                  <a:lnTo>
                    <a:pt x="63" y="389"/>
                  </a:lnTo>
                  <a:lnTo>
                    <a:pt x="70" y="389"/>
                  </a:lnTo>
                  <a:lnTo>
                    <a:pt x="70" y="384"/>
                  </a:lnTo>
                  <a:lnTo>
                    <a:pt x="65" y="374"/>
                  </a:lnTo>
                  <a:lnTo>
                    <a:pt x="63" y="365"/>
                  </a:lnTo>
                  <a:lnTo>
                    <a:pt x="60" y="360"/>
                  </a:lnTo>
                  <a:lnTo>
                    <a:pt x="63" y="355"/>
                  </a:lnTo>
                  <a:lnTo>
                    <a:pt x="65" y="350"/>
                  </a:lnTo>
                  <a:lnTo>
                    <a:pt x="76" y="340"/>
                  </a:lnTo>
                  <a:lnTo>
                    <a:pt x="86" y="316"/>
                  </a:lnTo>
                  <a:lnTo>
                    <a:pt x="91" y="301"/>
                  </a:lnTo>
                  <a:lnTo>
                    <a:pt x="94" y="292"/>
                  </a:lnTo>
                  <a:lnTo>
                    <a:pt x="94" y="282"/>
                  </a:lnTo>
                  <a:lnTo>
                    <a:pt x="94" y="277"/>
                  </a:lnTo>
                  <a:lnTo>
                    <a:pt x="91" y="272"/>
                  </a:lnTo>
                  <a:lnTo>
                    <a:pt x="86" y="272"/>
                  </a:lnTo>
                  <a:lnTo>
                    <a:pt x="81" y="267"/>
                  </a:lnTo>
                  <a:lnTo>
                    <a:pt x="73" y="267"/>
                  </a:lnTo>
                  <a:lnTo>
                    <a:pt x="70" y="263"/>
                  </a:lnTo>
                  <a:lnTo>
                    <a:pt x="70" y="248"/>
                  </a:lnTo>
                  <a:lnTo>
                    <a:pt x="76" y="229"/>
                  </a:lnTo>
                  <a:lnTo>
                    <a:pt x="78" y="219"/>
                  </a:lnTo>
                  <a:lnTo>
                    <a:pt x="83" y="209"/>
                  </a:lnTo>
                  <a:lnTo>
                    <a:pt x="89" y="195"/>
                  </a:lnTo>
                  <a:lnTo>
                    <a:pt x="94" y="185"/>
                  </a:lnTo>
                  <a:lnTo>
                    <a:pt x="109" y="175"/>
                  </a:lnTo>
                  <a:lnTo>
                    <a:pt x="120" y="175"/>
                  </a:lnTo>
                  <a:lnTo>
                    <a:pt x="125" y="180"/>
                  </a:lnTo>
                  <a:lnTo>
                    <a:pt x="125" y="185"/>
                  </a:lnTo>
                  <a:lnTo>
                    <a:pt x="122" y="195"/>
                  </a:lnTo>
                  <a:lnTo>
                    <a:pt x="120" y="204"/>
                  </a:lnTo>
                  <a:lnTo>
                    <a:pt x="122" y="209"/>
                  </a:lnTo>
                  <a:lnTo>
                    <a:pt x="125" y="214"/>
                  </a:lnTo>
                  <a:lnTo>
                    <a:pt x="130" y="214"/>
                  </a:lnTo>
                  <a:lnTo>
                    <a:pt x="141" y="214"/>
                  </a:lnTo>
                  <a:lnTo>
                    <a:pt x="151" y="219"/>
                  </a:lnTo>
                  <a:lnTo>
                    <a:pt x="164" y="219"/>
                  </a:lnTo>
                  <a:lnTo>
                    <a:pt x="172" y="219"/>
                  </a:lnTo>
                  <a:lnTo>
                    <a:pt x="177" y="224"/>
                  </a:lnTo>
                  <a:lnTo>
                    <a:pt x="180" y="229"/>
                  </a:lnTo>
                  <a:lnTo>
                    <a:pt x="177" y="243"/>
                  </a:lnTo>
                  <a:lnTo>
                    <a:pt x="177" y="248"/>
                  </a:lnTo>
                  <a:lnTo>
                    <a:pt x="177" y="253"/>
                  </a:lnTo>
                  <a:lnTo>
                    <a:pt x="174" y="258"/>
                  </a:lnTo>
                  <a:lnTo>
                    <a:pt x="169" y="263"/>
                  </a:lnTo>
                  <a:lnTo>
                    <a:pt x="161" y="272"/>
                  </a:lnTo>
                  <a:lnTo>
                    <a:pt x="154" y="277"/>
                  </a:lnTo>
                  <a:lnTo>
                    <a:pt x="148" y="287"/>
                  </a:lnTo>
                  <a:lnTo>
                    <a:pt x="146" y="297"/>
                  </a:lnTo>
                  <a:lnTo>
                    <a:pt x="146" y="306"/>
                  </a:lnTo>
                  <a:lnTo>
                    <a:pt x="146" y="316"/>
                  </a:lnTo>
                  <a:lnTo>
                    <a:pt x="148" y="321"/>
                  </a:lnTo>
                  <a:lnTo>
                    <a:pt x="156" y="316"/>
                  </a:lnTo>
                  <a:lnTo>
                    <a:pt x="169" y="311"/>
                  </a:lnTo>
                  <a:lnTo>
                    <a:pt x="180" y="301"/>
                  </a:lnTo>
                  <a:lnTo>
                    <a:pt x="187" y="292"/>
                  </a:lnTo>
                  <a:lnTo>
                    <a:pt x="190" y="287"/>
                  </a:lnTo>
                  <a:lnTo>
                    <a:pt x="193" y="287"/>
                  </a:lnTo>
                  <a:lnTo>
                    <a:pt x="193" y="282"/>
                  </a:lnTo>
                  <a:lnTo>
                    <a:pt x="195" y="277"/>
                  </a:lnTo>
                  <a:lnTo>
                    <a:pt x="201" y="277"/>
                  </a:lnTo>
                  <a:lnTo>
                    <a:pt x="208" y="277"/>
                  </a:lnTo>
                  <a:lnTo>
                    <a:pt x="214" y="282"/>
                  </a:lnTo>
                  <a:lnTo>
                    <a:pt x="216" y="287"/>
                  </a:lnTo>
                  <a:lnTo>
                    <a:pt x="221" y="292"/>
                  </a:lnTo>
                  <a:lnTo>
                    <a:pt x="232" y="292"/>
                  </a:lnTo>
                  <a:lnTo>
                    <a:pt x="242" y="297"/>
                  </a:lnTo>
                  <a:lnTo>
                    <a:pt x="253" y="297"/>
                  </a:lnTo>
                  <a:lnTo>
                    <a:pt x="263" y="297"/>
                  </a:lnTo>
                  <a:lnTo>
                    <a:pt x="273" y="297"/>
                  </a:lnTo>
                  <a:lnTo>
                    <a:pt x="276" y="292"/>
                  </a:lnTo>
                  <a:lnTo>
                    <a:pt x="271" y="287"/>
                  </a:lnTo>
                  <a:lnTo>
                    <a:pt x="263" y="282"/>
                  </a:lnTo>
                  <a:lnTo>
                    <a:pt x="255" y="277"/>
                  </a:lnTo>
                  <a:lnTo>
                    <a:pt x="250" y="277"/>
                  </a:lnTo>
                  <a:lnTo>
                    <a:pt x="253" y="267"/>
                  </a:lnTo>
                  <a:lnTo>
                    <a:pt x="258" y="258"/>
                  </a:lnTo>
                  <a:lnTo>
                    <a:pt x="263" y="258"/>
                  </a:lnTo>
                  <a:lnTo>
                    <a:pt x="271" y="258"/>
                  </a:lnTo>
                  <a:lnTo>
                    <a:pt x="279" y="253"/>
                  </a:lnTo>
                  <a:lnTo>
                    <a:pt x="284" y="248"/>
                  </a:lnTo>
                  <a:lnTo>
                    <a:pt x="281" y="243"/>
                  </a:lnTo>
                  <a:lnTo>
                    <a:pt x="276" y="233"/>
                  </a:lnTo>
                  <a:lnTo>
                    <a:pt x="268" y="224"/>
                  </a:lnTo>
                  <a:lnTo>
                    <a:pt x="263" y="219"/>
                  </a:lnTo>
                  <a:lnTo>
                    <a:pt x="258" y="204"/>
                  </a:lnTo>
                  <a:lnTo>
                    <a:pt x="255" y="199"/>
                  </a:lnTo>
                  <a:lnTo>
                    <a:pt x="258" y="195"/>
                  </a:lnTo>
                  <a:lnTo>
                    <a:pt x="268" y="190"/>
                  </a:lnTo>
                  <a:lnTo>
                    <a:pt x="281" y="190"/>
                  </a:lnTo>
                  <a:lnTo>
                    <a:pt x="294" y="185"/>
                  </a:lnTo>
                  <a:lnTo>
                    <a:pt x="305" y="185"/>
                  </a:lnTo>
                  <a:lnTo>
                    <a:pt x="310" y="180"/>
                  </a:lnTo>
                  <a:lnTo>
                    <a:pt x="312" y="180"/>
                  </a:lnTo>
                  <a:lnTo>
                    <a:pt x="312" y="175"/>
                  </a:lnTo>
                  <a:lnTo>
                    <a:pt x="310" y="175"/>
                  </a:lnTo>
                  <a:lnTo>
                    <a:pt x="310" y="170"/>
                  </a:lnTo>
                  <a:lnTo>
                    <a:pt x="305" y="165"/>
                  </a:lnTo>
                  <a:lnTo>
                    <a:pt x="292" y="161"/>
                  </a:lnTo>
                  <a:lnTo>
                    <a:pt x="281" y="156"/>
                  </a:lnTo>
                  <a:lnTo>
                    <a:pt x="268" y="156"/>
                  </a:lnTo>
                  <a:lnTo>
                    <a:pt x="255" y="156"/>
                  </a:lnTo>
                  <a:lnTo>
                    <a:pt x="245" y="151"/>
                  </a:lnTo>
                  <a:lnTo>
                    <a:pt x="229" y="146"/>
                  </a:lnTo>
                  <a:lnTo>
                    <a:pt x="219" y="136"/>
                  </a:lnTo>
                  <a:lnTo>
                    <a:pt x="219" y="131"/>
                  </a:lnTo>
                  <a:lnTo>
                    <a:pt x="221" y="127"/>
                  </a:lnTo>
                  <a:lnTo>
                    <a:pt x="227" y="117"/>
                  </a:lnTo>
                  <a:lnTo>
                    <a:pt x="232" y="112"/>
                  </a:lnTo>
                  <a:lnTo>
                    <a:pt x="234" y="112"/>
                  </a:lnTo>
                  <a:lnTo>
                    <a:pt x="242" y="102"/>
                  </a:lnTo>
                  <a:lnTo>
                    <a:pt x="255" y="93"/>
                  </a:lnTo>
                  <a:lnTo>
                    <a:pt x="273" y="78"/>
                  </a:lnTo>
                  <a:lnTo>
                    <a:pt x="292" y="59"/>
                  </a:lnTo>
                  <a:lnTo>
                    <a:pt x="307" y="49"/>
                  </a:lnTo>
                  <a:lnTo>
                    <a:pt x="323" y="44"/>
                  </a:lnTo>
                  <a:lnTo>
                    <a:pt x="333" y="49"/>
                  </a:lnTo>
                  <a:lnTo>
                    <a:pt x="346" y="49"/>
                  </a:lnTo>
                  <a:lnTo>
                    <a:pt x="357" y="44"/>
                  </a:lnTo>
                  <a:lnTo>
                    <a:pt x="367" y="39"/>
                  </a:lnTo>
                  <a:lnTo>
                    <a:pt x="378" y="30"/>
                  </a:lnTo>
                  <a:lnTo>
                    <a:pt x="388" y="15"/>
                  </a:lnTo>
                  <a:lnTo>
                    <a:pt x="396" y="10"/>
                  </a:lnTo>
                  <a:lnTo>
                    <a:pt x="401" y="5"/>
                  </a:lnTo>
                  <a:lnTo>
                    <a:pt x="406" y="0"/>
                  </a:lnTo>
                  <a:lnTo>
                    <a:pt x="409" y="0"/>
                  </a:lnTo>
                  <a:lnTo>
                    <a:pt x="417" y="5"/>
                  </a:lnTo>
                  <a:lnTo>
                    <a:pt x="427" y="15"/>
                  </a:lnTo>
                  <a:lnTo>
                    <a:pt x="443" y="30"/>
                  </a:lnTo>
                  <a:lnTo>
                    <a:pt x="458" y="44"/>
                  </a:lnTo>
                  <a:lnTo>
                    <a:pt x="463" y="49"/>
                  </a:lnTo>
                  <a:lnTo>
                    <a:pt x="466" y="54"/>
                  </a:lnTo>
                  <a:lnTo>
                    <a:pt x="466" y="59"/>
                  </a:lnTo>
                  <a:lnTo>
                    <a:pt x="463" y="64"/>
                  </a:lnTo>
                  <a:lnTo>
                    <a:pt x="456" y="73"/>
                  </a:lnTo>
                  <a:lnTo>
                    <a:pt x="445" y="83"/>
                  </a:lnTo>
                  <a:lnTo>
                    <a:pt x="437" y="88"/>
                  </a:lnTo>
                  <a:lnTo>
                    <a:pt x="437" y="98"/>
                  </a:lnTo>
                  <a:lnTo>
                    <a:pt x="440" y="107"/>
                  </a:lnTo>
                  <a:lnTo>
                    <a:pt x="443" y="117"/>
                  </a:lnTo>
                  <a:lnTo>
                    <a:pt x="443" y="122"/>
                  </a:lnTo>
                  <a:lnTo>
                    <a:pt x="437" y="127"/>
                  </a:lnTo>
                  <a:lnTo>
                    <a:pt x="430" y="131"/>
                  </a:lnTo>
                  <a:lnTo>
                    <a:pt x="419" y="131"/>
                  </a:lnTo>
                  <a:lnTo>
                    <a:pt x="411" y="136"/>
                  </a:lnTo>
                  <a:lnTo>
                    <a:pt x="401" y="151"/>
                  </a:lnTo>
                  <a:lnTo>
                    <a:pt x="393" y="170"/>
                  </a:lnTo>
                  <a:lnTo>
                    <a:pt x="391" y="185"/>
                  </a:lnTo>
                  <a:lnTo>
                    <a:pt x="385" y="199"/>
                  </a:lnTo>
                  <a:lnTo>
                    <a:pt x="383" y="214"/>
                  </a:lnTo>
                  <a:lnTo>
                    <a:pt x="380" y="229"/>
                  </a:lnTo>
                  <a:lnTo>
                    <a:pt x="378" y="238"/>
                  </a:lnTo>
                  <a:lnTo>
                    <a:pt x="378" y="243"/>
                  </a:lnTo>
                  <a:lnTo>
                    <a:pt x="375" y="248"/>
                  </a:lnTo>
                  <a:lnTo>
                    <a:pt x="372" y="253"/>
                  </a:lnTo>
                  <a:lnTo>
                    <a:pt x="367" y="258"/>
                  </a:lnTo>
                  <a:lnTo>
                    <a:pt x="367" y="263"/>
                  </a:lnTo>
                  <a:lnTo>
                    <a:pt x="378" y="272"/>
                  </a:lnTo>
                  <a:lnTo>
                    <a:pt x="391" y="277"/>
                  </a:lnTo>
                  <a:lnTo>
                    <a:pt x="406" y="287"/>
                  </a:lnTo>
                  <a:lnTo>
                    <a:pt x="419" y="292"/>
                  </a:lnTo>
                  <a:lnTo>
                    <a:pt x="437" y="292"/>
                  </a:lnTo>
                  <a:lnTo>
                    <a:pt x="448" y="287"/>
                  </a:lnTo>
                  <a:lnTo>
                    <a:pt x="453" y="282"/>
                  </a:lnTo>
                  <a:lnTo>
                    <a:pt x="450" y="272"/>
                  </a:lnTo>
                  <a:lnTo>
                    <a:pt x="448" y="267"/>
                  </a:lnTo>
                  <a:lnTo>
                    <a:pt x="443" y="258"/>
                  </a:lnTo>
                  <a:lnTo>
                    <a:pt x="437" y="248"/>
                  </a:lnTo>
                  <a:lnTo>
                    <a:pt x="435" y="238"/>
                  </a:lnTo>
                  <a:lnTo>
                    <a:pt x="432" y="224"/>
                  </a:lnTo>
                  <a:lnTo>
                    <a:pt x="430" y="214"/>
                  </a:lnTo>
                  <a:lnTo>
                    <a:pt x="427" y="209"/>
                  </a:lnTo>
                  <a:lnTo>
                    <a:pt x="422" y="199"/>
                  </a:lnTo>
                  <a:lnTo>
                    <a:pt x="419" y="195"/>
                  </a:lnTo>
                  <a:lnTo>
                    <a:pt x="422" y="190"/>
                  </a:lnTo>
                  <a:lnTo>
                    <a:pt x="432" y="185"/>
                  </a:lnTo>
                  <a:lnTo>
                    <a:pt x="450" y="185"/>
                  </a:lnTo>
                  <a:lnTo>
                    <a:pt x="469" y="185"/>
                  </a:lnTo>
                  <a:lnTo>
                    <a:pt x="484" y="185"/>
                  </a:lnTo>
                  <a:lnTo>
                    <a:pt x="508" y="190"/>
                  </a:lnTo>
                  <a:lnTo>
                    <a:pt x="531" y="195"/>
                  </a:lnTo>
                  <a:lnTo>
                    <a:pt x="542" y="190"/>
                  </a:lnTo>
                  <a:lnTo>
                    <a:pt x="552" y="185"/>
                  </a:lnTo>
                  <a:lnTo>
                    <a:pt x="562" y="175"/>
                  </a:lnTo>
                  <a:lnTo>
                    <a:pt x="570" y="175"/>
                  </a:lnTo>
                  <a:lnTo>
                    <a:pt x="573" y="180"/>
                  </a:lnTo>
                  <a:lnTo>
                    <a:pt x="575" y="195"/>
                  </a:lnTo>
                  <a:lnTo>
                    <a:pt x="575" y="204"/>
                  </a:lnTo>
                  <a:lnTo>
                    <a:pt x="578" y="214"/>
                  </a:lnTo>
                  <a:lnTo>
                    <a:pt x="586" y="214"/>
                  </a:lnTo>
                  <a:lnTo>
                    <a:pt x="594" y="204"/>
                  </a:lnTo>
                  <a:lnTo>
                    <a:pt x="601" y="195"/>
                  </a:lnTo>
                  <a:lnTo>
                    <a:pt x="609" y="195"/>
                  </a:lnTo>
                  <a:lnTo>
                    <a:pt x="614" y="204"/>
                  </a:lnTo>
                  <a:lnTo>
                    <a:pt x="622" y="214"/>
                  </a:lnTo>
                  <a:lnTo>
                    <a:pt x="627" y="229"/>
                  </a:lnTo>
                  <a:lnTo>
                    <a:pt x="635" y="233"/>
                  </a:lnTo>
                  <a:lnTo>
                    <a:pt x="640" y="233"/>
                  </a:lnTo>
                  <a:lnTo>
                    <a:pt x="648" y="224"/>
                  </a:lnTo>
                  <a:lnTo>
                    <a:pt x="656" y="214"/>
                  </a:lnTo>
                  <a:lnTo>
                    <a:pt x="664" y="209"/>
                  </a:lnTo>
                  <a:lnTo>
                    <a:pt x="679" y="199"/>
                  </a:lnTo>
                  <a:lnTo>
                    <a:pt x="687" y="199"/>
                  </a:lnTo>
                  <a:lnTo>
                    <a:pt x="695" y="199"/>
                  </a:lnTo>
                  <a:lnTo>
                    <a:pt x="703" y="204"/>
                  </a:lnTo>
                  <a:lnTo>
                    <a:pt x="706" y="219"/>
                  </a:lnTo>
                  <a:lnTo>
                    <a:pt x="711" y="229"/>
                  </a:lnTo>
                  <a:lnTo>
                    <a:pt x="716" y="238"/>
                  </a:lnTo>
                  <a:lnTo>
                    <a:pt x="724" y="253"/>
                  </a:lnTo>
                  <a:lnTo>
                    <a:pt x="737" y="263"/>
                  </a:lnTo>
                  <a:lnTo>
                    <a:pt x="747" y="258"/>
                  </a:lnTo>
                  <a:lnTo>
                    <a:pt x="763" y="253"/>
                  </a:lnTo>
                  <a:lnTo>
                    <a:pt x="776" y="253"/>
                  </a:lnTo>
                  <a:lnTo>
                    <a:pt x="784" y="253"/>
                  </a:lnTo>
                  <a:lnTo>
                    <a:pt x="786" y="263"/>
                  </a:lnTo>
                  <a:lnTo>
                    <a:pt x="784" y="272"/>
                  </a:lnTo>
                  <a:lnTo>
                    <a:pt x="778" y="287"/>
                  </a:lnTo>
                  <a:lnTo>
                    <a:pt x="773" y="301"/>
                  </a:lnTo>
                  <a:lnTo>
                    <a:pt x="773" y="321"/>
                  </a:lnTo>
                  <a:lnTo>
                    <a:pt x="776" y="331"/>
                  </a:lnTo>
                  <a:lnTo>
                    <a:pt x="781" y="335"/>
                  </a:lnTo>
                  <a:lnTo>
                    <a:pt x="786" y="340"/>
                  </a:lnTo>
                  <a:lnTo>
                    <a:pt x="797" y="345"/>
                  </a:lnTo>
                  <a:lnTo>
                    <a:pt x="807" y="345"/>
                  </a:lnTo>
                  <a:lnTo>
                    <a:pt x="815" y="345"/>
                  </a:lnTo>
                  <a:lnTo>
                    <a:pt x="820" y="340"/>
                  </a:lnTo>
                  <a:lnTo>
                    <a:pt x="825" y="335"/>
                  </a:lnTo>
                  <a:lnTo>
                    <a:pt x="830" y="326"/>
                  </a:lnTo>
                  <a:lnTo>
                    <a:pt x="836" y="321"/>
                  </a:lnTo>
                  <a:lnTo>
                    <a:pt x="843" y="326"/>
                  </a:lnTo>
                  <a:lnTo>
                    <a:pt x="854" y="340"/>
                  </a:lnTo>
                  <a:lnTo>
                    <a:pt x="862" y="350"/>
                  </a:lnTo>
                  <a:lnTo>
                    <a:pt x="867" y="360"/>
                  </a:lnTo>
                  <a:lnTo>
                    <a:pt x="867" y="369"/>
                  </a:lnTo>
                  <a:lnTo>
                    <a:pt x="862" y="374"/>
                  </a:lnTo>
                  <a:lnTo>
                    <a:pt x="859" y="384"/>
                  </a:lnTo>
                  <a:lnTo>
                    <a:pt x="859" y="389"/>
                  </a:lnTo>
                  <a:lnTo>
                    <a:pt x="867" y="389"/>
                  </a:lnTo>
                  <a:lnTo>
                    <a:pt x="877" y="389"/>
                  </a:lnTo>
                  <a:lnTo>
                    <a:pt x="888" y="384"/>
                  </a:lnTo>
                  <a:lnTo>
                    <a:pt x="896" y="389"/>
                  </a:lnTo>
                  <a:lnTo>
                    <a:pt x="898" y="394"/>
                  </a:lnTo>
                  <a:lnTo>
                    <a:pt x="898" y="408"/>
                  </a:lnTo>
                  <a:lnTo>
                    <a:pt x="896" y="418"/>
                  </a:lnTo>
                  <a:lnTo>
                    <a:pt x="898" y="428"/>
                  </a:lnTo>
                  <a:lnTo>
                    <a:pt x="903" y="437"/>
                  </a:lnTo>
                  <a:lnTo>
                    <a:pt x="914" y="442"/>
                  </a:lnTo>
                  <a:lnTo>
                    <a:pt x="922" y="452"/>
                  </a:lnTo>
                  <a:lnTo>
                    <a:pt x="927" y="457"/>
                  </a:lnTo>
                  <a:lnTo>
                    <a:pt x="927" y="467"/>
                  </a:lnTo>
                  <a:lnTo>
                    <a:pt x="924" y="471"/>
                  </a:lnTo>
                  <a:lnTo>
                    <a:pt x="922" y="481"/>
                  </a:lnTo>
                  <a:lnTo>
                    <a:pt x="919" y="486"/>
                  </a:lnTo>
                  <a:lnTo>
                    <a:pt x="919" y="491"/>
                  </a:lnTo>
                  <a:lnTo>
                    <a:pt x="922" y="496"/>
                  </a:lnTo>
                  <a:lnTo>
                    <a:pt x="924" y="501"/>
                  </a:lnTo>
                  <a:lnTo>
                    <a:pt x="924" y="505"/>
                  </a:lnTo>
                  <a:lnTo>
                    <a:pt x="919" y="510"/>
                  </a:lnTo>
                  <a:lnTo>
                    <a:pt x="911" y="510"/>
                  </a:lnTo>
                  <a:lnTo>
                    <a:pt x="901" y="510"/>
                  </a:lnTo>
                  <a:lnTo>
                    <a:pt x="896" y="515"/>
                  </a:lnTo>
                  <a:lnTo>
                    <a:pt x="890" y="520"/>
                  </a:lnTo>
                  <a:lnTo>
                    <a:pt x="888" y="530"/>
                  </a:lnTo>
                  <a:lnTo>
                    <a:pt x="885" y="539"/>
                  </a:lnTo>
                  <a:lnTo>
                    <a:pt x="880" y="544"/>
                  </a:lnTo>
                  <a:lnTo>
                    <a:pt x="875" y="544"/>
                  </a:lnTo>
                  <a:lnTo>
                    <a:pt x="870" y="549"/>
                  </a:lnTo>
                  <a:lnTo>
                    <a:pt x="867" y="549"/>
                  </a:lnTo>
                  <a:lnTo>
                    <a:pt x="864" y="559"/>
                  </a:lnTo>
                  <a:lnTo>
                    <a:pt x="864" y="569"/>
                  </a:lnTo>
                  <a:lnTo>
                    <a:pt x="862" y="578"/>
                  </a:lnTo>
                  <a:lnTo>
                    <a:pt x="859" y="588"/>
                  </a:lnTo>
                  <a:lnTo>
                    <a:pt x="854" y="593"/>
                  </a:lnTo>
                  <a:lnTo>
                    <a:pt x="849" y="603"/>
                  </a:lnTo>
                  <a:lnTo>
                    <a:pt x="841" y="607"/>
                  </a:lnTo>
                  <a:lnTo>
                    <a:pt x="836" y="612"/>
                  </a:lnTo>
                  <a:lnTo>
                    <a:pt x="833" y="617"/>
                  </a:lnTo>
                  <a:lnTo>
                    <a:pt x="833" y="627"/>
                  </a:lnTo>
                  <a:lnTo>
                    <a:pt x="833" y="632"/>
                  </a:lnTo>
                  <a:lnTo>
                    <a:pt x="830" y="641"/>
                  </a:lnTo>
                  <a:lnTo>
                    <a:pt x="820" y="646"/>
                  </a:lnTo>
                  <a:lnTo>
                    <a:pt x="807" y="646"/>
                  </a:lnTo>
                  <a:lnTo>
                    <a:pt x="794" y="646"/>
                  </a:lnTo>
                  <a:lnTo>
                    <a:pt x="778" y="641"/>
                  </a:lnTo>
                  <a:lnTo>
                    <a:pt x="768" y="641"/>
                  </a:lnTo>
                  <a:lnTo>
                    <a:pt x="758" y="646"/>
                  </a:lnTo>
                  <a:lnTo>
                    <a:pt x="750" y="666"/>
                  </a:lnTo>
                  <a:lnTo>
                    <a:pt x="747" y="680"/>
                  </a:lnTo>
                  <a:lnTo>
                    <a:pt x="750" y="685"/>
                  </a:lnTo>
                  <a:lnTo>
                    <a:pt x="755" y="695"/>
                  </a:lnTo>
                  <a:lnTo>
                    <a:pt x="758" y="700"/>
                  </a:lnTo>
                  <a:lnTo>
                    <a:pt x="760" y="709"/>
                  </a:lnTo>
                  <a:lnTo>
                    <a:pt x="758" y="724"/>
                  </a:lnTo>
                  <a:lnTo>
                    <a:pt x="752" y="738"/>
                  </a:lnTo>
                  <a:lnTo>
                    <a:pt x="747" y="748"/>
                  </a:lnTo>
                  <a:lnTo>
                    <a:pt x="747" y="763"/>
                  </a:lnTo>
                  <a:lnTo>
                    <a:pt x="752" y="768"/>
                  </a:lnTo>
                  <a:lnTo>
                    <a:pt x="763" y="772"/>
                  </a:lnTo>
                  <a:lnTo>
                    <a:pt x="771" y="772"/>
                  </a:lnTo>
                  <a:lnTo>
                    <a:pt x="778" y="777"/>
                  </a:lnTo>
                  <a:lnTo>
                    <a:pt x="778" y="782"/>
                  </a:lnTo>
                  <a:lnTo>
                    <a:pt x="776" y="782"/>
                  </a:lnTo>
                  <a:lnTo>
                    <a:pt x="768" y="787"/>
                  </a:lnTo>
                  <a:lnTo>
                    <a:pt x="763" y="792"/>
                  </a:lnTo>
                  <a:lnTo>
                    <a:pt x="755" y="792"/>
                  </a:lnTo>
                  <a:lnTo>
                    <a:pt x="747" y="792"/>
                  </a:lnTo>
                  <a:lnTo>
                    <a:pt x="742" y="792"/>
                  </a:lnTo>
                  <a:lnTo>
                    <a:pt x="734" y="782"/>
                  </a:lnTo>
                  <a:lnTo>
                    <a:pt x="729" y="777"/>
                  </a:lnTo>
                  <a:lnTo>
                    <a:pt x="726" y="772"/>
                  </a:lnTo>
                  <a:lnTo>
                    <a:pt x="719" y="777"/>
                  </a:lnTo>
                  <a:lnTo>
                    <a:pt x="711" y="797"/>
                  </a:lnTo>
                  <a:lnTo>
                    <a:pt x="711" y="811"/>
                  </a:lnTo>
                  <a:lnTo>
                    <a:pt x="711" y="831"/>
                  </a:lnTo>
                  <a:lnTo>
                    <a:pt x="711" y="845"/>
                  </a:lnTo>
                  <a:lnTo>
                    <a:pt x="713" y="860"/>
                  </a:lnTo>
                  <a:lnTo>
                    <a:pt x="716" y="870"/>
                  </a:lnTo>
                  <a:lnTo>
                    <a:pt x="721" y="874"/>
                  </a:lnTo>
                  <a:lnTo>
                    <a:pt x="726" y="884"/>
                  </a:lnTo>
                  <a:lnTo>
                    <a:pt x="726" y="889"/>
                  </a:lnTo>
                  <a:lnTo>
                    <a:pt x="721" y="899"/>
                  </a:lnTo>
                  <a:lnTo>
                    <a:pt x="713" y="904"/>
                  </a:lnTo>
                  <a:lnTo>
                    <a:pt x="703" y="913"/>
                  </a:lnTo>
                  <a:lnTo>
                    <a:pt x="695" y="918"/>
                  </a:lnTo>
                  <a:lnTo>
                    <a:pt x="682" y="933"/>
                  </a:lnTo>
                  <a:lnTo>
                    <a:pt x="672" y="952"/>
                  </a:lnTo>
                  <a:lnTo>
                    <a:pt x="661" y="976"/>
                  </a:lnTo>
                  <a:lnTo>
                    <a:pt x="656" y="996"/>
                  </a:lnTo>
                  <a:lnTo>
                    <a:pt x="653" y="1001"/>
                  </a:lnTo>
                  <a:lnTo>
                    <a:pt x="653" y="1006"/>
                  </a:lnTo>
                  <a:lnTo>
                    <a:pt x="653" y="1010"/>
                  </a:lnTo>
                  <a:lnTo>
                    <a:pt x="653" y="1015"/>
                  </a:lnTo>
                  <a:lnTo>
                    <a:pt x="643" y="1020"/>
                  </a:lnTo>
                  <a:lnTo>
                    <a:pt x="630" y="1020"/>
                  </a:lnTo>
                  <a:lnTo>
                    <a:pt x="620" y="1020"/>
                  </a:lnTo>
                  <a:lnTo>
                    <a:pt x="609" y="1015"/>
                  </a:lnTo>
                  <a:lnTo>
                    <a:pt x="601" y="1010"/>
                  </a:lnTo>
                  <a:lnTo>
                    <a:pt x="594" y="1001"/>
                  </a:lnTo>
                  <a:lnTo>
                    <a:pt x="591" y="996"/>
                  </a:lnTo>
                  <a:lnTo>
                    <a:pt x="594" y="986"/>
                  </a:lnTo>
                  <a:lnTo>
                    <a:pt x="594" y="981"/>
                  </a:lnTo>
                  <a:lnTo>
                    <a:pt x="594" y="972"/>
                  </a:lnTo>
                  <a:lnTo>
                    <a:pt x="591" y="952"/>
                  </a:lnTo>
                  <a:lnTo>
                    <a:pt x="591" y="942"/>
                  </a:lnTo>
                  <a:lnTo>
                    <a:pt x="586" y="933"/>
                  </a:lnTo>
                  <a:lnTo>
                    <a:pt x="578" y="928"/>
                  </a:lnTo>
                  <a:lnTo>
                    <a:pt x="568" y="928"/>
                  </a:lnTo>
                  <a:lnTo>
                    <a:pt x="557" y="923"/>
                  </a:lnTo>
                  <a:lnTo>
                    <a:pt x="549" y="918"/>
                  </a:lnTo>
                  <a:lnTo>
                    <a:pt x="547" y="908"/>
                  </a:lnTo>
                  <a:lnTo>
                    <a:pt x="544" y="894"/>
                  </a:lnTo>
                  <a:lnTo>
                    <a:pt x="547" y="870"/>
                  </a:lnTo>
                  <a:lnTo>
                    <a:pt x="547" y="855"/>
                  </a:lnTo>
                  <a:lnTo>
                    <a:pt x="547" y="850"/>
                  </a:lnTo>
                  <a:lnTo>
                    <a:pt x="552" y="845"/>
                  </a:lnTo>
                  <a:lnTo>
                    <a:pt x="557" y="845"/>
                  </a:lnTo>
                  <a:lnTo>
                    <a:pt x="565" y="850"/>
                  </a:lnTo>
                  <a:lnTo>
                    <a:pt x="581" y="855"/>
                  </a:lnTo>
                  <a:lnTo>
                    <a:pt x="599" y="860"/>
                  </a:lnTo>
                  <a:lnTo>
                    <a:pt x="604" y="860"/>
                  </a:lnTo>
                  <a:lnTo>
                    <a:pt x="609" y="860"/>
                  </a:lnTo>
                  <a:lnTo>
                    <a:pt x="609" y="850"/>
                  </a:lnTo>
                  <a:lnTo>
                    <a:pt x="601" y="836"/>
                  </a:lnTo>
                  <a:lnTo>
                    <a:pt x="594" y="816"/>
                  </a:lnTo>
                  <a:lnTo>
                    <a:pt x="586" y="802"/>
                  </a:lnTo>
                  <a:lnTo>
                    <a:pt x="578" y="792"/>
                  </a:lnTo>
                  <a:lnTo>
                    <a:pt x="570" y="787"/>
                  </a:lnTo>
                  <a:lnTo>
                    <a:pt x="565" y="787"/>
                  </a:lnTo>
                  <a:lnTo>
                    <a:pt x="560" y="782"/>
                  </a:lnTo>
                  <a:lnTo>
                    <a:pt x="560" y="777"/>
                  </a:lnTo>
                  <a:lnTo>
                    <a:pt x="565" y="772"/>
                  </a:lnTo>
                  <a:lnTo>
                    <a:pt x="565" y="758"/>
                  </a:lnTo>
                  <a:lnTo>
                    <a:pt x="570" y="748"/>
                  </a:lnTo>
                  <a:lnTo>
                    <a:pt x="573" y="743"/>
                  </a:lnTo>
                  <a:lnTo>
                    <a:pt x="578" y="743"/>
                  </a:lnTo>
                  <a:lnTo>
                    <a:pt x="583" y="738"/>
                  </a:lnTo>
                  <a:lnTo>
                    <a:pt x="586" y="729"/>
                  </a:lnTo>
                  <a:lnTo>
                    <a:pt x="586" y="719"/>
                  </a:lnTo>
                  <a:lnTo>
                    <a:pt x="586" y="705"/>
                  </a:lnTo>
                  <a:lnTo>
                    <a:pt x="583" y="675"/>
                  </a:lnTo>
                  <a:lnTo>
                    <a:pt x="583" y="661"/>
                  </a:lnTo>
                  <a:lnTo>
                    <a:pt x="583" y="641"/>
                  </a:lnTo>
                  <a:lnTo>
                    <a:pt x="583" y="627"/>
                  </a:lnTo>
                  <a:lnTo>
                    <a:pt x="578" y="617"/>
                  </a:lnTo>
                  <a:lnTo>
                    <a:pt x="570" y="607"/>
                  </a:lnTo>
                  <a:lnTo>
                    <a:pt x="557" y="603"/>
                  </a:lnTo>
                  <a:lnTo>
                    <a:pt x="542" y="603"/>
                  </a:lnTo>
                  <a:lnTo>
                    <a:pt x="526" y="598"/>
                  </a:lnTo>
                  <a:lnTo>
                    <a:pt x="500" y="598"/>
                  </a:lnTo>
                  <a:lnTo>
                    <a:pt x="471" y="593"/>
                  </a:lnTo>
                  <a:lnTo>
                    <a:pt x="443" y="603"/>
                  </a:lnTo>
                  <a:lnTo>
                    <a:pt x="430" y="612"/>
                  </a:lnTo>
                  <a:lnTo>
                    <a:pt x="419" y="612"/>
                  </a:lnTo>
                  <a:lnTo>
                    <a:pt x="414" y="607"/>
                  </a:lnTo>
                  <a:lnTo>
                    <a:pt x="411" y="603"/>
                  </a:lnTo>
                  <a:lnTo>
                    <a:pt x="409" y="598"/>
                  </a:lnTo>
                  <a:lnTo>
                    <a:pt x="401" y="593"/>
                  </a:lnTo>
                  <a:lnTo>
                    <a:pt x="388" y="598"/>
                  </a:lnTo>
                  <a:lnTo>
                    <a:pt x="375" y="603"/>
                  </a:lnTo>
                  <a:lnTo>
                    <a:pt x="359" y="607"/>
                  </a:lnTo>
                  <a:lnTo>
                    <a:pt x="344" y="612"/>
                  </a:lnTo>
                  <a:lnTo>
                    <a:pt x="328" y="612"/>
                  </a:lnTo>
                  <a:lnTo>
                    <a:pt x="315" y="612"/>
                  </a:lnTo>
                  <a:lnTo>
                    <a:pt x="299" y="612"/>
                  </a:lnTo>
                  <a:lnTo>
                    <a:pt x="292" y="612"/>
                  </a:lnTo>
                  <a:lnTo>
                    <a:pt x="289" y="607"/>
                  </a:lnTo>
                  <a:lnTo>
                    <a:pt x="292" y="598"/>
                  </a:lnTo>
                  <a:lnTo>
                    <a:pt x="294" y="588"/>
                  </a:lnTo>
                  <a:lnTo>
                    <a:pt x="297" y="578"/>
                  </a:lnTo>
                  <a:lnTo>
                    <a:pt x="292" y="573"/>
                  </a:lnTo>
                  <a:lnTo>
                    <a:pt x="281" y="569"/>
                  </a:lnTo>
                  <a:lnTo>
                    <a:pt x="273" y="573"/>
                  </a:lnTo>
                  <a:lnTo>
                    <a:pt x="263" y="578"/>
                  </a:lnTo>
                  <a:lnTo>
                    <a:pt x="260" y="588"/>
                  </a:lnTo>
                  <a:lnTo>
                    <a:pt x="260" y="593"/>
                  </a:lnTo>
                  <a:lnTo>
                    <a:pt x="258" y="603"/>
                  </a:lnTo>
                  <a:lnTo>
                    <a:pt x="253" y="607"/>
                  </a:lnTo>
                  <a:lnTo>
                    <a:pt x="242" y="617"/>
                  </a:lnTo>
                  <a:lnTo>
                    <a:pt x="229" y="632"/>
                  </a:lnTo>
                  <a:lnTo>
                    <a:pt x="216" y="641"/>
                  </a:lnTo>
                  <a:lnTo>
                    <a:pt x="203" y="641"/>
                  </a:lnTo>
                  <a:lnTo>
                    <a:pt x="193" y="637"/>
                  </a:lnTo>
                  <a:lnTo>
                    <a:pt x="185" y="617"/>
                  </a:lnTo>
                  <a:lnTo>
                    <a:pt x="174" y="603"/>
                  </a:lnTo>
                  <a:lnTo>
                    <a:pt x="164" y="588"/>
                  </a:lnTo>
                  <a:lnTo>
                    <a:pt x="154" y="583"/>
                  </a:lnTo>
                  <a:lnTo>
                    <a:pt x="143" y="583"/>
                  </a:lnTo>
                  <a:lnTo>
                    <a:pt x="125" y="588"/>
                  </a:lnTo>
                  <a:lnTo>
                    <a:pt x="115" y="593"/>
                  </a:lnTo>
                  <a:lnTo>
                    <a:pt x="109" y="593"/>
                  </a:lnTo>
                  <a:lnTo>
                    <a:pt x="104" y="593"/>
                  </a:lnTo>
                  <a:lnTo>
                    <a:pt x="99" y="593"/>
                  </a:lnTo>
                  <a:lnTo>
                    <a:pt x="94" y="583"/>
                  </a:lnTo>
                  <a:lnTo>
                    <a:pt x="81" y="573"/>
                  </a:lnTo>
                  <a:lnTo>
                    <a:pt x="70" y="564"/>
                  </a:lnTo>
                  <a:lnTo>
                    <a:pt x="60" y="559"/>
                  </a:lnTo>
                  <a:lnTo>
                    <a:pt x="44" y="554"/>
                  </a:lnTo>
                  <a:lnTo>
                    <a:pt x="34" y="549"/>
                  </a:lnTo>
                  <a:lnTo>
                    <a:pt x="31" y="544"/>
                  </a:lnTo>
                  <a:lnTo>
                    <a:pt x="31" y="535"/>
                  </a:lnTo>
                  <a:lnTo>
                    <a:pt x="31" y="525"/>
                  </a:lnTo>
                  <a:lnTo>
                    <a:pt x="29" y="520"/>
                  </a:lnTo>
                  <a:lnTo>
                    <a:pt x="21" y="520"/>
                  </a:lnTo>
                  <a:lnTo>
                    <a:pt x="13" y="525"/>
                  </a:lnTo>
                  <a:lnTo>
                    <a:pt x="5" y="530"/>
                  </a:lnTo>
                  <a:lnTo>
                    <a:pt x="0" y="530"/>
                  </a:lnTo>
                  <a:lnTo>
                    <a:pt x="3" y="510"/>
                  </a:lnTo>
                  <a:lnTo>
                    <a:pt x="8" y="481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5" name="Freeform 88"/>
            <p:cNvSpPr>
              <a:spLocks/>
            </p:cNvSpPr>
            <p:nvPr/>
          </p:nvSpPr>
          <p:spPr bwMode="auto">
            <a:xfrm>
              <a:off x="5215" y="2326"/>
              <a:ext cx="108" cy="146"/>
            </a:xfrm>
            <a:custGeom>
              <a:avLst/>
              <a:gdLst>
                <a:gd name="T0" fmla="*/ 3 w 124"/>
                <a:gd name="T1" fmla="*/ 0 h 178"/>
                <a:gd name="T2" fmla="*/ 3 w 124"/>
                <a:gd name="T3" fmla="*/ 2 h 178"/>
                <a:gd name="T4" fmla="*/ 3 w 124"/>
                <a:gd name="T5" fmla="*/ 2 h 178"/>
                <a:gd name="T6" fmla="*/ 3 w 124"/>
                <a:gd name="T7" fmla="*/ 2 h 178"/>
                <a:gd name="T8" fmla="*/ 3 w 124"/>
                <a:gd name="T9" fmla="*/ 2 h 178"/>
                <a:gd name="T10" fmla="*/ 3 w 124"/>
                <a:gd name="T11" fmla="*/ 2 h 178"/>
                <a:gd name="T12" fmla="*/ 3 w 124"/>
                <a:gd name="T13" fmla="*/ 2 h 178"/>
                <a:gd name="T14" fmla="*/ 3 w 124"/>
                <a:gd name="T15" fmla="*/ 2 h 178"/>
                <a:gd name="T16" fmla="*/ 3 w 124"/>
                <a:gd name="T17" fmla="*/ 2 h 178"/>
                <a:gd name="T18" fmla="*/ 3 w 124"/>
                <a:gd name="T19" fmla="*/ 2 h 178"/>
                <a:gd name="T20" fmla="*/ 3 w 124"/>
                <a:gd name="T21" fmla="*/ 2 h 178"/>
                <a:gd name="T22" fmla="*/ 0 w 124"/>
                <a:gd name="T23" fmla="*/ 2 h 178"/>
                <a:gd name="T24" fmla="*/ 3 w 124"/>
                <a:gd name="T25" fmla="*/ 2 h 178"/>
                <a:gd name="T26" fmla="*/ 3 w 124"/>
                <a:gd name="T27" fmla="*/ 2 h 178"/>
                <a:gd name="T28" fmla="*/ 3 w 124"/>
                <a:gd name="T29" fmla="*/ 2 h 178"/>
                <a:gd name="T30" fmla="*/ 3 w 124"/>
                <a:gd name="T31" fmla="*/ 2 h 178"/>
                <a:gd name="T32" fmla="*/ 3 w 124"/>
                <a:gd name="T33" fmla="*/ 2 h 178"/>
                <a:gd name="T34" fmla="*/ 3 w 124"/>
                <a:gd name="T35" fmla="*/ 2 h 178"/>
                <a:gd name="T36" fmla="*/ 3 w 124"/>
                <a:gd name="T37" fmla="*/ 2 h 178"/>
                <a:gd name="T38" fmla="*/ 3 w 124"/>
                <a:gd name="T39" fmla="*/ 2 h 178"/>
                <a:gd name="T40" fmla="*/ 3 w 124"/>
                <a:gd name="T41" fmla="*/ 2 h 178"/>
                <a:gd name="T42" fmla="*/ 3 w 124"/>
                <a:gd name="T43" fmla="*/ 2 h 178"/>
                <a:gd name="T44" fmla="*/ 3 w 124"/>
                <a:gd name="T45" fmla="*/ 2 h 178"/>
                <a:gd name="T46" fmla="*/ 3 w 124"/>
                <a:gd name="T47" fmla="*/ 2 h 178"/>
                <a:gd name="T48" fmla="*/ 3 w 124"/>
                <a:gd name="T49" fmla="*/ 2 h 178"/>
                <a:gd name="T50" fmla="*/ 3 w 124"/>
                <a:gd name="T51" fmla="*/ 2 h 178"/>
                <a:gd name="T52" fmla="*/ 3 w 124"/>
                <a:gd name="T53" fmla="*/ 2 h 178"/>
                <a:gd name="T54" fmla="*/ 3 w 124"/>
                <a:gd name="T55" fmla="*/ 2 h 178"/>
                <a:gd name="T56" fmla="*/ 3 w 124"/>
                <a:gd name="T57" fmla="*/ 2 h 178"/>
                <a:gd name="T58" fmla="*/ 3 w 124"/>
                <a:gd name="T59" fmla="*/ 2 h 178"/>
                <a:gd name="T60" fmla="*/ 3 w 124"/>
                <a:gd name="T61" fmla="*/ 2 h 178"/>
                <a:gd name="T62" fmla="*/ 3 w 124"/>
                <a:gd name="T63" fmla="*/ 2 h 178"/>
                <a:gd name="T64" fmla="*/ 3 w 124"/>
                <a:gd name="T65" fmla="*/ 2 h 178"/>
                <a:gd name="T66" fmla="*/ 3 w 124"/>
                <a:gd name="T67" fmla="*/ 2 h 178"/>
                <a:gd name="T68" fmla="*/ 3 w 124"/>
                <a:gd name="T69" fmla="*/ 2 h 178"/>
                <a:gd name="T70" fmla="*/ 3 w 124"/>
                <a:gd name="T71" fmla="*/ 2 h 178"/>
                <a:gd name="T72" fmla="*/ 3 w 124"/>
                <a:gd name="T73" fmla="*/ 2 h 178"/>
                <a:gd name="T74" fmla="*/ 3 w 124"/>
                <a:gd name="T75" fmla="*/ 2 h 178"/>
                <a:gd name="T76" fmla="*/ 3 w 124"/>
                <a:gd name="T77" fmla="*/ 2 h 178"/>
                <a:gd name="T78" fmla="*/ 3 w 124"/>
                <a:gd name="T79" fmla="*/ 2 h 178"/>
                <a:gd name="T80" fmla="*/ 3 w 124"/>
                <a:gd name="T81" fmla="*/ 2 h 178"/>
                <a:gd name="T82" fmla="*/ 3 w 124"/>
                <a:gd name="T83" fmla="*/ 2 h 178"/>
                <a:gd name="T84" fmla="*/ 3 w 124"/>
                <a:gd name="T85" fmla="*/ 0 h 1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"/>
                <a:gd name="T130" fmla="*/ 0 h 178"/>
                <a:gd name="T131" fmla="*/ 124 w 124"/>
                <a:gd name="T132" fmla="*/ 178 h 1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" h="178">
                  <a:moveTo>
                    <a:pt x="101" y="0"/>
                  </a:moveTo>
                  <a:lnTo>
                    <a:pt x="97" y="4"/>
                  </a:lnTo>
                  <a:lnTo>
                    <a:pt x="89" y="12"/>
                  </a:lnTo>
                  <a:lnTo>
                    <a:pt x="86" y="20"/>
                  </a:lnTo>
                  <a:lnTo>
                    <a:pt x="78" y="28"/>
                  </a:lnTo>
                  <a:lnTo>
                    <a:pt x="67" y="40"/>
                  </a:lnTo>
                  <a:lnTo>
                    <a:pt x="52" y="48"/>
                  </a:lnTo>
                  <a:lnTo>
                    <a:pt x="33" y="51"/>
                  </a:lnTo>
                  <a:lnTo>
                    <a:pt x="22" y="55"/>
                  </a:lnTo>
                  <a:lnTo>
                    <a:pt x="15" y="55"/>
                  </a:lnTo>
                  <a:lnTo>
                    <a:pt x="3" y="59"/>
                  </a:lnTo>
                  <a:lnTo>
                    <a:pt x="0" y="67"/>
                  </a:lnTo>
                  <a:lnTo>
                    <a:pt x="3" y="79"/>
                  </a:lnTo>
                  <a:lnTo>
                    <a:pt x="7" y="91"/>
                  </a:lnTo>
                  <a:lnTo>
                    <a:pt x="15" y="103"/>
                  </a:lnTo>
                  <a:lnTo>
                    <a:pt x="18" y="114"/>
                  </a:lnTo>
                  <a:lnTo>
                    <a:pt x="22" y="134"/>
                  </a:lnTo>
                  <a:lnTo>
                    <a:pt x="30" y="150"/>
                  </a:lnTo>
                  <a:lnTo>
                    <a:pt x="45" y="169"/>
                  </a:lnTo>
                  <a:lnTo>
                    <a:pt x="52" y="173"/>
                  </a:lnTo>
                  <a:lnTo>
                    <a:pt x="60" y="177"/>
                  </a:lnTo>
                  <a:lnTo>
                    <a:pt x="63" y="177"/>
                  </a:lnTo>
                  <a:lnTo>
                    <a:pt x="67" y="173"/>
                  </a:lnTo>
                  <a:lnTo>
                    <a:pt x="74" y="157"/>
                  </a:lnTo>
                  <a:lnTo>
                    <a:pt x="78" y="142"/>
                  </a:lnTo>
                  <a:lnTo>
                    <a:pt x="78" y="126"/>
                  </a:lnTo>
                  <a:lnTo>
                    <a:pt x="78" y="106"/>
                  </a:lnTo>
                  <a:lnTo>
                    <a:pt x="82" y="95"/>
                  </a:lnTo>
                  <a:lnTo>
                    <a:pt x="86" y="91"/>
                  </a:lnTo>
                  <a:lnTo>
                    <a:pt x="89" y="91"/>
                  </a:lnTo>
                  <a:lnTo>
                    <a:pt x="93" y="91"/>
                  </a:lnTo>
                  <a:lnTo>
                    <a:pt x="104" y="91"/>
                  </a:lnTo>
                  <a:lnTo>
                    <a:pt x="116" y="87"/>
                  </a:lnTo>
                  <a:lnTo>
                    <a:pt x="119" y="83"/>
                  </a:lnTo>
                  <a:lnTo>
                    <a:pt x="119" y="75"/>
                  </a:lnTo>
                  <a:lnTo>
                    <a:pt x="123" y="67"/>
                  </a:lnTo>
                  <a:lnTo>
                    <a:pt x="123" y="63"/>
                  </a:lnTo>
                  <a:lnTo>
                    <a:pt x="119" y="55"/>
                  </a:lnTo>
                  <a:lnTo>
                    <a:pt x="116" y="48"/>
                  </a:lnTo>
                  <a:lnTo>
                    <a:pt x="112" y="36"/>
                  </a:lnTo>
                  <a:lnTo>
                    <a:pt x="108" y="24"/>
                  </a:lnTo>
                  <a:lnTo>
                    <a:pt x="104" y="8"/>
                  </a:lnTo>
                  <a:lnTo>
                    <a:pt x="101" y="0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6" name="Freeform 89"/>
            <p:cNvSpPr>
              <a:spLocks/>
            </p:cNvSpPr>
            <p:nvPr/>
          </p:nvSpPr>
          <p:spPr bwMode="auto">
            <a:xfrm>
              <a:off x="5306" y="2326"/>
              <a:ext cx="114" cy="233"/>
            </a:xfrm>
            <a:custGeom>
              <a:avLst/>
              <a:gdLst>
                <a:gd name="T0" fmla="*/ 4 w 130"/>
                <a:gd name="T1" fmla="*/ 2 h 284"/>
                <a:gd name="T2" fmla="*/ 4 w 130"/>
                <a:gd name="T3" fmla="*/ 2 h 284"/>
                <a:gd name="T4" fmla="*/ 4 w 130"/>
                <a:gd name="T5" fmla="*/ 2 h 284"/>
                <a:gd name="T6" fmla="*/ 4 w 130"/>
                <a:gd name="T7" fmla="*/ 2 h 284"/>
                <a:gd name="T8" fmla="*/ 4 w 130"/>
                <a:gd name="T9" fmla="*/ 2 h 284"/>
                <a:gd name="T10" fmla="*/ 4 w 130"/>
                <a:gd name="T11" fmla="*/ 2 h 284"/>
                <a:gd name="T12" fmla="*/ 4 w 130"/>
                <a:gd name="T13" fmla="*/ 2 h 284"/>
                <a:gd name="T14" fmla="*/ 4 w 130"/>
                <a:gd name="T15" fmla="*/ 2 h 284"/>
                <a:gd name="T16" fmla="*/ 4 w 130"/>
                <a:gd name="T17" fmla="*/ 2 h 284"/>
                <a:gd name="T18" fmla="*/ 4 w 130"/>
                <a:gd name="T19" fmla="*/ 2 h 284"/>
                <a:gd name="T20" fmla="*/ 4 w 130"/>
                <a:gd name="T21" fmla="*/ 2 h 284"/>
                <a:gd name="T22" fmla="*/ 4 w 130"/>
                <a:gd name="T23" fmla="*/ 2 h 284"/>
                <a:gd name="T24" fmla="*/ 4 w 130"/>
                <a:gd name="T25" fmla="*/ 2 h 284"/>
                <a:gd name="T26" fmla="*/ 4 w 130"/>
                <a:gd name="T27" fmla="*/ 2 h 284"/>
                <a:gd name="T28" fmla="*/ 4 w 130"/>
                <a:gd name="T29" fmla="*/ 2 h 284"/>
                <a:gd name="T30" fmla="*/ 4 w 130"/>
                <a:gd name="T31" fmla="*/ 2 h 284"/>
                <a:gd name="T32" fmla="*/ 4 w 130"/>
                <a:gd name="T33" fmla="*/ 2 h 284"/>
                <a:gd name="T34" fmla="*/ 4 w 130"/>
                <a:gd name="T35" fmla="*/ 2 h 284"/>
                <a:gd name="T36" fmla="*/ 4 w 130"/>
                <a:gd name="T37" fmla="*/ 2 h 284"/>
                <a:gd name="T38" fmla="*/ 4 w 130"/>
                <a:gd name="T39" fmla="*/ 2 h 284"/>
                <a:gd name="T40" fmla="*/ 4 w 130"/>
                <a:gd name="T41" fmla="*/ 2 h 284"/>
                <a:gd name="T42" fmla="*/ 4 w 130"/>
                <a:gd name="T43" fmla="*/ 2 h 284"/>
                <a:gd name="T44" fmla="*/ 4 w 130"/>
                <a:gd name="T45" fmla="*/ 0 h 284"/>
                <a:gd name="T46" fmla="*/ 4 w 130"/>
                <a:gd name="T47" fmla="*/ 2 h 284"/>
                <a:gd name="T48" fmla="*/ 4 w 130"/>
                <a:gd name="T49" fmla="*/ 2 h 284"/>
                <a:gd name="T50" fmla="*/ 4 w 130"/>
                <a:gd name="T51" fmla="*/ 2 h 284"/>
                <a:gd name="T52" fmla="*/ 4 w 130"/>
                <a:gd name="T53" fmla="*/ 2 h 284"/>
                <a:gd name="T54" fmla="*/ 0 w 130"/>
                <a:gd name="T55" fmla="*/ 2 h 284"/>
                <a:gd name="T56" fmla="*/ 4 w 130"/>
                <a:gd name="T57" fmla="*/ 2 h 284"/>
                <a:gd name="T58" fmla="*/ 4 w 130"/>
                <a:gd name="T59" fmla="*/ 2 h 284"/>
                <a:gd name="T60" fmla="*/ 4 w 130"/>
                <a:gd name="T61" fmla="*/ 2 h 284"/>
                <a:gd name="T62" fmla="*/ 4 w 130"/>
                <a:gd name="T63" fmla="*/ 2 h 284"/>
                <a:gd name="T64" fmla="*/ 4 w 130"/>
                <a:gd name="T65" fmla="*/ 2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0"/>
                <a:gd name="T100" fmla="*/ 0 h 284"/>
                <a:gd name="T101" fmla="*/ 130 w 130"/>
                <a:gd name="T102" fmla="*/ 284 h 2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0" h="284">
                  <a:moveTo>
                    <a:pt x="19" y="86"/>
                  </a:moveTo>
                  <a:lnTo>
                    <a:pt x="27" y="99"/>
                  </a:lnTo>
                  <a:lnTo>
                    <a:pt x="31" y="107"/>
                  </a:lnTo>
                  <a:lnTo>
                    <a:pt x="31" y="115"/>
                  </a:lnTo>
                  <a:lnTo>
                    <a:pt x="31" y="123"/>
                  </a:lnTo>
                  <a:lnTo>
                    <a:pt x="27" y="136"/>
                  </a:lnTo>
                  <a:lnTo>
                    <a:pt x="27" y="148"/>
                  </a:lnTo>
                  <a:lnTo>
                    <a:pt x="27" y="160"/>
                  </a:lnTo>
                  <a:lnTo>
                    <a:pt x="27" y="185"/>
                  </a:lnTo>
                  <a:lnTo>
                    <a:pt x="31" y="213"/>
                  </a:lnTo>
                  <a:lnTo>
                    <a:pt x="39" y="230"/>
                  </a:lnTo>
                  <a:lnTo>
                    <a:pt x="47" y="246"/>
                  </a:lnTo>
                  <a:lnTo>
                    <a:pt x="55" y="267"/>
                  </a:lnTo>
                  <a:lnTo>
                    <a:pt x="62" y="279"/>
                  </a:lnTo>
                  <a:lnTo>
                    <a:pt x="70" y="283"/>
                  </a:lnTo>
                  <a:lnTo>
                    <a:pt x="78" y="279"/>
                  </a:lnTo>
                  <a:lnTo>
                    <a:pt x="94" y="262"/>
                  </a:lnTo>
                  <a:lnTo>
                    <a:pt x="106" y="254"/>
                  </a:lnTo>
                  <a:lnTo>
                    <a:pt x="113" y="250"/>
                  </a:lnTo>
                  <a:lnTo>
                    <a:pt x="113" y="246"/>
                  </a:lnTo>
                  <a:lnTo>
                    <a:pt x="113" y="242"/>
                  </a:lnTo>
                  <a:lnTo>
                    <a:pt x="109" y="234"/>
                  </a:lnTo>
                  <a:lnTo>
                    <a:pt x="102" y="221"/>
                  </a:lnTo>
                  <a:lnTo>
                    <a:pt x="98" y="213"/>
                  </a:lnTo>
                  <a:lnTo>
                    <a:pt x="102" y="201"/>
                  </a:lnTo>
                  <a:lnTo>
                    <a:pt x="109" y="193"/>
                  </a:lnTo>
                  <a:lnTo>
                    <a:pt x="113" y="181"/>
                  </a:lnTo>
                  <a:lnTo>
                    <a:pt x="125" y="164"/>
                  </a:lnTo>
                  <a:lnTo>
                    <a:pt x="129" y="148"/>
                  </a:lnTo>
                  <a:lnTo>
                    <a:pt x="129" y="140"/>
                  </a:lnTo>
                  <a:lnTo>
                    <a:pt x="125" y="136"/>
                  </a:lnTo>
                  <a:lnTo>
                    <a:pt x="121" y="127"/>
                  </a:lnTo>
                  <a:lnTo>
                    <a:pt x="121" y="119"/>
                  </a:lnTo>
                  <a:lnTo>
                    <a:pt x="121" y="99"/>
                  </a:lnTo>
                  <a:lnTo>
                    <a:pt x="121" y="86"/>
                  </a:lnTo>
                  <a:lnTo>
                    <a:pt x="121" y="78"/>
                  </a:lnTo>
                  <a:lnTo>
                    <a:pt x="121" y="66"/>
                  </a:lnTo>
                  <a:lnTo>
                    <a:pt x="121" y="54"/>
                  </a:lnTo>
                  <a:lnTo>
                    <a:pt x="117" y="50"/>
                  </a:lnTo>
                  <a:lnTo>
                    <a:pt x="106" y="50"/>
                  </a:lnTo>
                  <a:lnTo>
                    <a:pt x="98" y="45"/>
                  </a:lnTo>
                  <a:lnTo>
                    <a:pt x="90" y="41"/>
                  </a:lnTo>
                  <a:lnTo>
                    <a:pt x="82" y="29"/>
                  </a:lnTo>
                  <a:lnTo>
                    <a:pt x="74" y="17"/>
                  </a:lnTo>
                  <a:lnTo>
                    <a:pt x="66" y="9"/>
                  </a:lnTo>
                  <a:lnTo>
                    <a:pt x="62" y="0"/>
                  </a:lnTo>
                  <a:lnTo>
                    <a:pt x="59" y="4"/>
                  </a:lnTo>
                  <a:lnTo>
                    <a:pt x="55" y="13"/>
                  </a:lnTo>
                  <a:lnTo>
                    <a:pt x="47" y="17"/>
                  </a:lnTo>
                  <a:lnTo>
                    <a:pt x="35" y="17"/>
                  </a:lnTo>
                  <a:lnTo>
                    <a:pt x="27" y="21"/>
                  </a:lnTo>
                  <a:lnTo>
                    <a:pt x="15" y="17"/>
                  </a:lnTo>
                  <a:lnTo>
                    <a:pt x="12" y="13"/>
                  </a:lnTo>
                  <a:lnTo>
                    <a:pt x="8" y="9"/>
                  </a:lnTo>
                  <a:lnTo>
                    <a:pt x="4" y="4"/>
                  </a:lnTo>
                  <a:lnTo>
                    <a:pt x="0" y="4"/>
                  </a:lnTo>
                  <a:lnTo>
                    <a:pt x="4" y="9"/>
                  </a:lnTo>
                  <a:lnTo>
                    <a:pt x="8" y="21"/>
                  </a:lnTo>
                  <a:lnTo>
                    <a:pt x="12" y="29"/>
                  </a:lnTo>
                  <a:lnTo>
                    <a:pt x="12" y="37"/>
                  </a:lnTo>
                  <a:lnTo>
                    <a:pt x="12" y="41"/>
                  </a:lnTo>
                  <a:lnTo>
                    <a:pt x="12" y="50"/>
                  </a:lnTo>
                  <a:lnTo>
                    <a:pt x="12" y="58"/>
                  </a:lnTo>
                  <a:lnTo>
                    <a:pt x="15" y="70"/>
                  </a:lnTo>
                  <a:lnTo>
                    <a:pt x="15" y="78"/>
                  </a:lnTo>
                  <a:lnTo>
                    <a:pt x="19" y="86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7" name="Freeform 90"/>
            <p:cNvSpPr>
              <a:spLocks/>
            </p:cNvSpPr>
            <p:nvPr/>
          </p:nvSpPr>
          <p:spPr bwMode="auto">
            <a:xfrm>
              <a:off x="5359" y="2210"/>
              <a:ext cx="151" cy="175"/>
            </a:xfrm>
            <a:custGeom>
              <a:avLst/>
              <a:gdLst>
                <a:gd name="T0" fmla="*/ 4 w 172"/>
                <a:gd name="T1" fmla="*/ 2 h 215"/>
                <a:gd name="T2" fmla="*/ 4 w 172"/>
                <a:gd name="T3" fmla="*/ 2 h 215"/>
                <a:gd name="T4" fmla="*/ 4 w 172"/>
                <a:gd name="T5" fmla="*/ 2 h 215"/>
                <a:gd name="T6" fmla="*/ 4 w 172"/>
                <a:gd name="T7" fmla="*/ 2 h 215"/>
                <a:gd name="T8" fmla="*/ 4 w 172"/>
                <a:gd name="T9" fmla="*/ 2 h 215"/>
                <a:gd name="T10" fmla="*/ 4 w 172"/>
                <a:gd name="T11" fmla="*/ 2 h 215"/>
                <a:gd name="T12" fmla="*/ 4 w 172"/>
                <a:gd name="T13" fmla="*/ 2 h 215"/>
                <a:gd name="T14" fmla="*/ 4 w 172"/>
                <a:gd name="T15" fmla="*/ 2 h 215"/>
                <a:gd name="T16" fmla="*/ 4 w 172"/>
                <a:gd name="T17" fmla="*/ 2 h 215"/>
                <a:gd name="T18" fmla="*/ 4 w 172"/>
                <a:gd name="T19" fmla="*/ 2 h 215"/>
                <a:gd name="T20" fmla="*/ 4 w 172"/>
                <a:gd name="T21" fmla="*/ 2 h 215"/>
                <a:gd name="T22" fmla="*/ 4 w 172"/>
                <a:gd name="T23" fmla="*/ 2 h 215"/>
                <a:gd name="T24" fmla="*/ 4 w 172"/>
                <a:gd name="T25" fmla="*/ 2 h 215"/>
                <a:gd name="T26" fmla="*/ 4 w 172"/>
                <a:gd name="T27" fmla="*/ 2 h 215"/>
                <a:gd name="T28" fmla="*/ 4 w 172"/>
                <a:gd name="T29" fmla="*/ 2 h 215"/>
                <a:gd name="T30" fmla="*/ 4 w 172"/>
                <a:gd name="T31" fmla="*/ 2 h 215"/>
                <a:gd name="T32" fmla="*/ 4 w 172"/>
                <a:gd name="T33" fmla="*/ 2 h 215"/>
                <a:gd name="T34" fmla="*/ 4 w 172"/>
                <a:gd name="T35" fmla="*/ 2 h 215"/>
                <a:gd name="T36" fmla="*/ 4 w 172"/>
                <a:gd name="T37" fmla="*/ 2 h 215"/>
                <a:gd name="T38" fmla="*/ 4 w 172"/>
                <a:gd name="T39" fmla="*/ 2 h 215"/>
                <a:gd name="T40" fmla="*/ 4 w 172"/>
                <a:gd name="T41" fmla="*/ 2 h 215"/>
                <a:gd name="T42" fmla="*/ 4 w 172"/>
                <a:gd name="T43" fmla="*/ 2 h 215"/>
                <a:gd name="T44" fmla="*/ 4 w 172"/>
                <a:gd name="T45" fmla="*/ 2 h 215"/>
                <a:gd name="T46" fmla="*/ 4 w 172"/>
                <a:gd name="T47" fmla="*/ 2 h 215"/>
                <a:gd name="T48" fmla="*/ 4 w 172"/>
                <a:gd name="T49" fmla="*/ 2 h 215"/>
                <a:gd name="T50" fmla="*/ 4 w 172"/>
                <a:gd name="T51" fmla="*/ 2 h 215"/>
                <a:gd name="T52" fmla="*/ 4 w 172"/>
                <a:gd name="T53" fmla="*/ 2 h 215"/>
                <a:gd name="T54" fmla="*/ 4 w 172"/>
                <a:gd name="T55" fmla="*/ 2 h 215"/>
                <a:gd name="T56" fmla="*/ 4 w 172"/>
                <a:gd name="T57" fmla="*/ 2 h 215"/>
                <a:gd name="T58" fmla="*/ 4 w 172"/>
                <a:gd name="T59" fmla="*/ 2 h 215"/>
                <a:gd name="T60" fmla="*/ 0 w 172"/>
                <a:gd name="T61" fmla="*/ 2 h 215"/>
                <a:gd name="T62" fmla="*/ 0 w 172"/>
                <a:gd name="T63" fmla="*/ 2 h 215"/>
                <a:gd name="T64" fmla="*/ 4 w 172"/>
                <a:gd name="T65" fmla="*/ 2 h 215"/>
                <a:gd name="T66" fmla="*/ 4 w 172"/>
                <a:gd name="T67" fmla="*/ 2 h 215"/>
                <a:gd name="T68" fmla="*/ 4 w 172"/>
                <a:gd name="T69" fmla="*/ 2 h 2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2"/>
                <a:gd name="T106" fmla="*/ 0 h 215"/>
                <a:gd name="T107" fmla="*/ 172 w 172"/>
                <a:gd name="T108" fmla="*/ 215 h 2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2" h="215">
                  <a:moveTo>
                    <a:pt x="73" y="207"/>
                  </a:moveTo>
                  <a:lnTo>
                    <a:pt x="85" y="210"/>
                  </a:lnTo>
                  <a:lnTo>
                    <a:pt x="94" y="214"/>
                  </a:lnTo>
                  <a:lnTo>
                    <a:pt x="98" y="214"/>
                  </a:lnTo>
                  <a:lnTo>
                    <a:pt x="98" y="210"/>
                  </a:lnTo>
                  <a:lnTo>
                    <a:pt x="98" y="207"/>
                  </a:lnTo>
                  <a:lnTo>
                    <a:pt x="102" y="203"/>
                  </a:lnTo>
                  <a:lnTo>
                    <a:pt x="106" y="207"/>
                  </a:lnTo>
                  <a:lnTo>
                    <a:pt x="106" y="210"/>
                  </a:lnTo>
                  <a:lnTo>
                    <a:pt x="110" y="214"/>
                  </a:lnTo>
                  <a:lnTo>
                    <a:pt x="114" y="214"/>
                  </a:lnTo>
                  <a:lnTo>
                    <a:pt x="122" y="210"/>
                  </a:lnTo>
                  <a:lnTo>
                    <a:pt x="126" y="195"/>
                  </a:lnTo>
                  <a:lnTo>
                    <a:pt x="134" y="184"/>
                  </a:lnTo>
                  <a:lnTo>
                    <a:pt x="142" y="169"/>
                  </a:lnTo>
                  <a:lnTo>
                    <a:pt x="151" y="162"/>
                  </a:lnTo>
                  <a:lnTo>
                    <a:pt x="155" y="154"/>
                  </a:lnTo>
                  <a:lnTo>
                    <a:pt x="155" y="150"/>
                  </a:lnTo>
                  <a:lnTo>
                    <a:pt x="155" y="147"/>
                  </a:lnTo>
                  <a:lnTo>
                    <a:pt x="151" y="139"/>
                  </a:lnTo>
                  <a:lnTo>
                    <a:pt x="151" y="132"/>
                  </a:lnTo>
                  <a:lnTo>
                    <a:pt x="151" y="120"/>
                  </a:lnTo>
                  <a:lnTo>
                    <a:pt x="159" y="109"/>
                  </a:lnTo>
                  <a:lnTo>
                    <a:pt x="167" y="105"/>
                  </a:lnTo>
                  <a:lnTo>
                    <a:pt x="167" y="98"/>
                  </a:lnTo>
                  <a:lnTo>
                    <a:pt x="171" y="83"/>
                  </a:lnTo>
                  <a:lnTo>
                    <a:pt x="167" y="64"/>
                  </a:lnTo>
                  <a:lnTo>
                    <a:pt x="167" y="60"/>
                  </a:lnTo>
                  <a:lnTo>
                    <a:pt x="163" y="53"/>
                  </a:lnTo>
                  <a:lnTo>
                    <a:pt x="159" y="49"/>
                  </a:lnTo>
                  <a:lnTo>
                    <a:pt x="155" y="42"/>
                  </a:lnTo>
                  <a:lnTo>
                    <a:pt x="155" y="34"/>
                  </a:lnTo>
                  <a:lnTo>
                    <a:pt x="151" y="23"/>
                  </a:lnTo>
                  <a:lnTo>
                    <a:pt x="142" y="11"/>
                  </a:lnTo>
                  <a:lnTo>
                    <a:pt x="134" y="0"/>
                  </a:lnTo>
                  <a:lnTo>
                    <a:pt x="130" y="4"/>
                  </a:lnTo>
                  <a:lnTo>
                    <a:pt x="122" y="11"/>
                  </a:lnTo>
                  <a:lnTo>
                    <a:pt x="118" y="15"/>
                  </a:lnTo>
                  <a:lnTo>
                    <a:pt x="114" y="19"/>
                  </a:lnTo>
                  <a:lnTo>
                    <a:pt x="110" y="19"/>
                  </a:lnTo>
                  <a:lnTo>
                    <a:pt x="106" y="15"/>
                  </a:lnTo>
                  <a:lnTo>
                    <a:pt x="102" y="11"/>
                  </a:lnTo>
                  <a:lnTo>
                    <a:pt x="98" y="11"/>
                  </a:lnTo>
                  <a:lnTo>
                    <a:pt x="94" y="19"/>
                  </a:lnTo>
                  <a:lnTo>
                    <a:pt x="85" y="26"/>
                  </a:lnTo>
                  <a:lnTo>
                    <a:pt x="81" y="34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77" y="53"/>
                  </a:lnTo>
                  <a:lnTo>
                    <a:pt x="73" y="53"/>
                  </a:lnTo>
                  <a:lnTo>
                    <a:pt x="69" y="53"/>
                  </a:lnTo>
                  <a:lnTo>
                    <a:pt x="65" y="53"/>
                  </a:lnTo>
                  <a:lnTo>
                    <a:pt x="57" y="57"/>
                  </a:lnTo>
                  <a:lnTo>
                    <a:pt x="49" y="68"/>
                  </a:lnTo>
                  <a:lnTo>
                    <a:pt x="37" y="83"/>
                  </a:lnTo>
                  <a:lnTo>
                    <a:pt x="28" y="94"/>
                  </a:lnTo>
                  <a:lnTo>
                    <a:pt x="24" y="102"/>
                  </a:lnTo>
                  <a:lnTo>
                    <a:pt x="16" y="109"/>
                  </a:lnTo>
                  <a:lnTo>
                    <a:pt x="12" y="113"/>
                  </a:lnTo>
                  <a:lnTo>
                    <a:pt x="8" y="117"/>
                  </a:lnTo>
                  <a:lnTo>
                    <a:pt x="4" y="120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12" y="165"/>
                  </a:lnTo>
                  <a:lnTo>
                    <a:pt x="24" y="180"/>
                  </a:lnTo>
                  <a:lnTo>
                    <a:pt x="32" y="184"/>
                  </a:lnTo>
                  <a:lnTo>
                    <a:pt x="37" y="184"/>
                  </a:lnTo>
                  <a:lnTo>
                    <a:pt x="49" y="188"/>
                  </a:lnTo>
                  <a:lnTo>
                    <a:pt x="61" y="199"/>
                  </a:lnTo>
                  <a:lnTo>
                    <a:pt x="73" y="207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18" name="Freeform 91"/>
            <p:cNvSpPr>
              <a:spLocks/>
            </p:cNvSpPr>
            <p:nvPr/>
          </p:nvSpPr>
          <p:spPr bwMode="auto">
            <a:xfrm>
              <a:off x="4065" y="1530"/>
              <a:ext cx="236" cy="263"/>
            </a:xfrm>
            <a:custGeom>
              <a:avLst/>
              <a:gdLst>
                <a:gd name="T0" fmla="*/ 3 w 270"/>
                <a:gd name="T1" fmla="*/ 2 h 322"/>
                <a:gd name="T2" fmla="*/ 3 w 270"/>
                <a:gd name="T3" fmla="*/ 2 h 322"/>
                <a:gd name="T4" fmla="*/ 3 w 270"/>
                <a:gd name="T5" fmla="*/ 2 h 322"/>
                <a:gd name="T6" fmla="*/ 3 w 270"/>
                <a:gd name="T7" fmla="*/ 2 h 322"/>
                <a:gd name="T8" fmla="*/ 3 w 270"/>
                <a:gd name="T9" fmla="*/ 2 h 322"/>
                <a:gd name="T10" fmla="*/ 3 w 270"/>
                <a:gd name="T11" fmla="*/ 2 h 322"/>
                <a:gd name="T12" fmla="*/ 3 w 270"/>
                <a:gd name="T13" fmla="*/ 2 h 322"/>
                <a:gd name="T14" fmla="*/ 3 w 270"/>
                <a:gd name="T15" fmla="*/ 2 h 322"/>
                <a:gd name="T16" fmla="*/ 3 w 270"/>
                <a:gd name="T17" fmla="*/ 2 h 322"/>
                <a:gd name="T18" fmla="*/ 3 w 270"/>
                <a:gd name="T19" fmla="*/ 2 h 322"/>
                <a:gd name="T20" fmla="*/ 3 w 270"/>
                <a:gd name="T21" fmla="*/ 2 h 322"/>
                <a:gd name="T22" fmla="*/ 3 w 270"/>
                <a:gd name="T23" fmla="*/ 2 h 322"/>
                <a:gd name="T24" fmla="*/ 3 w 270"/>
                <a:gd name="T25" fmla="*/ 2 h 322"/>
                <a:gd name="T26" fmla="*/ 3 w 270"/>
                <a:gd name="T27" fmla="*/ 2 h 322"/>
                <a:gd name="T28" fmla="*/ 3 w 270"/>
                <a:gd name="T29" fmla="*/ 2 h 322"/>
                <a:gd name="T30" fmla="*/ 3 w 270"/>
                <a:gd name="T31" fmla="*/ 2 h 322"/>
                <a:gd name="T32" fmla="*/ 3 w 270"/>
                <a:gd name="T33" fmla="*/ 2 h 322"/>
                <a:gd name="T34" fmla="*/ 3 w 270"/>
                <a:gd name="T35" fmla="*/ 0 h 322"/>
                <a:gd name="T36" fmla="*/ 3 w 270"/>
                <a:gd name="T37" fmla="*/ 2 h 322"/>
                <a:gd name="T38" fmla="*/ 3 w 270"/>
                <a:gd name="T39" fmla="*/ 2 h 322"/>
                <a:gd name="T40" fmla="*/ 3 w 270"/>
                <a:gd name="T41" fmla="*/ 0 h 322"/>
                <a:gd name="T42" fmla="*/ 3 w 270"/>
                <a:gd name="T43" fmla="*/ 2 h 322"/>
                <a:gd name="T44" fmla="*/ 3 w 270"/>
                <a:gd name="T45" fmla="*/ 2 h 322"/>
                <a:gd name="T46" fmla="*/ 3 w 270"/>
                <a:gd name="T47" fmla="*/ 2 h 322"/>
                <a:gd name="T48" fmla="*/ 3 w 270"/>
                <a:gd name="T49" fmla="*/ 2 h 322"/>
                <a:gd name="T50" fmla="*/ 3 w 270"/>
                <a:gd name="T51" fmla="*/ 2 h 322"/>
                <a:gd name="T52" fmla="*/ 0 w 270"/>
                <a:gd name="T53" fmla="*/ 2 h 322"/>
                <a:gd name="T54" fmla="*/ 3 w 270"/>
                <a:gd name="T55" fmla="*/ 2 h 322"/>
                <a:gd name="T56" fmla="*/ 3 w 270"/>
                <a:gd name="T57" fmla="*/ 2 h 322"/>
                <a:gd name="T58" fmla="*/ 3 w 270"/>
                <a:gd name="T59" fmla="*/ 2 h 322"/>
                <a:gd name="T60" fmla="*/ 3 w 270"/>
                <a:gd name="T61" fmla="*/ 2 h 322"/>
                <a:gd name="T62" fmla="*/ 3 w 270"/>
                <a:gd name="T63" fmla="*/ 2 h 322"/>
                <a:gd name="T64" fmla="*/ 3 w 270"/>
                <a:gd name="T65" fmla="*/ 2 h 322"/>
                <a:gd name="T66" fmla="*/ 3 w 270"/>
                <a:gd name="T67" fmla="*/ 2 h 322"/>
                <a:gd name="T68" fmla="*/ 3 w 270"/>
                <a:gd name="T69" fmla="*/ 2 h 322"/>
                <a:gd name="T70" fmla="*/ 3 w 270"/>
                <a:gd name="T71" fmla="*/ 2 h 322"/>
                <a:gd name="T72" fmla="*/ 3 w 270"/>
                <a:gd name="T73" fmla="*/ 2 h 322"/>
                <a:gd name="T74" fmla="*/ 3 w 270"/>
                <a:gd name="T75" fmla="*/ 2 h 322"/>
                <a:gd name="T76" fmla="*/ 3 w 270"/>
                <a:gd name="T77" fmla="*/ 2 h 322"/>
                <a:gd name="T78" fmla="*/ 3 w 270"/>
                <a:gd name="T79" fmla="*/ 2 h 322"/>
                <a:gd name="T80" fmla="*/ 3 w 270"/>
                <a:gd name="T81" fmla="*/ 2 h 322"/>
                <a:gd name="T82" fmla="*/ 3 w 270"/>
                <a:gd name="T83" fmla="*/ 2 h 322"/>
                <a:gd name="T84" fmla="*/ 3 w 270"/>
                <a:gd name="T85" fmla="*/ 2 h 322"/>
                <a:gd name="T86" fmla="*/ 3 w 270"/>
                <a:gd name="T87" fmla="*/ 2 h 322"/>
                <a:gd name="T88" fmla="*/ 3 w 270"/>
                <a:gd name="T89" fmla="*/ 2 h 322"/>
                <a:gd name="T90" fmla="*/ 3 w 270"/>
                <a:gd name="T91" fmla="*/ 2 h 322"/>
                <a:gd name="T92" fmla="*/ 3 w 270"/>
                <a:gd name="T93" fmla="*/ 2 h 322"/>
                <a:gd name="T94" fmla="*/ 3 w 270"/>
                <a:gd name="T95" fmla="*/ 2 h 322"/>
                <a:gd name="T96" fmla="*/ 3 w 270"/>
                <a:gd name="T97" fmla="*/ 2 h 322"/>
                <a:gd name="T98" fmla="*/ 3 w 270"/>
                <a:gd name="T99" fmla="*/ 2 h 322"/>
                <a:gd name="T100" fmla="*/ 3 w 270"/>
                <a:gd name="T101" fmla="*/ 2 h 322"/>
                <a:gd name="T102" fmla="*/ 3 w 270"/>
                <a:gd name="T103" fmla="*/ 2 h 3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0"/>
                <a:gd name="T157" fmla="*/ 0 h 322"/>
                <a:gd name="T158" fmla="*/ 270 w 270"/>
                <a:gd name="T159" fmla="*/ 322 h 3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0" h="322">
                  <a:moveTo>
                    <a:pt x="269" y="218"/>
                  </a:moveTo>
                  <a:lnTo>
                    <a:pt x="267" y="200"/>
                  </a:lnTo>
                  <a:lnTo>
                    <a:pt x="264" y="181"/>
                  </a:lnTo>
                  <a:lnTo>
                    <a:pt x="260" y="171"/>
                  </a:lnTo>
                  <a:lnTo>
                    <a:pt x="256" y="161"/>
                  </a:lnTo>
                  <a:lnTo>
                    <a:pt x="250" y="153"/>
                  </a:lnTo>
                  <a:lnTo>
                    <a:pt x="247" y="145"/>
                  </a:lnTo>
                  <a:lnTo>
                    <a:pt x="247" y="140"/>
                  </a:lnTo>
                  <a:lnTo>
                    <a:pt x="249" y="137"/>
                  </a:lnTo>
                  <a:lnTo>
                    <a:pt x="250" y="135"/>
                  </a:lnTo>
                  <a:lnTo>
                    <a:pt x="250" y="129"/>
                  </a:lnTo>
                  <a:lnTo>
                    <a:pt x="245" y="122"/>
                  </a:lnTo>
                  <a:lnTo>
                    <a:pt x="239" y="114"/>
                  </a:lnTo>
                  <a:lnTo>
                    <a:pt x="232" y="106"/>
                  </a:lnTo>
                  <a:lnTo>
                    <a:pt x="228" y="98"/>
                  </a:lnTo>
                  <a:lnTo>
                    <a:pt x="228" y="91"/>
                  </a:lnTo>
                  <a:lnTo>
                    <a:pt x="232" y="80"/>
                  </a:lnTo>
                  <a:lnTo>
                    <a:pt x="234" y="72"/>
                  </a:lnTo>
                  <a:lnTo>
                    <a:pt x="234" y="67"/>
                  </a:lnTo>
                  <a:lnTo>
                    <a:pt x="228" y="65"/>
                  </a:lnTo>
                  <a:lnTo>
                    <a:pt x="221" y="67"/>
                  </a:lnTo>
                  <a:lnTo>
                    <a:pt x="211" y="67"/>
                  </a:lnTo>
                  <a:lnTo>
                    <a:pt x="202" y="65"/>
                  </a:lnTo>
                  <a:lnTo>
                    <a:pt x="194" y="57"/>
                  </a:lnTo>
                  <a:lnTo>
                    <a:pt x="189" y="44"/>
                  </a:lnTo>
                  <a:lnTo>
                    <a:pt x="183" y="34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1" y="34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1" y="34"/>
                  </a:lnTo>
                  <a:lnTo>
                    <a:pt x="120" y="23"/>
                  </a:lnTo>
                  <a:lnTo>
                    <a:pt x="109" y="10"/>
                  </a:lnTo>
                  <a:lnTo>
                    <a:pt x="97" y="2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5" y="2"/>
                  </a:lnTo>
                  <a:lnTo>
                    <a:pt x="67" y="2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5" y="0"/>
                  </a:lnTo>
                  <a:lnTo>
                    <a:pt x="39" y="2"/>
                  </a:lnTo>
                  <a:lnTo>
                    <a:pt x="36" y="5"/>
                  </a:lnTo>
                  <a:lnTo>
                    <a:pt x="34" y="13"/>
                  </a:lnTo>
                  <a:lnTo>
                    <a:pt x="30" y="28"/>
                  </a:lnTo>
                  <a:lnTo>
                    <a:pt x="30" y="44"/>
                  </a:lnTo>
                  <a:lnTo>
                    <a:pt x="26" y="65"/>
                  </a:lnTo>
                  <a:lnTo>
                    <a:pt x="25" y="70"/>
                  </a:lnTo>
                  <a:lnTo>
                    <a:pt x="21" y="75"/>
                  </a:lnTo>
                  <a:lnTo>
                    <a:pt x="11" y="85"/>
                  </a:lnTo>
                  <a:lnTo>
                    <a:pt x="4" y="98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2" y="117"/>
                  </a:lnTo>
                  <a:lnTo>
                    <a:pt x="4" y="124"/>
                  </a:lnTo>
                  <a:lnTo>
                    <a:pt x="15" y="142"/>
                  </a:lnTo>
                  <a:lnTo>
                    <a:pt x="26" y="161"/>
                  </a:lnTo>
                  <a:lnTo>
                    <a:pt x="36" y="174"/>
                  </a:lnTo>
                  <a:lnTo>
                    <a:pt x="41" y="181"/>
                  </a:lnTo>
                  <a:lnTo>
                    <a:pt x="45" y="187"/>
                  </a:lnTo>
                  <a:lnTo>
                    <a:pt x="47" y="192"/>
                  </a:lnTo>
                  <a:lnTo>
                    <a:pt x="53" y="197"/>
                  </a:lnTo>
                  <a:lnTo>
                    <a:pt x="62" y="207"/>
                  </a:lnTo>
                  <a:lnTo>
                    <a:pt x="75" y="220"/>
                  </a:lnTo>
                  <a:lnTo>
                    <a:pt x="86" y="233"/>
                  </a:lnTo>
                  <a:lnTo>
                    <a:pt x="94" y="244"/>
                  </a:lnTo>
                  <a:lnTo>
                    <a:pt x="97" y="249"/>
                  </a:lnTo>
                  <a:lnTo>
                    <a:pt x="97" y="254"/>
                  </a:lnTo>
                  <a:lnTo>
                    <a:pt x="97" y="259"/>
                  </a:lnTo>
                  <a:lnTo>
                    <a:pt x="99" y="267"/>
                  </a:lnTo>
                  <a:lnTo>
                    <a:pt x="107" y="275"/>
                  </a:lnTo>
                  <a:lnTo>
                    <a:pt x="114" y="288"/>
                  </a:lnTo>
                  <a:lnTo>
                    <a:pt x="123" y="298"/>
                  </a:lnTo>
                  <a:lnTo>
                    <a:pt x="133" y="306"/>
                  </a:lnTo>
                  <a:lnTo>
                    <a:pt x="138" y="314"/>
                  </a:lnTo>
                  <a:lnTo>
                    <a:pt x="146" y="319"/>
                  </a:lnTo>
                  <a:lnTo>
                    <a:pt x="151" y="321"/>
                  </a:lnTo>
                  <a:lnTo>
                    <a:pt x="157" y="319"/>
                  </a:lnTo>
                  <a:lnTo>
                    <a:pt x="165" y="314"/>
                  </a:lnTo>
                  <a:lnTo>
                    <a:pt x="170" y="303"/>
                  </a:lnTo>
                  <a:lnTo>
                    <a:pt x="174" y="293"/>
                  </a:lnTo>
                  <a:lnTo>
                    <a:pt x="176" y="285"/>
                  </a:lnTo>
                  <a:lnTo>
                    <a:pt x="176" y="280"/>
                  </a:lnTo>
                  <a:lnTo>
                    <a:pt x="172" y="277"/>
                  </a:lnTo>
                  <a:lnTo>
                    <a:pt x="168" y="272"/>
                  </a:lnTo>
                  <a:lnTo>
                    <a:pt x="166" y="270"/>
                  </a:lnTo>
                  <a:lnTo>
                    <a:pt x="166" y="259"/>
                  </a:lnTo>
                  <a:lnTo>
                    <a:pt x="168" y="254"/>
                  </a:lnTo>
                  <a:lnTo>
                    <a:pt x="172" y="249"/>
                  </a:lnTo>
                  <a:lnTo>
                    <a:pt x="178" y="241"/>
                  </a:lnTo>
                  <a:lnTo>
                    <a:pt x="185" y="236"/>
                  </a:lnTo>
                  <a:lnTo>
                    <a:pt x="194" y="228"/>
                  </a:lnTo>
                  <a:lnTo>
                    <a:pt x="202" y="223"/>
                  </a:lnTo>
                  <a:lnTo>
                    <a:pt x="211" y="225"/>
                  </a:lnTo>
                  <a:lnTo>
                    <a:pt x="221" y="228"/>
                  </a:lnTo>
                  <a:lnTo>
                    <a:pt x="230" y="233"/>
                  </a:lnTo>
                  <a:lnTo>
                    <a:pt x="237" y="236"/>
                  </a:lnTo>
                  <a:lnTo>
                    <a:pt x="254" y="241"/>
                  </a:lnTo>
                  <a:lnTo>
                    <a:pt x="260" y="244"/>
                  </a:lnTo>
                  <a:lnTo>
                    <a:pt x="264" y="241"/>
                  </a:lnTo>
                  <a:lnTo>
                    <a:pt x="265" y="236"/>
                  </a:lnTo>
                  <a:lnTo>
                    <a:pt x="267" y="231"/>
                  </a:lnTo>
                  <a:lnTo>
                    <a:pt x="267" y="223"/>
                  </a:lnTo>
                  <a:lnTo>
                    <a:pt x="269" y="218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1" name="Right Arrow 10"/>
          <p:cNvSpPr/>
          <p:nvPr/>
        </p:nvSpPr>
        <p:spPr>
          <a:xfrm rot="2759971">
            <a:off x="971480" y="3234640"/>
            <a:ext cx="1401221" cy="88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Line 80"/>
          <p:cNvSpPr>
            <a:spLocks noChangeShapeType="1"/>
          </p:cNvSpPr>
          <p:nvPr/>
        </p:nvSpPr>
        <p:spPr bwMode="auto">
          <a:xfrm>
            <a:off x="6780366" y="1045621"/>
            <a:ext cx="0" cy="5355178"/>
          </a:xfrm>
          <a:prstGeom prst="line">
            <a:avLst/>
          </a:prstGeom>
          <a:noFill/>
          <a:ln w="19050">
            <a:solidFill>
              <a:srgbClr val="75A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2800"/>
          </a:p>
        </p:txBody>
      </p:sp>
      <p:sp>
        <p:nvSpPr>
          <p:cNvPr id="2" name="Rectangle 1"/>
          <p:cNvSpPr/>
          <p:nvPr/>
        </p:nvSpPr>
        <p:spPr>
          <a:xfrm>
            <a:off x="364092" y="51757"/>
            <a:ext cx="6330006" cy="128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IN" sz="4400" b="1" dirty="0" smtClean="0">
                <a:solidFill>
                  <a:schemeClr val="accent1"/>
                </a:solidFill>
                <a:latin typeface="Century Gothic" pitchFamily="34" charset="0"/>
                <a:ea typeface="+mj-ea"/>
                <a:cs typeface="+mj-cs"/>
              </a:rPr>
              <a:t>Aravind Eye Hospitals – South India</a:t>
            </a:r>
            <a:endParaRPr lang="en-IN" sz="4400" b="1" dirty="0">
              <a:solidFill>
                <a:schemeClr val="accent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10" y="2728542"/>
            <a:ext cx="4203928" cy="398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876018" y="353683"/>
            <a:ext cx="5054315" cy="6331789"/>
            <a:chOff x="4924926" y="685800"/>
            <a:chExt cx="3990474" cy="5637965"/>
          </a:xfrm>
        </p:grpSpPr>
        <p:pic>
          <p:nvPicPr>
            <p:cNvPr id="87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53"/>
            <a:stretch/>
          </p:blipFill>
          <p:spPr bwMode="auto">
            <a:xfrm>
              <a:off x="4924926" y="685800"/>
              <a:ext cx="3990474" cy="5637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800600"/>
              <a:ext cx="1143000" cy="7943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63815" y="1689132"/>
            <a:ext cx="3741877" cy="115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2160" tIns="46080" rIns="92160" bIns="46080" rtlCol="0" anchor="ctr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en-US" sz="2800" b="1" dirty="0" smtClean="0">
                <a:latin typeface="Century Gothic" pitchFamily="34" charset="0"/>
                <a:cs typeface="Arial" charset="0"/>
              </a:rPr>
              <a:t>Serves a population of 80 Million</a:t>
            </a:r>
            <a:endParaRPr lang="en-US" sz="2800" b="1" dirty="0"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26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Aravind in 2017-18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0330" y="5943600"/>
            <a:ext cx="8400471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Surgeries 50% for free/steeply subsidized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329" y="914400"/>
            <a:ext cx="4590865" cy="228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329" y="3429001"/>
            <a:ext cx="4590864" cy="2280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17895" y="1524000"/>
            <a:ext cx="3581400" cy="10668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4.17 Million</a:t>
            </a:r>
          </a:p>
          <a:p>
            <a:pPr algn="ctr"/>
            <a:r>
              <a:rPr lang="en-US" sz="2800" dirty="0"/>
              <a:t>Outpatients examined</a:t>
            </a:r>
            <a:endParaRPr lang="en-IN" sz="2800" dirty="0"/>
          </a:p>
        </p:txBody>
      </p:sp>
      <p:sp>
        <p:nvSpPr>
          <p:cNvPr id="21" name="Rectangle 20"/>
          <p:cNvSpPr/>
          <p:nvPr/>
        </p:nvSpPr>
        <p:spPr>
          <a:xfrm>
            <a:off x="6817895" y="4035704"/>
            <a:ext cx="3581400" cy="106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478,028</a:t>
            </a:r>
          </a:p>
          <a:p>
            <a:pPr algn="ctr"/>
            <a:r>
              <a:rPr lang="en-US" sz="2000" b="1" dirty="0"/>
              <a:t>Surgeries and other procedures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2195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239"/>
            <a:ext cx="10515600" cy="1325563"/>
          </a:xfrm>
        </p:spPr>
        <p:txBody>
          <a:bodyPr/>
          <a:lstStyle/>
          <a:p>
            <a:pPr lvl="0"/>
            <a:r>
              <a:rPr lang="en-US" b="1" dirty="0"/>
              <a:t>Access to </a:t>
            </a:r>
            <a:r>
              <a:rPr lang="en-US" b="1" dirty="0" smtClean="0"/>
              <a:t>Care in Hospitals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804" y="1650154"/>
            <a:ext cx="5633049" cy="45236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Non Appointment System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Pay &amp; </a:t>
            </a:r>
            <a:r>
              <a:rPr lang="en-US" sz="3600" dirty="0" smtClean="0"/>
              <a:t>Free services</a:t>
            </a:r>
            <a:endParaRPr lang="en-US" sz="3600" dirty="0"/>
          </a:p>
          <a:p>
            <a:pPr>
              <a:lnSpc>
                <a:spcPct val="150000"/>
              </a:lnSpc>
            </a:pPr>
            <a:r>
              <a:rPr lang="en-US" sz="3600" dirty="0"/>
              <a:t>7 AM – 6 PM</a:t>
            </a:r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IN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850" y="1825628"/>
            <a:ext cx="4472866" cy="40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3092</TotalTime>
  <Words>947</Words>
  <Application>Microsoft Office PowerPoint</Application>
  <PresentationFormat>Widescreen</PresentationFormat>
  <Paragraphs>274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Aparajita</vt:lpstr>
      <vt:lpstr>Arial</vt:lpstr>
      <vt:lpstr>Calibri</vt:lpstr>
      <vt:lpstr>Calibri Light</vt:lpstr>
      <vt:lpstr>Century Gothic</vt:lpstr>
      <vt:lpstr>Times New Roman</vt:lpstr>
      <vt:lpstr>Wingdings</vt:lpstr>
      <vt:lpstr>1_Office Theme</vt:lpstr>
      <vt:lpstr>Office Theme</vt:lpstr>
      <vt:lpstr>Environmental Sustainability &amp; Aravind Eye Care System</vt:lpstr>
      <vt:lpstr>Need for Eye Care</vt:lpstr>
      <vt:lpstr>The Carbon Footprint of Cataract Surgery in UK </vt:lpstr>
      <vt:lpstr>Global Cataract Surgical Volume</vt:lpstr>
      <vt:lpstr>Hospital Process</vt:lpstr>
      <vt:lpstr>WHO Guidelines for  Climate Friendly Hospital</vt:lpstr>
      <vt:lpstr>PowerPoint Presentation</vt:lpstr>
      <vt:lpstr>PowerPoint Presentation</vt:lpstr>
      <vt:lpstr>Access to Care in Hospitals </vt:lpstr>
      <vt:lpstr>Access to Care through Outreach </vt:lpstr>
      <vt:lpstr>Patient Flow – Work Process</vt:lpstr>
      <vt:lpstr>Diagnosis &amp; Advice</vt:lpstr>
      <vt:lpstr>Treatment</vt:lpstr>
      <vt:lpstr>Surgical Treatment</vt:lpstr>
      <vt:lpstr>Workflow Optimizing Resources Productivity &amp; Efficiency</vt:lpstr>
      <vt:lpstr>Surgical Protocol @ Aravind</vt:lpstr>
      <vt:lpstr>PowerPoint Presentation</vt:lpstr>
      <vt:lpstr>Patient Load &amp; Waste Generation</vt:lpstr>
      <vt:lpstr>Transport</vt:lpstr>
      <vt:lpstr>Patients from Satellite Centers</vt:lpstr>
      <vt:lpstr>Green Building</vt:lpstr>
      <vt:lpstr>Energy efficiency</vt:lpstr>
      <vt:lpstr>Food</vt:lpstr>
      <vt:lpstr>Water</vt:lpstr>
      <vt:lpstr>Taking this forward</vt:lpstr>
      <vt:lpstr>Leadership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Aravind Eye Care</dc:title>
  <dc:creator>Vengadesan N;Dr. R. D. Ravindran</dc:creator>
  <cp:keywords>#savinglivessustainably;#iapbewg</cp:keywords>
  <cp:lastModifiedBy>Tanya Harris</cp:lastModifiedBy>
  <cp:revision>82</cp:revision>
  <dcterms:created xsi:type="dcterms:W3CDTF">2018-05-25T07:16:26Z</dcterms:created>
  <dcterms:modified xsi:type="dcterms:W3CDTF">2018-07-18T07:03:46Z</dcterms:modified>
</cp:coreProperties>
</file>