
<file path=[Content_Types].xml><?xml version="1.0" encoding="utf-8"?>
<Types xmlns="http://schemas.openxmlformats.org/package/2006/content-types">
  <Default Extension="xml" ContentType="application/xml"/>
  <Default Extension="jpe" ContentType="image/jpeg"/>
  <Default Extension="svg" ContentType="image/svg+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2.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3.xml" ContentType="application/vnd.openxmlformats-officedocument.presentationml.tags+xml"/>
  <Override PartName="/ppt/notesSlides/notesSlide16.xml" ContentType="application/vnd.openxmlformats-officedocument.presentationml.notesSlide+xml"/>
  <Override PartName="/ppt/tags/tag4.xml" ContentType="application/vnd.openxmlformats-officedocument.presentationml.tags+xml"/>
  <Override PartName="/ppt/notesSlides/notesSlide17.xml" ContentType="application/vnd.openxmlformats-officedocument.presentationml.notesSlide+xml"/>
  <Override PartName="/ppt/tags/tag5.xml" ContentType="application/vnd.openxmlformats-officedocument.presentationml.tags+xml"/>
  <Override PartName="/ppt/notesSlides/notesSlide18.xml" ContentType="application/vnd.openxmlformats-officedocument.presentationml.notesSlide+xml"/>
  <Override PartName="/ppt/tags/tag6.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1"/>
  </p:notesMasterIdLst>
  <p:sldIdLst>
    <p:sldId id="555" r:id="rId2"/>
    <p:sldId id="480" r:id="rId3"/>
    <p:sldId id="257" r:id="rId4"/>
    <p:sldId id="264" r:id="rId5"/>
    <p:sldId id="270" r:id="rId6"/>
    <p:sldId id="449" r:id="rId7"/>
    <p:sldId id="273" r:id="rId8"/>
    <p:sldId id="305" r:id="rId9"/>
    <p:sldId id="482" r:id="rId10"/>
    <p:sldId id="553" r:id="rId11"/>
    <p:sldId id="451" r:id="rId12"/>
    <p:sldId id="464" r:id="rId13"/>
    <p:sldId id="469" r:id="rId14"/>
    <p:sldId id="556" r:id="rId15"/>
    <p:sldId id="269" r:id="rId16"/>
    <p:sldId id="473" r:id="rId17"/>
    <p:sldId id="256" r:id="rId18"/>
    <p:sldId id="475" r:id="rId19"/>
    <p:sldId id="476" r:id="rId20"/>
    <p:sldId id="477" r:id="rId21"/>
    <p:sldId id="478" r:id="rId22"/>
    <p:sldId id="567" r:id="rId23"/>
    <p:sldId id="571" r:id="rId24"/>
    <p:sldId id="572" r:id="rId25"/>
    <p:sldId id="568" r:id="rId26"/>
    <p:sldId id="570" r:id="rId27"/>
    <p:sldId id="573" r:id="rId28"/>
    <p:sldId id="574" r:id="rId29"/>
    <p:sldId id="569" r:id="rId30"/>
    <p:sldId id="559" r:id="rId31"/>
    <p:sldId id="560" r:id="rId32"/>
    <p:sldId id="561" r:id="rId33"/>
    <p:sldId id="562" r:id="rId34"/>
    <p:sldId id="563" r:id="rId35"/>
    <p:sldId id="458" r:id="rId36"/>
    <p:sldId id="564" r:id="rId37"/>
    <p:sldId id="359" r:id="rId38"/>
    <p:sldId id="511" r:id="rId39"/>
    <p:sldId id="446"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A3B0"/>
    <a:srgbClr val="221E37"/>
    <a:srgbClr val="46BEA3"/>
    <a:srgbClr val="006600"/>
    <a:srgbClr val="FF0066"/>
    <a:srgbClr val="FF3399"/>
    <a:srgbClr val="1E173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524" autoAdjust="0"/>
    <p:restoredTop sz="71429" autoAdjust="0"/>
  </p:normalViewPr>
  <p:slideViewPr>
    <p:cSldViewPr snapToGrid="0" snapToObjects="1">
      <p:cViewPr varScale="1">
        <p:scale>
          <a:sx n="83" d="100"/>
          <a:sy n="83" d="100"/>
        </p:scale>
        <p:origin x="-1968" y="-104"/>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8260"/>
    </p:cViewPr>
  </p:sorter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notesMaster" Target="notesMasters/notesMaster1.xml"/><Relationship Id="rId42" Type="http://schemas.openxmlformats.org/officeDocument/2006/relationships/printerSettings" Target="printerSettings/printerSettings1.bin"/><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5" Type="http://schemas.openxmlformats.org/officeDocument/2006/relationships/image" Target="../media/image9.gif"/><Relationship Id="rId6" Type="http://schemas.openxmlformats.org/officeDocument/2006/relationships/image" Target="../media/image10.png"/><Relationship Id="rId7" Type="http://schemas.openxmlformats.org/officeDocument/2006/relationships/image" Target="../media/image11.gif"/><Relationship Id="rId8" Type="http://schemas.openxmlformats.org/officeDocument/2006/relationships/image" Target="../media/image12.jpeg"/><Relationship Id="rId9" Type="http://schemas.openxmlformats.org/officeDocument/2006/relationships/image" Target="../media/image13.jpeg"/><Relationship Id="rId10" Type="http://schemas.openxmlformats.org/officeDocument/2006/relationships/image" Target="../media/image14.jpeg"/><Relationship Id="rId1" Type="http://schemas.openxmlformats.org/officeDocument/2006/relationships/image" Target="../media/image5.gif"/><Relationship Id="rId2" Type="http://schemas.openxmlformats.org/officeDocument/2006/relationships/image" Target="../media/image6.jpeg"/></Relationships>
</file>

<file path=ppt/diagrams/_rels/data10.xml.rels><?xml version="1.0" encoding="UTF-8" standalone="yes"?>
<Relationships xmlns="http://schemas.openxmlformats.org/package/2006/relationships"><Relationship Id="rId3" Type="http://schemas.openxmlformats.org/officeDocument/2006/relationships/image" Target="../media/image102.png"/><Relationship Id="rId4" Type="http://schemas.openxmlformats.org/officeDocument/2006/relationships/image" Target="../media/image103.jpeg"/><Relationship Id="rId5" Type="http://schemas.openxmlformats.org/officeDocument/2006/relationships/image" Target="../media/image104.jpeg"/><Relationship Id="rId6" Type="http://schemas.openxmlformats.org/officeDocument/2006/relationships/image" Target="../media/image105.png"/><Relationship Id="rId7" Type="http://schemas.openxmlformats.org/officeDocument/2006/relationships/image" Target="../media/image106.jpeg"/><Relationship Id="rId1" Type="http://schemas.openxmlformats.org/officeDocument/2006/relationships/image" Target="../media/image100.png"/><Relationship Id="rId2" Type="http://schemas.openxmlformats.org/officeDocument/2006/relationships/image" Target="../media/image101.jpeg"/></Relationships>
</file>

<file path=ppt/diagrams/_rels/data2.xml.rels><?xml version="1.0" encoding="UTF-8" standalone="yes"?>
<Relationships xmlns="http://schemas.openxmlformats.org/package/2006/relationships"><Relationship Id="rId11" Type="http://schemas.openxmlformats.org/officeDocument/2006/relationships/image" Target="../media/image25.gif"/><Relationship Id="rId12" Type="http://schemas.openxmlformats.org/officeDocument/2006/relationships/image" Target="../media/image26.jpg"/><Relationship Id="rId13" Type="http://schemas.openxmlformats.org/officeDocument/2006/relationships/image" Target="../media/image27.jpeg"/><Relationship Id="rId1" Type="http://schemas.openxmlformats.org/officeDocument/2006/relationships/image" Target="../media/image17.jpeg"/><Relationship Id="rId2" Type="http://schemas.openxmlformats.org/officeDocument/2006/relationships/image" Target="../media/image5.gif"/><Relationship Id="rId3" Type="http://schemas.openxmlformats.org/officeDocument/2006/relationships/image" Target="../media/image18.jpeg"/><Relationship Id="rId4" Type="http://schemas.openxmlformats.org/officeDocument/2006/relationships/image" Target="../media/image19.jpeg"/><Relationship Id="rId5" Type="http://schemas.openxmlformats.org/officeDocument/2006/relationships/image" Target="../media/image20.gif"/><Relationship Id="rId6" Type="http://schemas.openxmlformats.org/officeDocument/2006/relationships/image" Target="../media/image21.jpeg"/><Relationship Id="rId7" Type="http://schemas.openxmlformats.org/officeDocument/2006/relationships/image" Target="../media/image22.jpeg"/><Relationship Id="rId8" Type="http://schemas.openxmlformats.org/officeDocument/2006/relationships/image" Target="../media/image6.jpeg"/><Relationship Id="rId9" Type="http://schemas.openxmlformats.org/officeDocument/2006/relationships/image" Target="../media/image23.jpeg"/><Relationship Id="rId10" Type="http://schemas.openxmlformats.org/officeDocument/2006/relationships/image" Target="../media/image24.jpg"/></Relationships>
</file>

<file path=ppt/diagrams/_rels/data3.xml.rels><?xml version="1.0" encoding="UTF-8" standalone="yes"?>
<Relationships xmlns="http://schemas.openxmlformats.org/package/2006/relationships"><Relationship Id="rId11" Type="http://schemas.openxmlformats.org/officeDocument/2006/relationships/image" Target="../media/image37.gif"/><Relationship Id="rId12" Type="http://schemas.openxmlformats.org/officeDocument/2006/relationships/image" Target="../media/image8.jpeg"/><Relationship Id="rId1" Type="http://schemas.openxmlformats.org/officeDocument/2006/relationships/image" Target="../media/image7.jpeg"/><Relationship Id="rId2" Type="http://schemas.openxmlformats.org/officeDocument/2006/relationships/image" Target="../media/image28.jpg"/><Relationship Id="rId3" Type="http://schemas.openxmlformats.org/officeDocument/2006/relationships/image" Target="../media/image29.jpeg"/><Relationship Id="rId4" Type="http://schemas.openxmlformats.org/officeDocument/2006/relationships/image" Target="../media/image30.jpeg"/><Relationship Id="rId5" Type="http://schemas.openxmlformats.org/officeDocument/2006/relationships/image" Target="../media/image31.gif"/><Relationship Id="rId6" Type="http://schemas.openxmlformats.org/officeDocument/2006/relationships/image" Target="../media/image32.jpeg"/><Relationship Id="rId7" Type="http://schemas.openxmlformats.org/officeDocument/2006/relationships/image" Target="../media/image33.png"/><Relationship Id="rId8" Type="http://schemas.openxmlformats.org/officeDocument/2006/relationships/image" Target="../media/image34.jpeg"/><Relationship Id="rId9" Type="http://schemas.openxmlformats.org/officeDocument/2006/relationships/image" Target="../media/image35.png"/><Relationship Id="rId10" Type="http://schemas.openxmlformats.org/officeDocument/2006/relationships/image" Target="../media/image36.gif"/></Relationships>
</file>

<file path=ppt/diagrams/_rels/data4.xml.rels><?xml version="1.0" encoding="UTF-8" standalone="yes"?>
<Relationships xmlns="http://schemas.openxmlformats.org/package/2006/relationships"><Relationship Id="rId11" Type="http://schemas.openxmlformats.org/officeDocument/2006/relationships/image" Target="../media/image46.jpeg"/><Relationship Id="rId12" Type="http://schemas.openxmlformats.org/officeDocument/2006/relationships/image" Target="../media/image47.png"/><Relationship Id="rId1" Type="http://schemas.openxmlformats.org/officeDocument/2006/relationships/image" Target="../media/image38.gif"/><Relationship Id="rId2" Type="http://schemas.openxmlformats.org/officeDocument/2006/relationships/image" Target="../media/image19.jpeg"/><Relationship Id="rId3" Type="http://schemas.openxmlformats.org/officeDocument/2006/relationships/image" Target="../media/image39.jpeg"/><Relationship Id="rId4" Type="http://schemas.openxmlformats.org/officeDocument/2006/relationships/image" Target="../media/image9.gif"/><Relationship Id="rId5" Type="http://schemas.openxmlformats.org/officeDocument/2006/relationships/image" Target="../media/image40.jpeg"/><Relationship Id="rId6" Type="http://schemas.openxmlformats.org/officeDocument/2006/relationships/image" Target="../media/image41.gif"/><Relationship Id="rId7" Type="http://schemas.openxmlformats.org/officeDocument/2006/relationships/image" Target="../media/image42.jpeg"/><Relationship Id="rId8" Type="http://schemas.openxmlformats.org/officeDocument/2006/relationships/image" Target="../media/image43.jpeg"/><Relationship Id="rId9" Type="http://schemas.openxmlformats.org/officeDocument/2006/relationships/image" Target="../media/image44.jpeg"/><Relationship Id="rId10" Type="http://schemas.openxmlformats.org/officeDocument/2006/relationships/image" Target="../media/image45.png"/></Relationships>
</file>

<file path=ppt/diagrams/_rels/data5.xml.rels><?xml version="1.0" encoding="UTF-8" standalone="yes"?>
<Relationships xmlns="http://schemas.openxmlformats.org/package/2006/relationships"><Relationship Id="rId11" Type="http://schemas.openxmlformats.org/officeDocument/2006/relationships/image" Target="../media/image57.jpeg"/><Relationship Id="rId12" Type="http://schemas.openxmlformats.org/officeDocument/2006/relationships/image" Target="../media/image58.jpeg"/><Relationship Id="rId1" Type="http://schemas.openxmlformats.org/officeDocument/2006/relationships/image" Target="../media/image48.jpe"/><Relationship Id="rId2" Type="http://schemas.openxmlformats.org/officeDocument/2006/relationships/image" Target="../media/image49.jpeg"/><Relationship Id="rId3" Type="http://schemas.openxmlformats.org/officeDocument/2006/relationships/image" Target="../media/image50.gif"/><Relationship Id="rId4" Type="http://schemas.openxmlformats.org/officeDocument/2006/relationships/image" Target="../media/image51.jpeg"/><Relationship Id="rId5" Type="http://schemas.openxmlformats.org/officeDocument/2006/relationships/image" Target="../media/image52.jpeg"/><Relationship Id="rId6" Type="http://schemas.openxmlformats.org/officeDocument/2006/relationships/image" Target="../media/image53.jpeg"/><Relationship Id="rId7" Type="http://schemas.openxmlformats.org/officeDocument/2006/relationships/image" Target="../media/image54.gif"/><Relationship Id="rId8" Type="http://schemas.openxmlformats.org/officeDocument/2006/relationships/image" Target="../media/image55.jpeg"/><Relationship Id="rId9" Type="http://schemas.openxmlformats.org/officeDocument/2006/relationships/image" Target="../media/image10.png"/><Relationship Id="rId10" Type="http://schemas.openxmlformats.org/officeDocument/2006/relationships/image" Target="../media/image56.jpeg"/></Relationships>
</file>

<file path=ppt/diagrams/_rels/data6.xml.rels><?xml version="1.0" encoding="UTF-8" standalone="yes"?>
<Relationships xmlns="http://schemas.openxmlformats.org/package/2006/relationships"><Relationship Id="rId11" Type="http://schemas.openxmlformats.org/officeDocument/2006/relationships/image" Target="../media/image68.gif"/><Relationship Id="rId12" Type="http://schemas.openxmlformats.org/officeDocument/2006/relationships/image" Target="../media/image69.png"/><Relationship Id="rId1" Type="http://schemas.openxmlformats.org/officeDocument/2006/relationships/image" Target="../media/image59.jpeg"/><Relationship Id="rId2" Type="http://schemas.openxmlformats.org/officeDocument/2006/relationships/image" Target="../media/image60.jpeg"/><Relationship Id="rId3" Type="http://schemas.openxmlformats.org/officeDocument/2006/relationships/image" Target="../media/image61.jpe"/><Relationship Id="rId4" Type="http://schemas.openxmlformats.org/officeDocument/2006/relationships/image" Target="../media/image62.jpeg"/><Relationship Id="rId5" Type="http://schemas.openxmlformats.org/officeDocument/2006/relationships/image" Target="../media/image63.png"/><Relationship Id="rId6" Type="http://schemas.openxmlformats.org/officeDocument/2006/relationships/image" Target="../media/image64.png"/><Relationship Id="rId7" Type="http://schemas.openxmlformats.org/officeDocument/2006/relationships/image" Target="../media/image65.jpeg"/><Relationship Id="rId8" Type="http://schemas.openxmlformats.org/officeDocument/2006/relationships/image" Target="../media/image66.jpeg"/><Relationship Id="rId9" Type="http://schemas.openxmlformats.org/officeDocument/2006/relationships/image" Target="../media/image11.gif"/><Relationship Id="rId10" Type="http://schemas.openxmlformats.org/officeDocument/2006/relationships/image" Target="../media/image67.jpeg"/></Relationships>
</file>

<file path=ppt/diagrams/_rels/data7.xml.rels><?xml version="1.0" encoding="UTF-8" standalone="yes"?>
<Relationships xmlns="http://schemas.openxmlformats.org/package/2006/relationships"><Relationship Id="rId11" Type="http://schemas.openxmlformats.org/officeDocument/2006/relationships/image" Target="../media/image78.jpeg"/><Relationship Id="rId12" Type="http://schemas.openxmlformats.org/officeDocument/2006/relationships/image" Target="../media/image79.jpeg"/><Relationship Id="rId1" Type="http://schemas.openxmlformats.org/officeDocument/2006/relationships/image" Target="../media/image70.jpeg"/><Relationship Id="rId2" Type="http://schemas.openxmlformats.org/officeDocument/2006/relationships/image" Target="../media/image71.jpeg"/><Relationship Id="rId3" Type="http://schemas.openxmlformats.org/officeDocument/2006/relationships/image" Target="../media/image72.jpeg"/><Relationship Id="rId4" Type="http://schemas.openxmlformats.org/officeDocument/2006/relationships/image" Target="../media/image73.jpeg"/><Relationship Id="rId5" Type="http://schemas.openxmlformats.org/officeDocument/2006/relationships/image" Target="../media/image74.gif"/><Relationship Id="rId6" Type="http://schemas.openxmlformats.org/officeDocument/2006/relationships/image" Target="../media/image75.gif"/><Relationship Id="rId7" Type="http://schemas.openxmlformats.org/officeDocument/2006/relationships/image" Target="../media/image76.jpeg"/><Relationship Id="rId8" Type="http://schemas.openxmlformats.org/officeDocument/2006/relationships/image" Target="../media/image13.jpeg"/><Relationship Id="rId9" Type="http://schemas.openxmlformats.org/officeDocument/2006/relationships/image" Target="../media/image14.jpeg"/><Relationship Id="rId10" Type="http://schemas.openxmlformats.org/officeDocument/2006/relationships/image" Target="../media/image77.jpeg"/></Relationships>
</file>

<file path=ppt/diagrams/_rels/data8.xml.rels><?xml version="1.0" encoding="UTF-8" standalone="yes"?>
<Relationships xmlns="http://schemas.openxmlformats.org/package/2006/relationships"><Relationship Id="rId3" Type="http://schemas.openxmlformats.org/officeDocument/2006/relationships/image" Target="../media/image81.jpeg"/><Relationship Id="rId4" Type="http://schemas.openxmlformats.org/officeDocument/2006/relationships/image" Target="../media/image82.png"/><Relationship Id="rId5" Type="http://schemas.openxmlformats.org/officeDocument/2006/relationships/image" Target="../media/image83.jpeg"/><Relationship Id="rId6" Type="http://schemas.openxmlformats.org/officeDocument/2006/relationships/image" Target="../media/image84.png"/><Relationship Id="rId7" Type="http://schemas.openxmlformats.org/officeDocument/2006/relationships/image" Target="../media/image85.jpe"/><Relationship Id="rId8" Type="http://schemas.openxmlformats.org/officeDocument/2006/relationships/image" Target="../media/image86.jpg"/><Relationship Id="rId9" Type="http://schemas.openxmlformats.org/officeDocument/2006/relationships/image" Target="../media/image87.png"/><Relationship Id="rId10" Type="http://schemas.openxmlformats.org/officeDocument/2006/relationships/image" Target="../media/image88.png"/><Relationship Id="rId1" Type="http://schemas.openxmlformats.org/officeDocument/2006/relationships/image" Target="../media/image70.jpeg"/><Relationship Id="rId2" Type="http://schemas.openxmlformats.org/officeDocument/2006/relationships/image" Target="../media/image80.png"/></Relationships>
</file>

<file path=ppt/diagrams/_rels/data9.xml.rels><?xml version="1.0" encoding="UTF-8" standalone="yes"?>
<Relationships xmlns="http://schemas.openxmlformats.org/package/2006/relationships"><Relationship Id="rId3" Type="http://schemas.openxmlformats.org/officeDocument/2006/relationships/image" Target="../media/image91.jpeg"/><Relationship Id="rId4" Type="http://schemas.openxmlformats.org/officeDocument/2006/relationships/image" Target="../media/image92.jpeg"/><Relationship Id="rId5" Type="http://schemas.openxmlformats.org/officeDocument/2006/relationships/image" Target="../media/image93.jpeg"/><Relationship Id="rId6" Type="http://schemas.openxmlformats.org/officeDocument/2006/relationships/image" Target="../media/image94.jpeg"/><Relationship Id="rId7" Type="http://schemas.openxmlformats.org/officeDocument/2006/relationships/image" Target="../media/image95.jpeg"/><Relationship Id="rId8" Type="http://schemas.openxmlformats.org/officeDocument/2006/relationships/image" Target="../media/image96.png"/><Relationship Id="rId9" Type="http://schemas.openxmlformats.org/officeDocument/2006/relationships/image" Target="../media/image97.jpeg"/><Relationship Id="rId10" Type="http://schemas.openxmlformats.org/officeDocument/2006/relationships/image" Target="../media/image98.jpeg"/><Relationship Id="rId11" Type="http://schemas.openxmlformats.org/officeDocument/2006/relationships/image" Target="../media/image99.png"/><Relationship Id="rId1" Type="http://schemas.openxmlformats.org/officeDocument/2006/relationships/image" Target="../media/image89.jpg"/><Relationship Id="rId2" Type="http://schemas.openxmlformats.org/officeDocument/2006/relationships/image" Target="../media/image90.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5" Type="http://schemas.openxmlformats.org/officeDocument/2006/relationships/image" Target="../media/image9.gif"/><Relationship Id="rId6" Type="http://schemas.openxmlformats.org/officeDocument/2006/relationships/image" Target="../media/image10.png"/><Relationship Id="rId7" Type="http://schemas.openxmlformats.org/officeDocument/2006/relationships/image" Target="../media/image11.gif"/><Relationship Id="rId8" Type="http://schemas.openxmlformats.org/officeDocument/2006/relationships/image" Target="../media/image12.jpeg"/><Relationship Id="rId9" Type="http://schemas.openxmlformats.org/officeDocument/2006/relationships/image" Target="../media/image13.jpeg"/><Relationship Id="rId10" Type="http://schemas.openxmlformats.org/officeDocument/2006/relationships/image" Target="../media/image14.jpeg"/><Relationship Id="rId1" Type="http://schemas.openxmlformats.org/officeDocument/2006/relationships/image" Target="../media/image5.gif"/><Relationship Id="rId2" Type="http://schemas.openxmlformats.org/officeDocument/2006/relationships/image" Target="../media/image6.jpeg"/></Relationships>
</file>

<file path=ppt/diagrams/_rels/drawing10.xml.rels><?xml version="1.0" encoding="UTF-8" standalone="yes"?>
<Relationships xmlns="http://schemas.openxmlformats.org/package/2006/relationships"><Relationship Id="rId3" Type="http://schemas.openxmlformats.org/officeDocument/2006/relationships/image" Target="../media/image102.png"/><Relationship Id="rId4" Type="http://schemas.openxmlformats.org/officeDocument/2006/relationships/image" Target="../media/image103.jpeg"/><Relationship Id="rId5" Type="http://schemas.openxmlformats.org/officeDocument/2006/relationships/image" Target="../media/image104.jpeg"/><Relationship Id="rId6" Type="http://schemas.openxmlformats.org/officeDocument/2006/relationships/image" Target="../media/image105.png"/><Relationship Id="rId7" Type="http://schemas.openxmlformats.org/officeDocument/2006/relationships/image" Target="../media/image106.jpeg"/><Relationship Id="rId1" Type="http://schemas.openxmlformats.org/officeDocument/2006/relationships/image" Target="../media/image100.png"/><Relationship Id="rId2" Type="http://schemas.openxmlformats.org/officeDocument/2006/relationships/image" Target="../media/image101.jpeg"/></Relationships>
</file>

<file path=ppt/diagrams/_rels/drawing2.xml.rels><?xml version="1.0" encoding="UTF-8" standalone="yes"?>
<Relationships xmlns="http://schemas.openxmlformats.org/package/2006/relationships"><Relationship Id="rId11" Type="http://schemas.openxmlformats.org/officeDocument/2006/relationships/image" Target="../media/image25.gif"/><Relationship Id="rId12" Type="http://schemas.openxmlformats.org/officeDocument/2006/relationships/image" Target="../media/image26.jpg"/><Relationship Id="rId13" Type="http://schemas.openxmlformats.org/officeDocument/2006/relationships/image" Target="../media/image27.jpeg"/><Relationship Id="rId1" Type="http://schemas.openxmlformats.org/officeDocument/2006/relationships/image" Target="../media/image17.jpeg"/><Relationship Id="rId2" Type="http://schemas.openxmlformats.org/officeDocument/2006/relationships/image" Target="../media/image5.gif"/><Relationship Id="rId3" Type="http://schemas.openxmlformats.org/officeDocument/2006/relationships/image" Target="../media/image18.jpeg"/><Relationship Id="rId4" Type="http://schemas.openxmlformats.org/officeDocument/2006/relationships/image" Target="../media/image19.jpeg"/><Relationship Id="rId5" Type="http://schemas.openxmlformats.org/officeDocument/2006/relationships/image" Target="../media/image20.gif"/><Relationship Id="rId6" Type="http://schemas.openxmlformats.org/officeDocument/2006/relationships/image" Target="../media/image21.jpeg"/><Relationship Id="rId7" Type="http://schemas.openxmlformats.org/officeDocument/2006/relationships/image" Target="../media/image22.jpeg"/><Relationship Id="rId8" Type="http://schemas.openxmlformats.org/officeDocument/2006/relationships/image" Target="../media/image6.jpeg"/><Relationship Id="rId9" Type="http://schemas.openxmlformats.org/officeDocument/2006/relationships/image" Target="../media/image23.jpeg"/><Relationship Id="rId10" Type="http://schemas.openxmlformats.org/officeDocument/2006/relationships/image" Target="../media/image24.jpg"/></Relationships>
</file>

<file path=ppt/diagrams/_rels/drawing3.xml.rels><?xml version="1.0" encoding="UTF-8" standalone="yes"?>
<Relationships xmlns="http://schemas.openxmlformats.org/package/2006/relationships"><Relationship Id="rId11" Type="http://schemas.openxmlformats.org/officeDocument/2006/relationships/image" Target="../media/image37.gif"/><Relationship Id="rId12" Type="http://schemas.openxmlformats.org/officeDocument/2006/relationships/image" Target="../media/image8.jpeg"/><Relationship Id="rId1" Type="http://schemas.openxmlformats.org/officeDocument/2006/relationships/image" Target="../media/image7.jpeg"/><Relationship Id="rId2" Type="http://schemas.openxmlformats.org/officeDocument/2006/relationships/image" Target="../media/image28.jpg"/><Relationship Id="rId3" Type="http://schemas.openxmlformats.org/officeDocument/2006/relationships/image" Target="../media/image29.jpeg"/><Relationship Id="rId4" Type="http://schemas.openxmlformats.org/officeDocument/2006/relationships/image" Target="../media/image30.jpeg"/><Relationship Id="rId5" Type="http://schemas.openxmlformats.org/officeDocument/2006/relationships/image" Target="../media/image31.gif"/><Relationship Id="rId6" Type="http://schemas.openxmlformats.org/officeDocument/2006/relationships/image" Target="../media/image32.jpeg"/><Relationship Id="rId7" Type="http://schemas.openxmlformats.org/officeDocument/2006/relationships/image" Target="../media/image33.png"/><Relationship Id="rId8" Type="http://schemas.openxmlformats.org/officeDocument/2006/relationships/image" Target="../media/image34.jpeg"/><Relationship Id="rId9" Type="http://schemas.openxmlformats.org/officeDocument/2006/relationships/image" Target="../media/image35.png"/><Relationship Id="rId10" Type="http://schemas.openxmlformats.org/officeDocument/2006/relationships/image" Target="../media/image36.gif"/></Relationships>
</file>

<file path=ppt/diagrams/_rels/drawing4.xml.rels><?xml version="1.0" encoding="UTF-8" standalone="yes"?>
<Relationships xmlns="http://schemas.openxmlformats.org/package/2006/relationships"><Relationship Id="rId11" Type="http://schemas.openxmlformats.org/officeDocument/2006/relationships/image" Target="../media/image46.jpeg"/><Relationship Id="rId12" Type="http://schemas.openxmlformats.org/officeDocument/2006/relationships/image" Target="../media/image47.png"/><Relationship Id="rId1" Type="http://schemas.openxmlformats.org/officeDocument/2006/relationships/image" Target="../media/image38.gif"/><Relationship Id="rId2" Type="http://schemas.openxmlformats.org/officeDocument/2006/relationships/image" Target="../media/image19.jpeg"/><Relationship Id="rId3" Type="http://schemas.openxmlformats.org/officeDocument/2006/relationships/image" Target="../media/image39.jpeg"/><Relationship Id="rId4" Type="http://schemas.openxmlformats.org/officeDocument/2006/relationships/image" Target="../media/image9.gif"/><Relationship Id="rId5" Type="http://schemas.openxmlformats.org/officeDocument/2006/relationships/image" Target="../media/image40.jpeg"/><Relationship Id="rId6" Type="http://schemas.openxmlformats.org/officeDocument/2006/relationships/image" Target="../media/image41.gif"/><Relationship Id="rId7" Type="http://schemas.openxmlformats.org/officeDocument/2006/relationships/image" Target="../media/image42.jpeg"/><Relationship Id="rId8" Type="http://schemas.openxmlformats.org/officeDocument/2006/relationships/image" Target="../media/image43.jpeg"/><Relationship Id="rId9" Type="http://schemas.openxmlformats.org/officeDocument/2006/relationships/image" Target="../media/image44.jpeg"/><Relationship Id="rId10" Type="http://schemas.openxmlformats.org/officeDocument/2006/relationships/image" Target="../media/image45.png"/></Relationships>
</file>

<file path=ppt/diagrams/_rels/drawing5.xml.rels><?xml version="1.0" encoding="UTF-8" standalone="yes"?>
<Relationships xmlns="http://schemas.openxmlformats.org/package/2006/relationships"><Relationship Id="rId11" Type="http://schemas.openxmlformats.org/officeDocument/2006/relationships/image" Target="../media/image57.jpeg"/><Relationship Id="rId12" Type="http://schemas.openxmlformats.org/officeDocument/2006/relationships/image" Target="../media/image58.jpeg"/><Relationship Id="rId1" Type="http://schemas.openxmlformats.org/officeDocument/2006/relationships/image" Target="../media/image48.jpe"/><Relationship Id="rId2" Type="http://schemas.openxmlformats.org/officeDocument/2006/relationships/image" Target="../media/image49.jpeg"/><Relationship Id="rId3" Type="http://schemas.openxmlformats.org/officeDocument/2006/relationships/image" Target="../media/image50.gif"/><Relationship Id="rId4" Type="http://schemas.openxmlformats.org/officeDocument/2006/relationships/image" Target="../media/image51.jpeg"/><Relationship Id="rId5" Type="http://schemas.openxmlformats.org/officeDocument/2006/relationships/image" Target="../media/image52.jpeg"/><Relationship Id="rId6" Type="http://schemas.openxmlformats.org/officeDocument/2006/relationships/image" Target="../media/image53.jpeg"/><Relationship Id="rId7" Type="http://schemas.openxmlformats.org/officeDocument/2006/relationships/image" Target="../media/image54.gif"/><Relationship Id="rId8" Type="http://schemas.openxmlformats.org/officeDocument/2006/relationships/image" Target="../media/image55.jpeg"/><Relationship Id="rId9" Type="http://schemas.openxmlformats.org/officeDocument/2006/relationships/image" Target="../media/image10.png"/><Relationship Id="rId10" Type="http://schemas.openxmlformats.org/officeDocument/2006/relationships/image" Target="../media/image56.jpeg"/></Relationships>
</file>

<file path=ppt/diagrams/_rels/drawing6.xml.rels><?xml version="1.0" encoding="UTF-8" standalone="yes"?>
<Relationships xmlns="http://schemas.openxmlformats.org/package/2006/relationships"><Relationship Id="rId11" Type="http://schemas.openxmlformats.org/officeDocument/2006/relationships/image" Target="../media/image68.gif"/><Relationship Id="rId12" Type="http://schemas.openxmlformats.org/officeDocument/2006/relationships/image" Target="../media/image69.png"/><Relationship Id="rId1" Type="http://schemas.openxmlformats.org/officeDocument/2006/relationships/image" Target="../media/image59.jpeg"/><Relationship Id="rId2" Type="http://schemas.openxmlformats.org/officeDocument/2006/relationships/image" Target="../media/image60.jpeg"/><Relationship Id="rId3" Type="http://schemas.openxmlformats.org/officeDocument/2006/relationships/image" Target="../media/image61.jpe"/><Relationship Id="rId4" Type="http://schemas.openxmlformats.org/officeDocument/2006/relationships/image" Target="../media/image62.jpeg"/><Relationship Id="rId5" Type="http://schemas.openxmlformats.org/officeDocument/2006/relationships/image" Target="../media/image63.png"/><Relationship Id="rId6" Type="http://schemas.openxmlformats.org/officeDocument/2006/relationships/image" Target="../media/image64.png"/><Relationship Id="rId7" Type="http://schemas.openxmlformats.org/officeDocument/2006/relationships/image" Target="../media/image65.jpeg"/><Relationship Id="rId8" Type="http://schemas.openxmlformats.org/officeDocument/2006/relationships/image" Target="../media/image66.jpeg"/><Relationship Id="rId9" Type="http://schemas.openxmlformats.org/officeDocument/2006/relationships/image" Target="../media/image11.gif"/><Relationship Id="rId10" Type="http://schemas.openxmlformats.org/officeDocument/2006/relationships/image" Target="../media/image67.jpeg"/></Relationships>
</file>

<file path=ppt/diagrams/_rels/drawing7.xml.rels><?xml version="1.0" encoding="UTF-8" standalone="yes"?>
<Relationships xmlns="http://schemas.openxmlformats.org/package/2006/relationships"><Relationship Id="rId11" Type="http://schemas.openxmlformats.org/officeDocument/2006/relationships/image" Target="../media/image78.jpeg"/><Relationship Id="rId12" Type="http://schemas.openxmlformats.org/officeDocument/2006/relationships/image" Target="../media/image79.jpeg"/><Relationship Id="rId1" Type="http://schemas.openxmlformats.org/officeDocument/2006/relationships/image" Target="../media/image70.jpeg"/><Relationship Id="rId2" Type="http://schemas.openxmlformats.org/officeDocument/2006/relationships/image" Target="../media/image71.jpeg"/><Relationship Id="rId3" Type="http://schemas.openxmlformats.org/officeDocument/2006/relationships/image" Target="../media/image72.jpeg"/><Relationship Id="rId4" Type="http://schemas.openxmlformats.org/officeDocument/2006/relationships/image" Target="../media/image73.jpeg"/><Relationship Id="rId5" Type="http://schemas.openxmlformats.org/officeDocument/2006/relationships/image" Target="../media/image74.gif"/><Relationship Id="rId6" Type="http://schemas.openxmlformats.org/officeDocument/2006/relationships/image" Target="../media/image75.gif"/><Relationship Id="rId7" Type="http://schemas.openxmlformats.org/officeDocument/2006/relationships/image" Target="../media/image76.jpeg"/><Relationship Id="rId8" Type="http://schemas.openxmlformats.org/officeDocument/2006/relationships/image" Target="../media/image13.jpeg"/><Relationship Id="rId9" Type="http://schemas.openxmlformats.org/officeDocument/2006/relationships/image" Target="../media/image14.jpeg"/><Relationship Id="rId10" Type="http://schemas.openxmlformats.org/officeDocument/2006/relationships/image" Target="../media/image77.jpeg"/></Relationships>
</file>

<file path=ppt/diagrams/_rels/drawing8.xml.rels><?xml version="1.0" encoding="UTF-8" standalone="yes"?>
<Relationships xmlns="http://schemas.openxmlformats.org/package/2006/relationships"><Relationship Id="rId3" Type="http://schemas.openxmlformats.org/officeDocument/2006/relationships/image" Target="../media/image81.jpeg"/><Relationship Id="rId4" Type="http://schemas.openxmlformats.org/officeDocument/2006/relationships/image" Target="../media/image82.png"/><Relationship Id="rId5" Type="http://schemas.openxmlformats.org/officeDocument/2006/relationships/image" Target="../media/image83.jpeg"/><Relationship Id="rId6" Type="http://schemas.openxmlformats.org/officeDocument/2006/relationships/image" Target="../media/image84.png"/><Relationship Id="rId7" Type="http://schemas.openxmlformats.org/officeDocument/2006/relationships/image" Target="../media/image85.jpe"/><Relationship Id="rId8" Type="http://schemas.openxmlformats.org/officeDocument/2006/relationships/image" Target="../media/image86.jpg"/><Relationship Id="rId9" Type="http://schemas.openxmlformats.org/officeDocument/2006/relationships/image" Target="../media/image87.png"/><Relationship Id="rId10" Type="http://schemas.openxmlformats.org/officeDocument/2006/relationships/image" Target="../media/image88.png"/><Relationship Id="rId1" Type="http://schemas.openxmlformats.org/officeDocument/2006/relationships/image" Target="../media/image70.jpeg"/><Relationship Id="rId2" Type="http://schemas.openxmlformats.org/officeDocument/2006/relationships/image" Target="../media/image80.png"/></Relationships>
</file>

<file path=ppt/diagrams/_rels/drawing9.xml.rels><?xml version="1.0" encoding="UTF-8" standalone="yes"?>
<Relationships xmlns="http://schemas.openxmlformats.org/package/2006/relationships"><Relationship Id="rId3" Type="http://schemas.openxmlformats.org/officeDocument/2006/relationships/image" Target="../media/image91.jpeg"/><Relationship Id="rId4" Type="http://schemas.openxmlformats.org/officeDocument/2006/relationships/image" Target="../media/image92.jpeg"/><Relationship Id="rId5" Type="http://schemas.openxmlformats.org/officeDocument/2006/relationships/image" Target="../media/image93.jpeg"/><Relationship Id="rId6" Type="http://schemas.openxmlformats.org/officeDocument/2006/relationships/image" Target="../media/image94.jpeg"/><Relationship Id="rId7" Type="http://schemas.openxmlformats.org/officeDocument/2006/relationships/image" Target="../media/image95.jpeg"/><Relationship Id="rId8" Type="http://schemas.openxmlformats.org/officeDocument/2006/relationships/image" Target="../media/image96.png"/><Relationship Id="rId9" Type="http://schemas.openxmlformats.org/officeDocument/2006/relationships/image" Target="../media/image97.jpeg"/><Relationship Id="rId10" Type="http://schemas.openxmlformats.org/officeDocument/2006/relationships/image" Target="../media/image98.jpeg"/><Relationship Id="rId11" Type="http://schemas.openxmlformats.org/officeDocument/2006/relationships/image" Target="../media/image99.png"/><Relationship Id="rId1" Type="http://schemas.openxmlformats.org/officeDocument/2006/relationships/image" Target="../media/image89.jpg"/><Relationship Id="rId2" Type="http://schemas.openxmlformats.org/officeDocument/2006/relationships/image" Target="../media/image90.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9B1D2D-0435-495B-A4BC-2D35832C6ECC}" type="doc">
      <dgm:prSet loTypeId="urn:microsoft.com/office/officeart/2005/8/layout/vList3" loCatId="list" qsTypeId="urn:microsoft.com/office/officeart/2005/8/quickstyle/simple1" qsCatId="simple" csTypeId="urn:microsoft.com/office/officeart/2005/8/colors/accent1_2" csCatId="accent1" phldr="1"/>
      <dgm:spPr/>
    </dgm:pt>
    <dgm:pt modelId="{A5C86EF4-8FB9-4EF3-B3FA-93867DA0980E}">
      <dgm:prSet custT="1"/>
      <dgm:spPr>
        <a:solidFill>
          <a:schemeClr val="tx2"/>
        </a:solidFill>
      </dgm:spPr>
      <dgm:t>
        <a:bodyPr/>
        <a:lstStyle/>
        <a:p>
          <a:r>
            <a:rPr lang="en-GB" sz="1400" dirty="0">
              <a:solidFill>
                <a:schemeClr val="bg1"/>
              </a:solidFill>
            </a:rPr>
            <a:t>Australia </a:t>
          </a:r>
        </a:p>
      </dgm:t>
    </dgm:pt>
    <dgm:pt modelId="{5C593BB9-60DB-44EE-AC98-5FB1E019DE17}" type="parTrans" cxnId="{03D691A5-FDB5-4C88-8C8D-51458F2B227F}">
      <dgm:prSet/>
      <dgm:spPr/>
      <dgm:t>
        <a:bodyPr/>
        <a:lstStyle/>
        <a:p>
          <a:endParaRPr lang="en-GB" sz="1000"/>
        </a:p>
      </dgm:t>
    </dgm:pt>
    <dgm:pt modelId="{6378B0CA-100B-405C-A490-98C7C156F106}" type="sibTrans" cxnId="{03D691A5-FDB5-4C88-8C8D-51458F2B227F}">
      <dgm:prSet/>
      <dgm:spPr/>
      <dgm:t>
        <a:bodyPr/>
        <a:lstStyle/>
        <a:p>
          <a:endParaRPr lang="en-GB" sz="1000"/>
        </a:p>
      </dgm:t>
    </dgm:pt>
    <dgm:pt modelId="{3E699C1D-1438-46E6-9F8C-2E24E19FBC3C}">
      <dgm:prSet custT="1"/>
      <dgm:spPr>
        <a:solidFill>
          <a:schemeClr val="tx2"/>
        </a:solidFill>
      </dgm:spPr>
      <dgm:t>
        <a:bodyPr/>
        <a:lstStyle/>
        <a:p>
          <a:r>
            <a:rPr lang="en-GB" sz="1400" dirty="0">
              <a:solidFill>
                <a:schemeClr val="bg1"/>
              </a:solidFill>
            </a:rPr>
            <a:t>Canada </a:t>
          </a:r>
        </a:p>
      </dgm:t>
    </dgm:pt>
    <dgm:pt modelId="{11AF918F-AE0E-4616-9B18-6D9A1C721678}" type="parTrans" cxnId="{B165C798-83C5-4286-A8D7-FE92C3611622}">
      <dgm:prSet/>
      <dgm:spPr/>
      <dgm:t>
        <a:bodyPr/>
        <a:lstStyle/>
        <a:p>
          <a:endParaRPr lang="en-GB" sz="1000"/>
        </a:p>
      </dgm:t>
    </dgm:pt>
    <dgm:pt modelId="{99AD0685-C555-49B8-A675-619E241091E5}" type="sibTrans" cxnId="{B165C798-83C5-4286-A8D7-FE92C3611622}">
      <dgm:prSet/>
      <dgm:spPr/>
      <dgm:t>
        <a:bodyPr/>
        <a:lstStyle/>
        <a:p>
          <a:endParaRPr lang="en-GB" sz="1000"/>
        </a:p>
      </dgm:t>
    </dgm:pt>
    <dgm:pt modelId="{5E487140-CA05-492B-AD83-64190722EA7B}">
      <dgm:prSet custT="1"/>
      <dgm:spPr>
        <a:solidFill>
          <a:schemeClr val="tx2"/>
        </a:solidFill>
      </dgm:spPr>
      <dgm:t>
        <a:bodyPr/>
        <a:lstStyle/>
        <a:p>
          <a:r>
            <a:rPr lang="en-GB" sz="1400" dirty="0">
              <a:solidFill>
                <a:schemeClr val="bg1"/>
              </a:solidFill>
            </a:rPr>
            <a:t>Denmark</a:t>
          </a:r>
        </a:p>
      </dgm:t>
    </dgm:pt>
    <dgm:pt modelId="{7B7E553B-AC29-48C2-930B-80084574D4F9}" type="parTrans" cxnId="{8EF8CAC0-59F5-4382-A97A-23A41C721495}">
      <dgm:prSet/>
      <dgm:spPr/>
      <dgm:t>
        <a:bodyPr/>
        <a:lstStyle/>
        <a:p>
          <a:endParaRPr lang="en-GB" sz="1000"/>
        </a:p>
      </dgm:t>
    </dgm:pt>
    <dgm:pt modelId="{0E2D5CCD-8E57-4146-B25C-7D80C67BBC81}" type="sibTrans" cxnId="{8EF8CAC0-59F5-4382-A97A-23A41C721495}">
      <dgm:prSet/>
      <dgm:spPr/>
      <dgm:t>
        <a:bodyPr/>
        <a:lstStyle/>
        <a:p>
          <a:endParaRPr lang="en-GB" sz="1000"/>
        </a:p>
      </dgm:t>
    </dgm:pt>
    <dgm:pt modelId="{A729F9A9-BFC4-47A2-9AF7-F012D830485F}">
      <dgm:prSet custT="1"/>
      <dgm:spPr>
        <a:solidFill>
          <a:schemeClr val="tx2"/>
        </a:solidFill>
      </dgm:spPr>
      <dgm:t>
        <a:bodyPr/>
        <a:lstStyle/>
        <a:p>
          <a:r>
            <a:rPr lang="en-GB" sz="1400" dirty="0">
              <a:solidFill>
                <a:schemeClr val="bg1"/>
              </a:solidFill>
            </a:rPr>
            <a:t>India</a:t>
          </a:r>
        </a:p>
      </dgm:t>
    </dgm:pt>
    <dgm:pt modelId="{1D48274C-B28E-4E48-A606-295CB07C3AF6}" type="parTrans" cxnId="{3375B8FC-1629-4B4C-8843-756DA4340631}">
      <dgm:prSet/>
      <dgm:spPr/>
      <dgm:t>
        <a:bodyPr/>
        <a:lstStyle/>
        <a:p>
          <a:endParaRPr lang="en-US"/>
        </a:p>
      </dgm:t>
    </dgm:pt>
    <dgm:pt modelId="{A37FBAEA-C464-4988-8B69-69475802A791}" type="sibTrans" cxnId="{3375B8FC-1629-4B4C-8843-756DA4340631}">
      <dgm:prSet/>
      <dgm:spPr/>
      <dgm:t>
        <a:bodyPr/>
        <a:lstStyle/>
        <a:p>
          <a:endParaRPr lang="en-US"/>
        </a:p>
      </dgm:t>
    </dgm:pt>
    <dgm:pt modelId="{529A74FE-C6C1-4C4D-A758-9869FBEAD177}">
      <dgm:prSet custT="1"/>
      <dgm:spPr>
        <a:solidFill>
          <a:schemeClr val="tx2"/>
        </a:solidFill>
      </dgm:spPr>
      <dgm:t>
        <a:bodyPr/>
        <a:lstStyle/>
        <a:p>
          <a:r>
            <a:rPr lang="en-GB" sz="1400" dirty="0">
              <a:solidFill>
                <a:schemeClr val="bg1"/>
              </a:solidFill>
            </a:rPr>
            <a:t>Israel</a:t>
          </a:r>
        </a:p>
      </dgm:t>
    </dgm:pt>
    <dgm:pt modelId="{0902ED63-4ADB-4638-85A9-04882101593E}" type="parTrans" cxnId="{1E3DF811-8AC7-467F-BDA6-25376A1D31FF}">
      <dgm:prSet/>
      <dgm:spPr/>
      <dgm:t>
        <a:bodyPr/>
        <a:lstStyle/>
        <a:p>
          <a:endParaRPr lang="en-US"/>
        </a:p>
      </dgm:t>
    </dgm:pt>
    <dgm:pt modelId="{11F711E4-3583-48CF-9BFD-42E494FDB5B5}" type="sibTrans" cxnId="{1E3DF811-8AC7-467F-BDA6-25376A1D31FF}">
      <dgm:prSet/>
      <dgm:spPr/>
      <dgm:t>
        <a:bodyPr/>
        <a:lstStyle/>
        <a:p>
          <a:endParaRPr lang="en-US"/>
        </a:p>
      </dgm:t>
    </dgm:pt>
    <dgm:pt modelId="{CFA15872-C47C-4C13-B275-C6270BCD6FAE}">
      <dgm:prSet custT="1"/>
      <dgm:spPr>
        <a:solidFill>
          <a:schemeClr val="tx2"/>
        </a:solidFill>
      </dgm:spPr>
      <dgm:t>
        <a:bodyPr/>
        <a:lstStyle/>
        <a:p>
          <a:r>
            <a:rPr lang="en-GB" sz="1400" dirty="0">
              <a:solidFill>
                <a:schemeClr val="bg1"/>
              </a:solidFill>
            </a:rPr>
            <a:t>New Zealand</a:t>
          </a:r>
        </a:p>
      </dgm:t>
    </dgm:pt>
    <dgm:pt modelId="{4C9FFE46-324A-4FF9-BBAA-DDD80CD680F1}" type="parTrans" cxnId="{2672015A-DFDA-498B-A37C-4A59C1248A48}">
      <dgm:prSet/>
      <dgm:spPr/>
      <dgm:t>
        <a:bodyPr/>
        <a:lstStyle/>
        <a:p>
          <a:endParaRPr lang="en-US"/>
        </a:p>
      </dgm:t>
    </dgm:pt>
    <dgm:pt modelId="{0D98549A-E9C3-42F8-B70A-B4B13CEBF649}" type="sibTrans" cxnId="{2672015A-DFDA-498B-A37C-4A59C1248A48}">
      <dgm:prSet/>
      <dgm:spPr/>
      <dgm:t>
        <a:bodyPr/>
        <a:lstStyle/>
        <a:p>
          <a:endParaRPr lang="en-US"/>
        </a:p>
      </dgm:t>
    </dgm:pt>
    <dgm:pt modelId="{194D6AB9-459C-40D5-93E2-FB50B3432466}">
      <dgm:prSet custT="1"/>
      <dgm:spPr>
        <a:solidFill>
          <a:srgbClr val="06A3B0"/>
        </a:solidFill>
      </dgm:spPr>
      <dgm:t>
        <a:bodyPr/>
        <a:lstStyle/>
        <a:p>
          <a:r>
            <a:rPr lang="en-GB" sz="1400" dirty="0">
              <a:solidFill>
                <a:schemeClr val="bg1"/>
              </a:solidFill>
            </a:rPr>
            <a:t>Sweden</a:t>
          </a:r>
        </a:p>
      </dgm:t>
    </dgm:pt>
    <dgm:pt modelId="{6B2646C5-09B2-4B41-ABCA-1B170BCAC9EC}" type="parTrans" cxnId="{433875B2-36F4-40C1-8ACA-416D0F391736}">
      <dgm:prSet/>
      <dgm:spPr/>
      <dgm:t>
        <a:bodyPr/>
        <a:lstStyle/>
        <a:p>
          <a:endParaRPr lang="en-US"/>
        </a:p>
      </dgm:t>
    </dgm:pt>
    <dgm:pt modelId="{02E3A17E-B50F-4A1C-B840-3B2385C39EB0}" type="sibTrans" cxnId="{433875B2-36F4-40C1-8ACA-416D0F391736}">
      <dgm:prSet/>
      <dgm:spPr/>
      <dgm:t>
        <a:bodyPr/>
        <a:lstStyle/>
        <a:p>
          <a:endParaRPr lang="en-US"/>
        </a:p>
      </dgm:t>
    </dgm:pt>
    <dgm:pt modelId="{C67C6F00-88FC-4F5E-9A5E-E0904CDDB72B}">
      <dgm:prSet custT="1"/>
      <dgm:spPr>
        <a:solidFill>
          <a:schemeClr val="tx2"/>
        </a:solidFill>
      </dgm:spPr>
      <dgm:t>
        <a:bodyPr/>
        <a:lstStyle/>
        <a:p>
          <a:r>
            <a:rPr lang="en-GB" sz="1400" dirty="0">
              <a:solidFill>
                <a:schemeClr val="bg1"/>
              </a:solidFill>
            </a:rPr>
            <a:t>United Kingdom</a:t>
          </a:r>
        </a:p>
      </dgm:t>
    </dgm:pt>
    <dgm:pt modelId="{9942F125-2A72-4686-92C5-5EF78AFBFCB4}" type="parTrans" cxnId="{C2C3FC30-209D-40E0-872A-5B95921FA025}">
      <dgm:prSet/>
      <dgm:spPr/>
      <dgm:t>
        <a:bodyPr/>
        <a:lstStyle/>
        <a:p>
          <a:endParaRPr lang="en-US"/>
        </a:p>
      </dgm:t>
    </dgm:pt>
    <dgm:pt modelId="{7AFE7A43-55BD-4EF3-A0A4-899949DF1630}" type="sibTrans" cxnId="{C2C3FC30-209D-40E0-872A-5B95921FA025}">
      <dgm:prSet/>
      <dgm:spPr/>
      <dgm:t>
        <a:bodyPr/>
        <a:lstStyle/>
        <a:p>
          <a:endParaRPr lang="en-US"/>
        </a:p>
      </dgm:t>
    </dgm:pt>
    <dgm:pt modelId="{D70E81C8-EB8C-4ECC-A3BE-18DC41ECB7B1}">
      <dgm:prSet custT="1"/>
      <dgm:spPr>
        <a:solidFill>
          <a:schemeClr val="tx2"/>
        </a:solidFill>
      </dgm:spPr>
      <dgm:t>
        <a:bodyPr/>
        <a:lstStyle/>
        <a:p>
          <a:r>
            <a:rPr lang="en-GB" sz="1400" dirty="0">
              <a:solidFill>
                <a:schemeClr val="bg1"/>
              </a:solidFill>
            </a:rPr>
            <a:t>South Africa</a:t>
          </a:r>
        </a:p>
      </dgm:t>
    </dgm:pt>
    <dgm:pt modelId="{3DB67EB2-5727-4A40-9635-54B02213B967}" type="parTrans" cxnId="{5B53F1C1-DA51-4872-96E7-1B6667790F05}">
      <dgm:prSet/>
      <dgm:spPr/>
      <dgm:t>
        <a:bodyPr/>
        <a:lstStyle/>
        <a:p>
          <a:endParaRPr lang="en-US"/>
        </a:p>
      </dgm:t>
    </dgm:pt>
    <dgm:pt modelId="{C45D30B0-EB94-43E4-BC8F-7F793E841A12}" type="sibTrans" cxnId="{5B53F1C1-DA51-4872-96E7-1B6667790F05}">
      <dgm:prSet/>
      <dgm:spPr/>
      <dgm:t>
        <a:bodyPr/>
        <a:lstStyle/>
        <a:p>
          <a:endParaRPr lang="en-US"/>
        </a:p>
      </dgm:t>
    </dgm:pt>
    <dgm:pt modelId="{3514AB29-ABFC-4C93-B2DF-6A1C3A67C345}">
      <dgm:prSet custT="1"/>
      <dgm:spPr>
        <a:solidFill>
          <a:schemeClr val="tx2"/>
        </a:solidFill>
      </dgm:spPr>
      <dgm:t>
        <a:bodyPr/>
        <a:lstStyle/>
        <a:p>
          <a:r>
            <a:rPr lang="en-GB" sz="1200" dirty="0">
              <a:solidFill>
                <a:schemeClr val="bg1"/>
              </a:solidFill>
            </a:rPr>
            <a:t>United States of America</a:t>
          </a:r>
          <a:endParaRPr lang="en-GB" sz="900" dirty="0">
            <a:solidFill>
              <a:schemeClr val="bg1"/>
            </a:solidFill>
          </a:endParaRPr>
        </a:p>
      </dgm:t>
    </dgm:pt>
    <dgm:pt modelId="{A187AD31-1137-46C9-8791-CEE9B71FB679}" type="parTrans" cxnId="{A551D6DB-DEE9-4DA8-9496-F8225318EF00}">
      <dgm:prSet/>
      <dgm:spPr/>
      <dgm:t>
        <a:bodyPr/>
        <a:lstStyle/>
        <a:p>
          <a:endParaRPr lang="en-US"/>
        </a:p>
      </dgm:t>
    </dgm:pt>
    <dgm:pt modelId="{D51AF1DD-7B63-488B-A468-5588AB36FC2D}" type="sibTrans" cxnId="{A551D6DB-DEE9-4DA8-9496-F8225318EF00}">
      <dgm:prSet/>
      <dgm:spPr/>
      <dgm:t>
        <a:bodyPr/>
        <a:lstStyle/>
        <a:p>
          <a:endParaRPr lang="en-US"/>
        </a:p>
      </dgm:t>
    </dgm:pt>
    <dgm:pt modelId="{EAA22355-6BB5-4713-8DBE-036DE77E170C}" type="pres">
      <dgm:prSet presAssocID="{8B9B1D2D-0435-495B-A4BC-2D35832C6ECC}" presName="linearFlow" presStyleCnt="0">
        <dgm:presLayoutVars>
          <dgm:dir/>
          <dgm:resizeHandles val="exact"/>
        </dgm:presLayoutVars>
      </dgm:prSet>
      <dgm:spPr/>
    </dgm:pt>
    <dgm:pt modelId="{C537E809-0037-4E41-8E34-6BE73A3CBFF2}" type="pres">
      <dgm:prSet presAssocID="{A5C86EF4-8FB9-4EF3-B3FA-93867DA0980E}" presName="composite" presStyleCnt="0"/>
      <dgm:spPr/>
    </dgm:pt>
    <dgm:pt modelId="{37C30309-E0F2-4D24-84CC-A9A8B194EE9F}" type="pres">
      <dgm:prSet presAssocID="{A5C86EF4-8FB9-4EF3-B3FA-93867DA0980E}" presName="imgShp" presStyleLbl="fgImgPlace1" presStyleIdx="0" presStyleCnt="10"/>
      <dgm:spPr>
        <a:blipFill rotWithShape="0">
          <a:blip xmlns:r="http://schemas.openxmlformats.org/officeDocument/2006/relationships" r:embed="rId1"/>
          <a:stretch>
            <a:fillRect/>
          </a:stretch>
        </a:blipFill>
      </dgm:spPr>
    </dgm:pt>
    <dgm:pt modelId="{B67E7117-E9A7-4A52-B334-A9BEA537C271}" type="pres">
      <dgm:prSet presAssocID="{A5C86EF4-8FB9-4EF3-B3FA-93867DA0980E}" presName="txShp" presStyleLbl="node1" presStyleIdx="0" presStyleCnt="10">
        <dgm:presLayoutVars>
          <dgm:bulletEnabled val="1"/>
        </dgm:presLayoutVars>
      </dgm:prSet>
      <dgm:spPr/>
      <dgm:t>
        <a:bodyPr/>
        <a:lstStyle/>
        <a:p>
          <a:endParaRPr lang="en-US"/>
        </a:p>
      </dgm:t>
    </dgm:pt>
    <dgm:pt modelId="{1172B14E-7A1A-457C-857D-C5D661BDF6C6}" type="pres">
      <dgm:prSet presAssocID="{6378B0CA-100B-405C-A490-98C7C156F106}" presName="spacing" presStyleCnt="0"/>
      <dgm:spPr/>
    </dgm:pt>
    <dgm:pt modelId="{96822F54-F130-4B3E-ABF9-49B4696E42E2}" type="pres">
      <dgm:prSet presAssocID="{3E699C1D-1438-46E6-9F8C-2E24E19FBC3C}" presName="composite" presStyleCnt="0"/>
      <dgm:spPr/>
    </dgm:pt>
    <dgm:pt modelId="{014DC99B-A470-4204-8C55-F923D57A9F3B}" type="pres">
      <dgm:prSet presAssocID="{3E699C1D-1438-46E6-9F8C-2E24E19FBC3C}" presName="imgShp" presStyleLbl="fgImgPlace1" presStyleIdx="1" presStyleCnt="10"/>
      <dgm:spPr>
        <a:blipFill rotWithShape="0">
          <a:blip xmlns:r="http://schemas.openxmlformats.org/officeDocument/2006/relationships" r:embed="rId2"/>
          <a:stretch>
            <a:fillRect/>
          </a:stretch>
        </a:blipFill>
      </dgm:spPr>
    </dgm:pt>
    <dgm:pt modelId="{04AEDA72-DB98-4C0E-B801-88105F9375E5}" type="pres">
      <dgm:prSet presAssocID="{3E699C1D-1438-46E6-9F8C-2E24E19FBC3C}" presName="txShp" presStyleLbl="node1" presStyleIdx="1" presStyleCnt="10">
        <dgm:presLayoutVars>
          <dgm:bulletEnabled val="1"/>
        </dgm:presLayoutVars>
      </dgm:prSet>
      <dgm:spPr/>
      <dgm:t>
        <a:bodyPr/>
        <a:lstStyle/>
        <a:p>
          <a:endParaRPr lang="en-US"/>
        </a:p>
      </dgm:t>
    </dgm:pt>
    <dgm:pt modelId="{D6F451F4-E318-46BE-A2F0-CDC7330F7052}" type="pres">
      <dgm:prSet presAssocID="{99AD0685-C555-49B8-A675-619E241091E5}" presName="spacing" presStyleCnt="0"/>
      <dgm:spPr/>
    </dgm:pt>
    <dgm:pt modelId="{9B0057C7-DCEB-429C-8C01-A0E7EDB11570}" type="pres">
      <dgm:prSet presAssocID="{5E487140-CA05-492B-AD83-64190722EA7B}" presName="composite" presStyleCnt="0"/>
      <dgm:spPr/>
    </dgm:pt>
    <dgm:pt modelId="{DBEC2D7C-65BD-45BB-99D6-E1FBFFD48AB2}" type="pres">
      <dgm:prSet presAssocID="{5E487140-CA05-492B-AD83-64190722EA7B}" presName="imgShp" presStyleLbl="fgImgPlace1" presStyleIdx="2" presStyleCnt="10"/>
      <dgm:spPr>
        <a:blipFill rotWithShape="0">
          <a:blip xmlns:r="http://schemas.openxmlformats.org/officeDocument/2006/relationships" r:embed="rId3"/>
          <a:stretch>
            <a:fillRect/>
          </a:stretch>
        </a:blipFill>
      </dgm:spPr>
    </dgm:pt>
    <dgm:pt modelId="{E68129CA-3367-4A06-99AA-10B9C1F0FC72}" type="pres">
      <dgm:prSet presAssocID="{5E487140-CA05-492B-AD83-64190722EA7B}" presName="txShp" presStyleLbl="node1" presStyleIdx="2" presStyleCnt="10">
        <dgm:presLayoutVars>
          <dgm:bulletEnabled val="1"/>
        </dgm:presLayoutVars>
      </dgm:prSet>
      <dgm:spPr/>
      <dgm:t>
        <a:bodyPr/>
        <a:lstStyle/>
        <a:p>
          <a:endParaRPr lang="en-US"/>
        </a:p>
      </dgm:t>
    </dgm:pt>
    <dgm:pt modelId="{F219F482-7965-4FCB-A027-2DAAB3CD49A8}" type="pres">
      <dgm:prSet presAssocID="{0E2D5CCD-8E57-4146-B25C-7D80C67BBC81}" presName="spacing" presStyleCnt="0"/>
      <dgm:spPr/>
    </dgm:pt>
    <dgm:pt modelId="{16A74795-3A0C-4EE6-BC84-DC6E31BB2F27}" type="pres">
      <dgm:prSet presAssocID="{A729F9A9-BFC4-47A2-9AF7-F012D830485F}" presName="composite" presStyleCnt="0"/>
      <dgm:spPr/>
    </dgm:pt>
    <dgm:pt modelId="{0D3E4F76-1EEF-4335-AD3A-5A99A6D9BFBD}" type="pres">
      <dgm:prSet presAssocID="{A729F9A9-BFC4-47A2-9AF7-F012D830485F}" presName="imgShp" presStyleLbl="fgImgPlace1" presStyleIdx="3" presStyleCnt="10"/>
      <dgm:spPr>
        <a:blipFill rotWithShape="0">
          <a:blip xmlns:r="http://schemas.openxmlformats.org/officeDocument/2006/relationships" r:embed="rId4"/>
          <a:stretch>
            <a:fillRect/>
          </a:stretch>
        </a:blipFill>
      </dgm:spPr>
    </dgm:pt>
    <dgm:pt modelId="{39F3E093-9931-4C77-A0CF-21D12124FB50}" type="pres">
      <dgm:prSet presAssocID="{A729F9A9-BFC4-47A2-9AF7-F012D830485F}" presName="txShp" presStyleLbl="node1" presStyleIdx="3" presStyleCnt="10">
        <dgm:presLayoutVars>
          <dgm:bulletEnabled val="1"/>
        </dgm:presLayoutVars>
      </dgm:prSet>
      <dgm:spPr/>
      <dgm:t>
        <a:bodyPr/>
        <a:lstStyle/>
        <a:p>
          <a:endParaRPr lang="en-US"/>
        </a:p>
      </dgm:t>
    </dgm:pt>
    <dgm:pt modelId="{31E7513B-C7FA-49F4-8A49-BDC01536AF48}" type="pres">
      <dgm:prSet presAssocID="{A37FBAEA-C464-4988-8B69-69475802A791}" presName="spacing" presStyleCnt="0"/>
      <dgm:spPr/>
    </dgm:pt>
    <dgm:pt modelId="{2ED8CACE-77BE-4393-8554-BDF36885A1E4}" type="pres">
      <dgm:prSet presAssocID="{529A74FE-C6C1-4C4D-A758-9869FBEAD177}" presName="composite" presStyleCnt="0"/>
      <dgm:spPr/>
    </dgm:pt>
    <dgm:pt modelId="{3E4A51D1-ABF7-4B19-ACCF-70A00B4D40D2}" type="pres">
      <dgm:prSet presAssocID="{529A74FE-C6C1-4C4D-A758-9869FBEAD177}" presName="imgShp" presStyleLbl="fgImgPlace1" presStyleIdx="4" presStyleCnt="10"/>
      <dgm:spPr>
        <a:blipFill rotWithShape="0">
          <a:blip xmlns:r="http://schemas.openxmlformats.org/officeDocument/2006/relationships" r:embed="rId5"/>
          <a:stretch>
            <a:fillRect/>
          </a:stretch>
        </a:blipFill>
      </dgm:spPr>
    </dgm:pt>
    <dgm:pt modelId="{B6F088C5-C78E-47E5-A773-68CBFB241BC4}" type="pres">
      <dgm:prSet presAssocID="{529A74FE-C6C1-4C4D-A758-9869FBEAD177}" presName="txShp" presStyleLbl="node1" presStyleIdx="4" presStyleCnt="10">
        <dgm:presLayoutVars>
          <dgm:bulletEnabled val="1"/>
        </dgm:presLayoutVars>
      </dgm:prSet>
      <dgm:spPr/>
      <dgm:t>
        <a:bodyPr/>
        <a:lstStyle/>
        <a:p>
          <a:endParaRPr lang="en-US"/>
        </a:p>
      </dgm:t>
    </dgm:pt>
    <dgm:pt modelId="{76739C1A-191E-4DAC-B2FE-728B3626B5B2}" type="pres">
      <dgm:prSet presAssocID="{11F711E4-3583-48CF-9BFD-42E494FDB5B5}" presName="spacing" presStyleCnt="0"/>
      <dgm:spPr/>
    </dgm:pt>
    <dgm:pt modelId="{393942D5-2979-43C6-925C-337A25F43CAA}" type="pres">
      <dgm:prSet presAssocID="{CFA15872-C47C-4C13-B275-C6270BCD6FAE}" presName="composite" presStyleCnt="0"/>
      <dgm:spPr/>
    </dgm:pt>
    <dgm:pt modelId="{68769C52-6103-4E8E-9CD6-F4352D2495F0}" type="pres">
      <dgm:prSet presAssocID="{CFA15872-C47C-4C13-B275-C6270BCD6FAE}" presName="imgShp" presStyleLbl="fgImgPlace1" presStyleIdx="5" presStyleCnt="10"/>
      <dgm:spPr>
        <a:blipFill rotWithShape="0">
          <a:blip xmlns:r="http://schemas.openxmlformats.org/officeDocument/2006/relationships" r:embed="rId6"/>
          <a:stretch>
            <a:fillRect/>
          </a:stretch>
        </a:blipFill>
      </dgm:spPr>
    </dgm:pt>
    <dgm:pt modelId="{4BBE0B6E-F041-4351-A519-8D35C5980C49}" type="pres">
      <dgm:prSet presAssocID="{CFA15872-C47C-4C13-B275-C6270BCD6FAE}" presName="txShp" presStyleLbl="node1" presStyleIdx="5" presStyleCnt="10">
        <dgm:presLayoutVars>
          <dgm:bulletEnabled val="1"/>
        </dgm:presLayoutVars>
      </dgm:prSet>
      <dgm:spPr/>
      <dgm:t>
        <a:bodyPr/>
        <a:lstStyle/>
        <a:p>
          <a:endParaRPr lang="en-US"/>
        </a:p>
      </dgm:t>
    </dgm:pt>
    <dgm:pt modelId="{944452DE-7018-4AE7-B974-CBA0FAA7B17A}" type="pres">
      <dgm:prSet presAssocID="{0D98549A-E9C3-42F8-B70A-B4B13CEBF649}" presName="spacing" presStyleCnt="0"/>
      <dgm:spPr/>
    </dgm:pt>
    <dgm:pt modelId="{4B119465-7CA2-40FF-9613-B0F4982E7969}" type="pres">
      <dgm:prSet presAssocID="{D70E81C8-EB8C-4ECC-A3BE-18DC41ECB7B1}" presName="composite" presStyleCnt="0"/>
      <dgm:spPr/>
    </dgm:pt>
    <dgm:pt modelId="{472B826C-E29D-423F-883E-44838AC6EF93}" type="pres">
      <dgm:prSet presAssocID="{D70E81C8-EB8C-4ECC-A3BE-18DC41ECB7B1}" presName="imgShp" presStyleLbl="fgImgPlace1" presStyleIdx="6" presStyleCnt="10"/>
      <dgm:spPr>
        <a:blipFill rotWithShape="0">
          <a:blip xmlns:r="http://schemas.openxmlformats.org/officeDocument/2006/relationships" r:embed="rId7"/>
          <a:stretch>
            <a:fillRect/>
          </a:stretch>
        </a:blipFill>
      </dgm:spPr>
    </dgm:pt>
    <dgm:pt modelId="{225CD4F1-587F-4D81-B192-0A48986C51B8}" type="pres">
      <dgm:prSet presAssocID="{D70E81C8-EB8C-4ECC-A3BE-18DC41ECB7B1}" presName="txShp" presStyleLbl="node1" presStyleIdx="6" presStyleCnt="10">
        <dgm:presLayoutVars>
          <dgm:bulletEnabled val="1"/>
        </dgm:presLayoutVars>
      </dgm:prSet>
      <dgm:spPr/>
      <dgm:t>
        <a:bodyPr/>
        <a:lstStyle/>
        <a:p>
          <a:endParaRPr lang="en-US"/>
        </a:p>
      </dgm:t>
    </dgm:pt>
    <dgm:pt modelId="{88C18348-A084-4DEF-BE1A-0E581C04E288}" type="pres">
      <dgm:prSet presAssocID="{C45D30B0-EB94-43E4-BC8F-7F793E841A12}" presName="spacing" presStyleCnt="0"/>
      <dgm:spPr/>
    </dgm:pt>
    <dgm:pt modelId="{37CD4F19-71BA-4E63-BA91-7F6E57678814}" type="pres">
      <dgm:prSet presAssocID="{194D6AB9-459C-40D5-93E2-FB50B3432466}" presName="composite" presStyleCnt="0"/>
      <dgm:spPr/>
    </dgm:pt>
    <dgm:pt modelId="{D6488D64-9538-47FF-9299-5151D7E6E169}" type="pres">
      <dgm:prSet presAssocID="{194D6AB9-459C-40D5-93E2-FB50B3432466}" presName="imgShp" presStyleLbl="fgImgPlace1" presStyleIdx="7" presStyleCnt="10"/>
      <dgm:spPr>
        <a:blipFill rotWithShape="0">
          <a:blip xmlns:r="http://schemas.openxmlformats.org/officeDocument/2006/relationships" r:embed="rId8"/>
          <a:stretch>
            <a:fillRect/>
          </a:stretch>
        </a:blipFill>
      </dgm:spPr>
    </dgm:pt>
    <dgm:pt modelId="{11F48811-D469-4B9E-B751-56625525367B}" type="pres">
      <dgm:prSet presAssocID="{194D6AB9-459C-40D5-93E2-FB50B3432466}" presName="txShp" presStyleLbl="node1" presStyleIdx="7" presStyleCnt="10">
        <dgm:presLayoutVars>
          <dgm:bulletEnabled val="1"/>
        </dgm:presLayoutVars>
      </dgm:prSet>
      <dgm:spPr/>
      <dgm:t>
        <a:bodyPr/>
        <a:lstStyle/>
        <a:p>
          <a:endParaRPr lang="en-US"/>
        </a:p>
      </dgm:t>
    </dgm:pt>
    <dgm:pt modelId="{F4C12059-3546-4E76-B2D5-EED50E5DD6F1}" type="pres">
      <dgm:prSet presAssocID="{02E3A17E-B50F-4A1C-B840-3B2385C39EB0}" presName="spacing" presStyleCnt="0"/>
      <dgm:spPr/>
    </dgm:pt>
    <dgm:pt modelId="{9BD5B82D-72FD-4830-9E2C-B0004606748A}" type="pres">
      <dgm:prSet presAssocID="{C67C6F00-88FC-4F5E-9A5E-E0904CDDB72B}" presName="composite" presStyleCnt="0"/>
      <dgm:spPr/>
    </dgm:pt>
    <dgm:pt modelId="{2ABBD698-0BA4-4134-8691-58B058BCE40C}" type="pres">
      <dgm:prSet presAssocID="{C67C6F00-88FC-4F5E-9A5E-E0904CDDB72B}" presName="imgShp" presStyleLbl="fgImgPlace1" presStyleIdx="8" presStyleCnt="10"/>
      <dgm:spPr>
        <a:blipFill rotWithShape="0">
          <a:blip xmlns:r="http://schemas.openxmlformats.org/officeDocument/2006/relationships" r:embed="rId9"/>
          <a:stretch>
            <a:fillRect/>
          </a:stretch>
        </a:blipFill>
      </dgm:spPr>
    </dgm:pt>
    <dgm:pt modelId="{30B9050D-B785-4B5D-A3E4-F91ED17CC65E}" type="pres">
      <dgm:prSet presAssocID="{C67C6F00-88FC-4F5E-9A5E-E0904CDDB72B}" presName="txShp" presStyleLbl="node1" presStyleIdx="8" presStyleCnt="10">
        <dgm:presLayoutVars>
          <dgm:bulletEnabled val="1"/>
        </dgm:presLayoutVars>
      </dgm:prSet>
      <dgm:spPr/>
      <dgm:t>
        <a:bodyPr/>
        <a:lstStyle/>
        <a:p>
          <a:endParaRPr lang="en-US"/>
        </a:p>
      </dgm:t>
    </dgm:pt>
    <dgm:pt modelId="{52D8E317-A901-46CA-8E4E-CC7DAB6A7A37}" type="pres">
      <dgm:prSet presAssocID="{7AFE7A43-55BD-4EF3-A0A4-899949DF1630}" presName="spacing" presStyleCnt="0"/>
      <dgm:spPr/>
    </dgm:pt>
    <dgm:pt modelId="{52440D2D-7446-4424-94A9-515CE58AD046}" type="pres">
      <dgm:prSet presAssocID="{3514AB29-ABFC-4C93-B2DF-6A1C3A67C345}" presName="composite" presStyleCnt="0"/>
      <dgm:spPr/>
    </dgm:pt>
    <dgm:pt modelId="{A4F9EA28-15A6-42B1-A870-0256BAD53416}" type="pres">
      <dgm:prSet presAssocID="{3514AB29-ABFC-4C93-B2DF-6A1C3A67C345}" presName="imgShp" presStyleLbl="fgImgPlace1" presStyleIdx="9" presStyleCnt="10"/>
      <dgm:spPr>
        <a:blipFill rotWithShape="0">
          <a:blip xmlns:r="http://schemas.openxmlformats.org/officeDocument/2006/relationships" r:embed="rId10"/>
          <a:stretch>
            <a:fillRect/>
          </a:stretch>
        </a:blipFill>
      </dgm:spPr>
    </dgm:pt>
    <dgm:pt modelId="{5068B2AA-85FF-436B-9B45-34794DD5E334}" type="pres">
      <dgm:prSet presAssocID="{3514AB29-ABFC-4C93-B2DF-6A1C3A67C345}" presName="txShp" presStyleLbl="node1" presStyleIdx="9" presStyleCnt="10" custScaleY="97163">
        <dgm:presLayoutVars>
          <dgm:bulletEnabled val="1"/>
        </dgm:presLayoutVars>
      </dgm:prSet>
      <dgm:spPr/>
      <dgm:t>
        <a:bodyPr/>
        <a:lstStyle/>
        <a:p>
          <a:endParaRPr lang="en-US"/>
        </a:p>
      </dgm:t>
    </dgm:pt>
  </dgm:ptLst>
  <dgm:cxnLst>
    <dgm:cxn modelId="{D8F6E712-BE0E-40B2-A6F3-0B0F5FEFC49F}" type="presOf" srcId="{8B9B1D2D-0435-495B-A4BC-2D35832C6ECC}" destId="{EAA22355-6BB5-4713-8DBE-036DE77E170C}" srcOrd="0" destOrd="0" presId="urn:microsoft.com/office/officeart/2005/8/layout/vList3"/>
    <dgm:cxn modelId="{E8CC9AFF-3754-447E-BFA2-69A22E1D4CFC}" type="presOf" srcId="{194D6AB9-459C-40D5-93E2-FB50B3432466}" destId="{11F48811-D469-4B9E-B751-56625525367B}" srcOrd="0" destOrd="0" presId="urn:microsoft.com/office/officeart/2005/8/layout/vList3"/>
    <dgm:cxn modelId="{C2C3FC30-209D-40E0-872A-5B95921FA025}" srcId="{8B9B1D2D-0435-495B-A4BC-2D35832C6ECC}" destId="{C67C6F00-88FC-4F5E-9A5E-E0904CDDB72B}" srcOrd="8" destOrd="0" parTransId="{9942F125-2A72-4686-92C5-5EF78AFBFCB4}" sibTransId="{7AFE7A43-55BD-4EF3-A0A4-899949DF1630}"/>
    <dgm:cxn modelId="{D30037BB-3AD4-47AF-8288-10E050C62BAF}" type="presOf" srcId="{A5C86EF4-8FB9-4EF3-B3FA-93867DA0980E}" destId="{B67E7117-E9A7-4A52-B334-A9BEA537C271}" srcOrd="0" destOrd="0" presId="urn:microsoft.com/office/officeart/2005/8/layout/vList3"/>
    <dgm:cxn modelId="{633A1D69-75B9-4DEF-BFB9-CDA1854B840B}" type="presOf" srcId="{3514AB29-ABFC-4C93-B2DF-6A1C3A67C345}" destId="{5068B2AA-85FF-436B-9B45-34794DD5E334}" srcOrd="0" destOrd="0" presId="urn:microsoft.com/office/officeart/2005/8/layout/vList3"/>
    <dgm:cxn modelId="{433875B2-36F4-40C1-8ACA-416D0F391736}" srcId="{8B9B1D2D-0435-495B-A4BC-2D35832C6ECC}" destId="{194D6AB9-459C-40D5-93E2-FB50B3432466}" srcOrd="7" destOrd="0" parTransId="{6B2646C5-09B2-4B41-ABCA-1B170BCAC9EC}" sibTransId="{02E3A17E-B50F-4A1C-B840-3B2385C39EB0}"/>
    <dgm:cxn modelId="{5B53F1C1-DA51-4872-96E7-1B6667790F05}" srcId="{8B9B1D2D-0435-495B-A4BC-2D35832C6ECC}" destId="{D70E81C8-EB8C-4ECC-A3BE-18DC41ECB7B1}" srcOrd="6" destOrd="0" parTransId="{3DB67EB2-5727-4A40-9635-54B02213B967}" sibTransId="{C45D30B0-EB94-43E4-BC8F-7F793E841A12}"/>
    <dgm:cxn modelId="{1E3DF811-8AC7-467F-BDA6-25376A1D31FF}" srcId="{8B9B1D2D-0435-495B-A4BC-2D35832C6ECC}" destId="{529A74FE-C6C1-4C4D-A758-9869FBEAD177}" srcOrd="4" destOrd="0" parTransId="{0902ED63-4ADB-4638-85A9-04882101593E}" sibTransId="{11F711E4-3583-48CF-9BFD-42E494FDB5B5}"/>
    <dgm:cxn modelId="{B165C798-83C5-4286-A8D7-FE92C3611622}" srcId="{8B9B1D2D-0435-495B-A4BC-2D35832C6ECC}" destId="{3E699C1D-1438-46E6-9F8C-2E24E19FBC3C}" srcOrd="1" destOrd="0" parTransId="{11AF918F-AE0E-4616-9B18-6D9A1C721678}" sibTransId="{99AD0685-C555-49B8-A675-619E241091E5}"/>
    <dgm:cxn modelId="{8EF8CAC0-59F5-4382-A97A-23A41C721495}" srcId="{8B9B1D2D-0435-495B-A4BC-2D35832C6ECC}" destId="{5E487140-CA05-492B-AD83-64190722EA7B}" srcOrd="2" destOrd="0" parTransId="{7B7E553B-AC29-48C2-930B-80084574D4F9}" sibTransId="{0E2D5CCD-8E57-4146-B25C-7D80C67BBC81}"/>
    <dgm:cxn modelId="{8D394B6F-A80E-4EC2-A5EE-C38D79350517}" type="presOf" srcId="{D70E81C8-EB8C-4ECC-A3BE-18DC41ECB7B1}" destId="{225CD4F1-587F-4D81-B192-0A48986C51B8}" srcOrd="0" destOrd="0" presId="urn:microsoft.com/office/officeart/2005/8/layout/vList3"/>
    <dgm:cxn modelId="{DC11304D-7632-4E9C-A8A3-FAEEFA6599D5}" type="presOf" srcId="{529A74FE-C6C1-4C4D-A758-9869FBEAD177}" destId="{B6F088C5-C78E-47E5-A773-68CBFB241BC4}" srcOrd="0" destOrd="0" presId="urn:microsoft.com/office/officeart/2005/8/layout/vList3"/>
    <dgm:cxn modelId="{3375B8FC-1629-4B4C-8843-756DA4340631}" srcId="{8B9B1D2D-0435-495B-A4BC-2D35832C6ECC}" destId="{A729F9A9-BFC4-47A2-9AF7-F012D830485F}" srcOrd="3" destOrd="0" parTransId="{1D48274C-B28E-4E48-A606-295CB07C3AF6}" sibTransId="{A37FBAEA-C464-4988-8B69-69475802A791}"/>
    <dgm:cxn modelId="{03D691A5-FDB5-4C88-8C8D-51458F2B227F}" srcId="{8B9B1D2D-0435-495B-A4BC-2D35832C6ECC}" destId="{A5C86EF4-8FB9-4EF3-B3FA-93867DA0980E}" srcOrd="0" destOrd="0" parTransId="{5C593BB9-60DB-44EE-AC98-5FB1E019DE17}" sibTransId="{6378B0CA-100B-405C-A490-98C7C156F106}"/>
    <dgm:cxn modelId="{7B0AA38F-3407-4542-A13E-D853B4351284}" type="presOf" srcId="{C67C6F00-88FC-4F5E-9A5E-E0904CDDB72B}" destId="{30B9050D-B785-4B5D-A3E4-F91ED17CC65E}" srcOrd="0" destOrd="0" presId="urn:microsoft.com/office/officeart/2005/8/layout/vList3"/>
    <dgm:cxn modelId="{2672015A-DFDA-498B-A37C-4A59C1248A48}" srcId="{8B9B1D2D-0435-495B-A4BC-2D35832C6ECC}" destId="{CFA15872-C47C-4C13-B275-C6270BCD6FAE}" srcOrd="5" destOrd="0" parTransId="{4C9FFE46-324A-4FF9-BBAA-DDD80CD680F1}" sibTransId="{0D98549A-E9C3-42F8-B70A-B4B13CEBF649}"/>
    <dgm:cxn modelId="{75D1CCCC-06E7-4567-84D7-88C0A3693001}" type="presOf" srcId="{A729F9A9-BFC4-47A2-9AF7-F012D830485F}" destId="{39F3E093-9931-4C77-A0CF-21D12124FB50}" srcOrd="0" destOrd="0" presId="urn:microsoft.com/office/officeart/2005/8/layout/vList3"/>
    <dgm:cxn modelId="{D46F8E02-564D-422E-A75A-8965057B41A4}" type="presOf" srcId="{3E699C1D-1438-46E6-9F8C-2E24E19FBC3C}" destId="{04AEDA72-DB98-4C0E-B801-88105F9375E5}" srcOrd="0" destOrd="0" presId="urn:microsoft.com/office/officeart/2005/8/layout/vList3"/>
    <dgm:cxn modelId="{A551D6DB-DEE9-4DA8-9496-F8225318EF00}" srcId="{8B9B1D2D-0435-495B-A4BC-2D35832C6ECC}" destId="{3514AB29-ABFC-4C93-B2DF-6A1C3A67C345}" srcOrd="9" destOrd="0" parTransId="{A187AD31-1137-46C9-8791-CEE9B71FB679}" sibTransId="{D51AF1DD-7B63-488B-A468-5588AB36FC2D}"/>
    <dgm:cxn modelId="{3402C3EA-7C5B-4B2F-81B3-AF349D61E846}" type="presOf" srcId="{5E487140-CA05-492B-AD83-64190722EA7B}" destId="{E68129CA-3367-4A06-99AA-10B9C1F0FC72}" srcOrd="0" destOrd="0" presId="urn:microsoft.com/office/officeart/2005/8/layout/vList3"/>
    <dgm:cxn modelId="{62FE6DE1-6D94-4DCB-AAEA-781D165306E8}" type="presOf" srcId="{CFA15872-C47C-4C13-B275-C6270BCD6FAE}" destId="{4BBE0B6E-F041-4351-A519-8D35C5980C49}" srcOrd="0" destOrd="0" presId="urn:microsoft.com/office/officeart/2005/8/layout/vList3"/>
    <dgm:cxn modelId="{C6ED6AA6-60CD-4F6E-8FD6-EE72762C1A27}" type="presParOf" srcId="{EAA22355-6BB5-4713-8DBE-036DE77E170C}" destId="{C537E809-0037-4E41-8E34-6BE73A3CBFF2}" srcOrd="0" destOrd="0" presId="urn:microsoft.com/office/officeart/2005/8/layout/vList3"/>
    <dgm:cxn modelId="{40C39170-5EFF-46B6-ABC2-EA25971BA5D4}" type="presParOf" srcId="{C537E809-0037-4E41-8E34-6BE73A3CBFF2}" destId="{37C30309-E0F2-4D24-84CC-A9A8B194EE9F}" srcOrd="0" destOrd="0" presId="urn:microsoft.com/office/officeart/2005/8/layout/vList3"/>
    <dgm:cxn modelId="{C2875652-272C-4332-8870-F49D5DAC3C07}" type="presParOf" srcId="{C537E809-0037-4E41-8E34-6BE73A3CBFF2}" destId="{B67E7117-E9A7-4A52-B334-A9BEA537C271}" srcOrd="1" destOrd="0" presId="urn:microsoft.com/office/officeart/2005/8/layout/vList3"/>
    <dgm:cxn modelId="{5FF66833-918C-42B0-ADEC-578858E1F274}" type="presParOf" srcId="{EAA22355-6BB5-4713-8DBE-036DE77E170C}" destId="{1172B14E-7A1A-457C-857D-C5D661BDF6C6}" srcOrd="1" destOrd="0" presId="urn:microsoft.com/office/officeart/2005/8/layout/vList3"/>
    <dgm:cxn modelId="{9AA07F64-1BBA-4E98-86DC-4AE7B22E4A48}" type="presParOf" srcId="{EAA22355-6BB5-4713-8DBE-036DE77E170C}" destId="{96822F54-F130-4B3E-ABF9-49B4696E42E2}" srcOrd="2" destOrd="0" presId="urn:microsoft.com/office/officeart/2005/8/layout/vList3"/>
    <dgm:cxn modelId="{D29C5B94-E575-4C46-866A-3656BE56F846}" type="presParOf" srcId="{96822F54-F130-4B3E-ABF9-49B4696E42E2}" destId="{014DC99B-A470-4204-8C55-F923D57A9F3B}" srcOrd="0" destOrd="0" presId="urn:microsoft.com/office/officeart/2005/8/layout/vList3"/>
    <dgm:cxn modelId="{7E7CE42A-875B-45FA-8AA1-F2BDE0FB3256}" type="presParOf" srcId="{96822F54-F130-4B3E-ABF9-49B4696E42E2}" destId="{04AEDA72-DB98-4C0E-B801-88105F9375E5}" srcOrd="1" destOrd="0" presId="urn:microsoft.com/office/officeart/2005/8/layout/vList3"/>
    <dgm:cxn modelId="{A0C5787F-58CB-4B98-97BF-1735C5B6D43A}" type="presParOf" srcId="{EAA22355-6BB5-4713-8DBE-036DE77E170C}" destId="{D6F451F4-E318-46BE-A2F0-CDC7330F7052}" srcOrd="3" destOrd="0" presId="urn:microsoft.com/office/officeart/2005/8/layout/vList3"/>
    <dgm:cxn modelId="{80DEF840-36BE-4711-84F6-36C6418A972A}" type="presParOf" srcId="{EAA22355-6BB5-4713-8DBE-036DE77E170C}" destId="{9B0057C7-DCEB-429C-8C01-A0E7EDB11570}" srcOrd="4" destOrd="0" presId="urn:microsoft.com/office/officeart/2005/8/layout/vList3"/>
    <dgm:cxn modelId="{A74D2C58-69AD-4CDC-8B3B-23DEE07D8D44}" type="presParOf" srcId="{9B0057C7-DCEB-429C-8C01-A0E7EDB11570}" destId="{DBEC2D7C-65BD-45BB-99D6-E1FBFFD48AB2}" srcOrd="0" destOrd="0" presId="urn:microsoft.com/office/officeart/2005/8/layout/vList3"/>
    <dgm:cxn modelId="{A1906A99-6BB8-4800-8A94-043A379EFF01}" type="presParOf" srcId="{9B0057C7-DCEB-429C-8C01-A0E7EDB11570}" destId="{E68129CA-3367-4A06-99AA-10B9C1F0FC72}" srcOrd="1" destOrd="0" presId="urn:microsoft.com/office/officeart/2005/8/layout/vList3"/>
    <dgm:cxn modelId="{DB6E8AE1-A444-457E-AFE2-A0EBD3F1596F}" type="presParOf" srcId="{EAA22355-6BB5-4713-8DBE-036DE77E170C}" destId="{F219F482-7965-4FCB-A027-2DAAB3CD49A8}" srcOrd="5" destOrd="0" presId="urn:microsoft.com/office/officeart/2005/8/layout/vList3"/>
    <dgm:cxn modelId="{A7713B4B-00ED-406C-8561-F10A54571F7B}" type="presParOf" srcId="{EAA22355-6BB5-4713-8DBE-036DE77E170C}" destId="{16A74795-3A0C-4EE6-BC84-DC6E31BB2F27}" srcOrd="6" destOrd="0" presId="urn:microsoft.com/office/officeart/2005/8/layout/vList3"/>
    <dgm:cxn modelId="{CFF6871D-0554-4690-9ED6-FD5297E58C28}" type="presParOf" srcId="{16A74795-3A0C-4EE6-BC84-DC6E31BB2F27}" destId="{0D3E4F76-1EEF-4335-AD3A-5A99A6D9BFBD}" srcOrd="0" destOrd="0" presId="urn:microsoft.com/office/officeart/2005/8/layout/vList3"/>
    <dgm:cxn modelId="{B97BDE06-527D-4E1F-AFB9-92D91CC6BD2B}" type="presParOf" srcId="{16A74795-3A0C-4EE6-BC84-DC6E31BB2F27}" destId="{39F3E093-9931-4C77-A0CF-21D12124FB50}" srcOrd="1" destOrd="0" presId="urn:microsoft.com/office/officeart/2005/8/layout/vList3"/>
    <dgm:cxn modelId="{CEA5BF4D-7926-427E-A002-770B63CF4982}" type="presParOf" srcId="{EAA22355-6BB5-4713-8DBE-036DE77E170C}" destId="{31E7513B-C7FA-49F4-8A49-BDC01536AF48}" srcOrd="7" destOrd="0" presId="urn:microsoft.com/office/officeart/2005/8/layout/vList3"/>
    <dgm:cxn modelId="{2B2D8B3B-B48E-4098-B00A-354B2C8E285F}" type="presParOf" srcId="{EAA22355-6BB5-4713-8DBE-036DE77E170C}" destId="{2ED8CACE-77BE-4393-8554-BDF36885A1E4}" srcOrd="8" destOrd="0" presId="urn:microsoft.com/office/officeart/2005/8/layout/vList3"/>
    <dgm:cxn modelId="{68512040-13C5-4C86-9952-FF998A86AB44}" type="presParOf" srcId="{2ED8CACE-77BE-4393-8554-BDF36885A1E4}" destId="{3E4A51D1-ABF7-4B19-ACCF-70A00B4D40D2}" srcOrd="0" destOrd="0" presId="urn:microsoft.com/office/officeart/2005/8/layout/vList3"/>
    <dgm:cxn modelId="{2CB89F63-B286-43CA-98A4-9AEA171639D2}" type="presParOf" srcId="{2ED8CACE-77BE-4393-8554-BDF36885A1E4}" destId="{B6F088C5-C78E-47E5-A773-68CBFB241BC4}" srcOrd="1" destOrd="0" presId="urn:microsoft.com/office/officeart/2005/8/layout/vList3"/>
    <dgm:cxn modelId="{261354A9-B525-450A-B2B9-976A3EA78213}" type="presParOf" srcId="{EAA22355-6BB5-4713-8DBE-036DE77E170C}" destId="{76739C1A-191E-4DAC-B2FE-728B3626B5B2}" srcOrd="9" destOrd="0" presId="urn:microsoft.com/office/officeart/2005/8/layout/vList3"/>
    <dgm:cxn modelId="{1CB1CFCE-5968-42C7-9BCF-AD6EE9F5F0E5}" type="presParOf" srcId="{EAA22355-6BB5-4713-8DBE-036DE77E170C}" destId="{393942D5-2979-43C6-925C-337A25F43CAA}" srcOrd="10" destOrd="0" presId="urn:microsoft.com/office/officeart/2005/8/layout/vList3"/>
    <dgm:cxn modelId="{7196BD67-3212-48A9-BBD7-AFFC23D1782D}" type="presParOf" srcId="{393942D5-2979-43C6-925C-337A25F43CAA}" destId="{68769C52-6103-4E8E-9CD6-F4352D2495F0}" srcOrd="0" destOrd="0" presId="urn:microsoft.com/office/officeart/2005/8/layout/vList3"/>
    <dgm:cxn modelId="{D687F60D-08E2-4A70-BB56-723A62D80D59}" type="presParOf" srcId="{393942D5-2979-43C6-925C-337A25F43CAA}" destId="{4BBE0B6E-F041-4351-A519-8D35C5980C49}" srcOrd="1" destOrd="0" presId="urn:microsoft.com/office/officeart/2005/8/layout/vList3"/>
    <dgm:cxn modelId="{AFFE4F07-5DAC-4806-8499-8ECE11368529}" type="presParOf" srcId="{EAA22355-6BB5-4713-8DBE-036DE77E170C}" destId="{944452DE-7018-4AE7-B974-CBA0FAA7B17A}" srcOrd="11" destOrd="0" presId="urn:microsoft.com/office/officeart/2005/8/layout/vList3"/>
    <dgm:cxn modelId="{D00CF502-3CD2-42B5-88E8-35F958994743}" type="presParOf" srcId="{EAA22355-6BB5-4713-8DBE-036DE77E170C}" destId="{4B119465-7CA2-40FF-9613-B0F4982E7969}" srcOrd="12" destOrd="0" presId="urn:microsoft.com/office/officeart/2005/8/layout/vList3"/>
    <dgm:cxn modelId="{65FB9940-4057-43E6-9C63-1C941434BEAA}" type="presParOf" srcId="{4B119465-7CA2-40FF-9613-B0F4982E7969}" destId="{472B826C-E29D-423F-883E-44838AC6EF93}" srcOrd="0" destOrd="0" presId="urn:microsoft.com/office/officeart/2005/8/layout/vList3"/>
    <dgm:cxn modelId="{EAB217E8-1BEE-47E7-AA94-C194C6B15AE2}" type="presParOf" srcId="{4B119465-7CA2-40FF-9613-B0F4982E7969}" destId="{225CD4F1-587F-4D81-B192-0A48986C51B8}" srcOrd="1" destOrd="0" presId="urn:microsoft.com/office/officeart/2005/8/layout/vList3"/>
    <dgm:cxn modelId="{2190F199-3D87-48E6-904C-F84C111823BA}" type="presParOf" srcId="{EAA22355-6BB5-4713-8DBE-036DE77E170C}" destId="{88C18348-A084-4DEF-BE1A-0E581C04E288}" srcOrd="13" destOrd="0" presId="urn:microsoft.com/office/officeart/2005/8/layout/vList3"/>
    <dgm:cxn modelId="{E4EF47CF-DA62-4CC7-B9E8-2CC72D4BEE93}" type="presParOf" srcId="{EAA22355-6BB5-4713-8DBE-036DE77E170C}" destId="{37CD4F19-71BA-4E63-BA91-7F6E57678814}" srcOrd="14" destOrd="0" presId="urn:microsoft.com/office/officeart/2005/8/layout/vList3"/>
    <dgm:cxn modelId="{585329D8-8856-4FA8-B14E-2882E050E28A}" type="presParOf" srcId="{37CD4F19-71BA-4E63-BA91-7F6E57678814}" destId="{D6488D64-9538-47FF-9299-5151D7E6E169}" srcOrd="0" destOrd="0" presId="urn:microsoft.com/office/officeart/2005/8/layout/vList3"/>
    <dgm:cxn modelId="{E728CFBE-937F-4134-8A0F-D31B61D4E889}" type="presParOf" srcId="{37CD4F19-71BA-4E63-BA91-7F6E57678814}" destId="{11F48811-D469-4B9E-B751-56625525367B}" srcOrd="1" destOrd="0" presId="urn:microsoft.com/office/officeart/2005/8/layout/vList3"/>
    <dgm:cxn modelId="{23268067-495E-4973-843F-90A794EB04D1}" type="presParOf" srcId="{EAA22355-6BB5-4713-8DBE-036DE77E170C}" destId="{F4C12059-3546-4E76-B2D5-EED50E5DD6F1}" srcOrd="15" destOrd="0" presId="urn:microsoft.com/office/officeart/2005/8/layout/vList3"/>
    <dgm:cxn modelId="{CC77516E-3ADB-4A31-9082-937B99A03C6E}" type="presParOf" srcId="{EAA22355-6BB5-4713-8DBE-036DE77E170C}" destId="{9BD5B82D-72FD-4830-9E2C-B0004606748A}" srcOrd="16" destOrd="0" presId="urn:microsoft.com/office/officeart/2005/8/layout/vList3"/>
    <dgm:cxn modelId="{D3A6A1D7-2B3A-4311-9645-E579DF5E617F}" type="presParOf" srcId="{9BD5B82D-72FD-4830-9E2C-B0004606748A}" destId="{2ABBD698-0BA4-4134-8691-58B058BCE40C}" srcOrd="0" destOrd="0" presId="urn:microsoft.com/office/officeart/2005/8/layout/vList3"/>
    <dgm:cxn modelId="{D6398410-5E8F-4124-A247-C515A6AC8993}" type="presParOf" srcId="{9BD5B82D-72FD-4830-9E2C-B0004606748A}" destId="{30B9050D-B785-4B5D-A3E4-F91ED17CC65E}" srcOrd="1" destOrd="0" presId="urn:microsoft.com/office/officeart/2005/8/layout/vList3"/>
    <dgm:cxn modelId="{124D499C-FF2A-4804-9F15-92AFD1F44286}" type="presParOf" srcId="{EAA22355-6BB5-4713-8DBE-036DE77E170C}" destId="{52D8E317-A901-46CA-8E4E-CC7DAB6A7A37}" srcOrd="17" destOrd="0" presId="urn:microsoft.com/office/officeart/2005/8/layout/vList3"/>
    <dgm:cxn modelId="{8D6D23FB-8907-40E9-9A99-09DEF51172B4}" type="presParOf" srcId="{EAA22355-6BB5-4713-8DBE-036DE77E170C}" destId="{52440D2D-7446-4424-94A9-515CE58AD046}" srcOrd="18" destOrd="0" presId="urn:microsoft.com/office/officeart/2005/8/layout/vList3"/>
    <dgm:cxn modelId="{72EAAD50-32CA-4174-9DBB-FEA16464211D}" type="presParOf" srcId="{52440D2D-7446-4424-94A9-515CE58AD046}" destId="{A4F9EA28-15A6-42B1-A870-0256BAD53416}" srcOrd="0" destOrd="0" presId="urn:microsoft.com/office/officeart/2005/8/layout/vList3"/>
    <dgm:cxn modelId="{B955D36F-ACEC-4A2D-92DE-5D249C393CF4}" type="presParOf" srcId="{52440D2D-7446-4424-94A9-515CE58AD046}" destId="{5068B2AA-85FF-436B-9B45-34794DD5E334}"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A9E8A49-AB08-41C7-9076-774690EC7B4A}" type="doc">
      <dgm:prSet loTypeId="urn:microsoft.com/office/officeart/2005/8/layout/vList3" loCatId="picture" qsTypeId="urn:microsoft.com/office/officeart/2005/8/quickstyle/3d2" qsCatId="3D" csTypeId="urn:microsoft.com/office/officeart/2005/8/colors/accent1_2" csCatId="accent1" phldr="1"/>
      <dgm:spPr/>
    </dgm:pt>
    <dgm:pt modelId="{CEF37FAB-8246-4371-8272-A431CE9446BD}">
      <dgm:prSet phldrT="[Text]" custT="1"/>
      <dgm:spPr>
        <a:solidFill>
          <a:schemeClr val="bg1">
            <a:lumMod val="50000"/>
          </a:schemeClr>
        </a:solidFill>
      </dgm:spPr>
      <dgm:t>
        <a:bodyPr/>
        <a:lstStyle/>
        <a:p>
          <a:r>
            <a:rPr lang="en-GB" sz="1000" dirty="0">
              <a:solidFill>
                <a:schemeClr val="bg1"/>
              </a:solidFill>
            </a:rPr>
            <a:t>ACOT</a:t>
          </a:r>
          <a:endParaRPr lang="en-GB" sz="950" dirty="0">
            <a:solidFill>
              <a:schemeClr val="bg1"/>
            </a:solidFill>
          </a:endParaRPr>
        </a:p>
      </dgm:t>
    </dgm:pt>
    <dgm:pt modelId="{AD35B548-E443-4674-AE4E-B2413AC72332}" type="parTrans" cxnId="{B2B0768E-5A56-4733-9585-52D6B53888E5}">
      <dgm:prSet/>
      <dgm:spPr/>
      <dgm:t>
        <a:bodyPr/>
        <a:lstStyle/>
        <a:p>
          <a:endParaRPr lang="en-GB"/>
        </a:p>
      </dgm:t>
    </dgm:pt>
    <dgm:pt modelId="{E23B0A4C-439C-48D1-A8A7-378684186F27}" type="sibTrans" cxnId="{B2B0768E-5A56-4733-9585-52D6B53888E5}">
      <dgm:prSet/>
      <dgm:spPr/>
      <dgm:t>
        <a:bodyPr/>
        <a:lstStyle/>
        <a:p>
          <a:endParaRPr lang="en-GB"/>
        </a:p>
      </dgm:t>
    </dgm:pt>
    <dgm:pt modelId="{9B45C14E-CE12-41A9-83B8-29C686E476BF}">
      <dgm:prSet phldrT="[Text]" custT="1"/>
      <dgm:spPr>
        <a:solidFill>
          <a:schemeClr val="bg1">
            <a:lumMod val="50000"/>
          </a:schemeClr>
        </a:solidFill>
      </dgm:spPr>
      <dgm:t>
        <a:bodyPr/>
        <a:lstStyle/>
        <a:p>
          <a:r>
            <a:rPr lang="en-GB" sz="1000" dirty="0">
              <a:solidFill>
                <a:schemeClr val="bg1"/>
              </a:solidFill>
            </a:rPr>
            <a:t>APOTRG</a:t>
          </a:r>
          <a:endParaRPr lang="en-GB" sz="950" dirty="0">
            <a:solidFill>
              <a:schemeClr val="bg1"/>
            </a:solidFill>
          </a:endParaRPr>
        </a:p>
      </dgm:t>
    </dgm:pt>
    <dgm:pt modelId="{D93C4039-30EA-419D-A5AA-2BEF6E484972}" type="parTrans" cxnId="{B0B3FC78-2F6F-43F6-88CA-49AFE346B93D}">
      <dgm:prSet/>
      <dgm:spPr/>
      <dgm:t>
        <a:bodyPr/>
        <a:lstStyle/>
        <a:p>
          <a:endParaRPr lang="en-GB"/>
        </a:p>
      </dgm:t>
    </dgm:pt>
    <dgm:pt modelId="{5B33D766-BB9B-4DDD-9C12-FE3D690A6F90}" type="sibTrans" cxnId="{B0B3FC78-2F6F-43F6-88CA-49AFE346B93D}">
      <dgm:prSet/>
      <dgm:spPr/>
      <dgm:t>
        <a:bodyPr/>
        <a:lstStyle/>
        <a:p>
          <a:endParaRPr lang="en-GB"/>
        </a:p>
      </dgm:t>
    </dgm:pt>
    <dgm:pt modelId="{47E50A45-169C-4DE0-8252-06FA09D1AE9D}">
      <dgm:prSet phldrT="[Text]" custT="1"/>
      <dgm:spPr>
        <a:solidFill>
          <a:schemeClr val="bg1">
            <a:lumMod val="50000"/>
          </a:schemeClr>
        </a:solidFill>
      </dgm:spPr>
      <dgm:t>
        <a:bodyPr/>
        <a:lstStyle/>
        <a:p>
          <a:r>
            <a:rPr lang="en-GB" sz="1000" dirty="0">
              <a:solidFill>
                <a:schemeClr val="bg1"/>
              </a:solidFill>
            </a:rPr>
            <a:t>COTEC</a:t>
          </a:r>
          <a:endParaRPr lang="en-GB" sz="950" dirty="0">
            <a:solidFill>
              <a:schemeClr val="bg1"/>
            </a:solidFill>
          </a:endParaRPr>
        </a:p>
      </dgm:t>
    </dgm:pt>
    <dgm:pt modelId="{A58C67E0-5B12-4F9B-A5B6-6359A1A5A716}" type="parTrans" cxnId="{7C6435DC-9488-46C7-94E8-07783FB4C991}">
      <dgm:prSet/>
      <dgm:spPr/>
      <dgm:t>
        <a:bodyPr/>
        <a:lstStyle/>
        <a:p>
          <a:endParaRPr lang="en-GB"/>
        </a:p>
      </dgm:t>
    </dgm:pt>
    <dgm:pt modelId="{1A731205-7649-4B7A-B1DA-3C523F182443}" type="sibTrans" cxnId="{7C6435DC-9488-46C7-94E8-07783FB4C991}">
      <dgm:prSet/>
      <dgm:spPr/>
      <dgm:t>
        <a:bodyPr/>
        <a:lstStyle/>
        <a:p>
          <a:endParaRPr lang="en-GB"/>
        </a:p>
      </dgm:t>
    </dgm:pt>
    <dgm:pt modelId="{83C230A4-3050-4DC4-9C93-9877DF81EC90}">
      <dgm:prSet phldrT="[Text]" custT="1"/>
      <dgm:spPr>
        <a:solidFill>
          <a:schemeClr val="bg1">
            <a:lumMod val="50000"/>
          </a:schemeClr>
        </a:solidFill>
      </dgm:spPr>
      <dgm:t>
        <a:bodyPr/>
        <a:lstStyle/>
        <a:p>
          <a:r>
            <a:rPr lang="en-GB" sz="1000" dirty="0">
              <a:solidFill>
                <a:schemeClr val="bg1"/>
              </a:solidFill>
            </a:rPr>
            <a:t>CLATO</a:t>
          </a:r>
          <a:endParaRPr lang="en-GB" sz="950" dirty="0">
            <a:solidFill>
              <a:schemeClr val="bg1"/>
            </a:solidFill>
          </a:endParaRPr>
        </a:p>
      </dgm:t>
    </dgm:pt>
    <dgm:pt modelId="{747CD7E1-FDB1-4745-96FF-BCB750D37B38}" type="parTrans" cxnId="{D6F9B56A-CB3C-4E47-AD53-118B1DCB01C7}">
      <dgm:prSet/>
      <dgm:spPr/>
      <dgm:t>
        <a:bodyPr/>
        <a:lstStyle/>
        <a:p>
          <a:endParaRPr lang="en-GB"/>
        </a:p>
      </dgm:t>
    </dgm:pt>
    <dgm:pt modelId="{DF5361A1-FD3B-4941-8F31-8C59224ABFD2}" type="sibTrans" cxnId="{D6F9B56A-CB3C-4E47-AD53-118B1DCB01C7}">
      <dgm:prSet/>
      <dgm:spPr/>
      <dgm:t>
        <a:bodyPr/>
        <a:lstStyle/>
        <a:p>
          <a:endParaRPr lang="en-GB"/>
        </a:p>
      </dgm:t>
    </dgm:pt>
    <dgm:pt modelId="{EE3AA69F-9541-492C-A022-54858E509D5D}">
      <dgm:prSet phldrT="[Text]" custT="1"/>
      <dgm:spPr>
        <a:solidFill>
          <a:schemeClr val="bg1">
            <a:lumMod val="50000"/>
          </a:schemeClr>
        </a:solidFill>
      </dgm:spPr>
      <dgm:t>
        <a:bodyPr/>
        <a:lstStyle/>
        <a:p>
          <a:r>
            <a:rPr lang="en-GB" sz="1000" dirty="0">
              <a:solidFill>
                <a:schemeClr val="bg1"/>
              </a:solidFill>
            </a:rPr>
            <a:t>OTARG</a:t>
          </a:r>
        </a:p>
      </dgm:t>
    </dgm:pt>
    <dgm:pt modelId="{9CC3F2D6-ED23-44CA-A6E0-7BF048E58780}" type="parTrans" cxnId="{21742B18-7B09-41F8-8ED7-EB7BD8355C00}">
      <dgm:prSet/>
      <dgm:spPr/>
      <dgm:t>
        <a:bodyPr/>
        <a:lstStyle/>
        <a:p>
          <a:endParaRPr lang="en-GB"/>
        </a:p>
      </dgm:t>
    </dgm:pt>
    <dgm:pt modelId="{328BD082-0F55-4BAF-846A-0F68FA9EF09B}" type="sibTrans" cxnId="{21742B18-7B09-41F8-8ED7-EB7BD8355C00}">
      <dgm:prSet/>
      <dgm:spPr/>
      <dgm:t>
        <a:bodyPr/>
        <a:lstStyle/>
        <a:p>
          <a:endParaRPr lang="en-GB"/>
        </a:p>
      </dgm:t>
    </dgm:pt>
    <dgm:pt modelId="{E1CEEC64-0908-4BAF-8B71-C2E1F7CBB72E}">
      <dgm:prSet phldrT="[Text]" custT="1"/>
      <dgm:spPr>
        <a:solidFill>
          <a:schemeClr val="bg1">
            <a:lumMod val="50000"/>
          </a:schemeClr>
        </a:solidFill>
      </dgm:spPr>
      <dgm:t>
        <a:bodyPr/>
        <a:lstStyle/>
        <a:p>
          <a:r>
            <a:rPr lang="en-GB" sz="1000" b="0" i="0" u="none" dirty="0">
              <a:solidFill>
                <a:schemeClr val="bg1"/>
              </a:solidFill>
            </a:rPr>
            <a:t>Kuwait</a:t>
          </a:r>
          <a:endParaRPr lang="en-GB" sz="950" dirty="0">
            <a:solidFill>
              <a:schemeClr val="bg1"/>
            </a:solidFill>
          </a:endParaRPr>
        </a:p>
      </dgm:t>
    </dgm:pt>
    <dgm:pt modelId="{4B025165-3577-4813-A6F3-98D3C9EAEC6F}" type="parTrans" cxnId="{8A68F0CD-9621-47DA-BFC6-BAC0779E4AD1}">
      <dgm:prSet/>
      <dgm:spPr/>
      <dgm:t>
        <a:bodyPr/>
        <a:lstStyle/>
        <a:p>
          <a:endParaRPr lang="en-GB"/>
        </a:p>
      </dgm:t>
    </dgm:pt>
    <dgm:pt modelId="{DD3B7E63-B3F3-4796-A795-922FC36C9594}" type="sibTrans" cxnId="{8A68F0CD-9621-47DA-BFC6-BAC0779E4AD1}">
      <dgm:prSet/>
      <dgm:spPr/>
      <dgm:t>
        <a:bodyPr/>
        <a:lstStyle/>
        <a:p>
          <a:endParaRPr lang="en-GB"/>
        </a:p>
      </dgm:t>
    </dgm:pt>
    <dgm:pt modelId="{07E79E53-D8EC-438A-A32F-68B28F24602B}">
      <dgm:prSet phldrT="[Text]" custT="1"/>
      <dgm:spPr>
        <a:solidFill>
          <a:schemeClr val="bg1">
            <a:lumMod val="50000"/>
          </a:schemeClr>
        </a:solidFill>
      </dgm:spPr>
      <dgm:t>
        <a:bodyPr/>
        <a:lstStyle/>
        <a:p>
          <a:r>
            <a:rPr lang="en-GB" sz="1000" b="0" i="0" u="none" dirty="0">
              <a:solidFill>
                <a:schemeClr val="bg1"/>
              </a:solidFill>
            </a:rPr>
            <a:t>AOTRG</a:t>
          </a:r>
          <a:endParaRPr lang="en-GB" sz="950" dirty="0">
            <a:solidFill>
              <a:schemeClr val="bg1"/>
            </a:solidFill>
          </a:endParaRPr>
        </a:p>
      </dgm:t>
    </dgm:pt>
    <dgm:pt modelId="{A36493D0-F908-4125-933A-CD65777B9B6E}" type="parTrans" cxnId="{4EA8A2B6-F213-4CD0-B7CE-4F50030DF6BE}">
      <dgm:prSet/>
      <dgm:spPr/>
      <dgm:t>
        <a:bodyPr/>
        <a:lstStyle/>
        <a:p>
          <a:endParaRPr lang="en-GB"/>
        </a:p>
      </dgm:t>
    </dgm:pt>
    <dgm:pt modelId="{4CA83896-43EA-40A1-945F-A38C03577858}" type="sibTrans" cxnId="{4EA8A2B6-F213-4CD0-B7CE-4F50030DF6BE}">
      <dgm:prSet/>
      <dgm:spPr/>
      <dgm:t>
        <a:bodyPr/>
        <a:lstStyle/>
        <a:p>
          <a:endParaRPr lang="en-GB"/>
        </a:p>
      </dgm:t>
    </dgm:pt>
    <dgm:pt modelId="{93B7CC09-D19F-4365-A86A-19BC00555527}" type="pres">
      <dgm:prSet presAssocID="{0A9E8A49-AB08-41C7-9076-774690EC7B4A}" presName="linearFlow" presStyleCnt="0">
        <dgm:presLayoutVars>
          <dgm:dir/>
          <dgm:resizeHandles val="exact"/>
        </dgm:presLayoutVars>
      </dgm:prSet>
      <dgm:spPr/>
    </dgm:pt>
    <dgm:pt modelId="{AA4E74F7-E208-4361-A037-AE971D6870D6}" type="pres">
      <dgm:prSet presAssocID="{07E79E53-D8EC-438A-A32F-68B28F24602B}" presName="composite" presStyleCnt="0"/>
      <dgm:spPr/>
    </dgm:pt>
    <dgm:pt modelId="{322C6B81-793B-43EA-B717-080CDFB0DF39}" type="pres">
      <dgm:prSet presAssocID="{07E79E53-D8EC-438A-A32F-68B28F24602B}" presName="imgShp" presStyleLbl="fgImgPlace1" presStyleIdx="0" presStyleCnt="7"/>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6FC4C4B2-12C4-44CD-B17E-92598391E33F}" type="pres">
      <dgm:prSet presAssocID="{07E79E53-D8EC-438A-A32F-68B28F24602B}" presName="txShp" presStyleLbl="node1" presStyleIdx="0" presStyleCnt="7">
        <dgm:presLayoutVars>
          <dgm:bulletEnabled val="1"/>
        </dgm:presLayoutVars>
      </dgm:prSet>
      <dgm:spPr/>
      <dgm:t>
        <a:bodyPr/>
        <a:lstStyle/>
        <a:p>
          <a:endParaRPr lang="en-US"/>
        </a:p>
      </dgm:t>
    </dgm:pt>
    <dgm:pt modelId="{D2F321A1-12EA-4BB8-A8E4-BC4738005708}" type="pres">
      <dgm:prSet presAssocID="{4CA83896-43EA-40A1-945F-A38C03577858}" presName="spacing" presStyleCnt="0"/>
      <dgm:spPr/>
    </dgm:pt>
    <dgm:pt modelId="{CA4DB259-D958-40BE-AEED-3634419D48ED}" type="pres">
      <dgm:prSet presAssocID="{CEF37FAB-8246-4371-8272-A431CE9446BD}" presName="composite" presStyleCnt="0"/>
      <dgm:spPr/>
    </dgm:pt>
    <dgm:pt modelId="{53E23A54-3F3E-4B26-90EB-33251511CC4C}" type="pres">
      <dgm:prSet presAssocID="{CEF37FAB-8246-4371-8272-A431CE9446BD}" presName="imgShp" presStyleLbl="fgImgPlace1" presStyleIdx="1" presStyleCnt="7"/>
      <dgm:spPr>
        <a:blipFill rotWithShape="0">
          <a:blip xmlns:r="http://schemas.openxmlformats.org/officeDocument/2006/relationships" r:embed="rId2"/>
          <a:stretch>
            <a:fillRect/>
          </a:stretch>
        </a:blipFill>
      </dgm:spPr>
    </dgm:pt>
    <dgm:pt modelId="{E805FBF7-97BC-4A68-BF81-2117F980FDE9}" type="pres">
      <dgm:prSet presAssocID="{CEF37FAB-8246-4371-8272-A431CE9446BD}" presName="txShp" presStyleLbl="node1" presStyleIdx="1" presStyleCnt="7">
        <dgm:presLayoutVars>
          <dgm:bulletEnabled val="1"/>
        </dgm:presLayoutVars>
      </dgm:prSet>
      <dgm:spPr/>
      <dgm:t>
        <a:bodyPr/>
        <a:lstStyle/>
        <a:p>
          <a:endParaRPr lang="en-US"/>
        </a:p>
      </dgm:t>
    </dgm:pt>
    <dgm:pt modelId="{D1C5DE5A-43B0-417F-8776-BFED71DB2F6E}" type="pres">
      <dgm:prSet presAssocID="{E23B0A4C-439C-48D1-A8A7-378684186F27}" presName="spacing" presStyleCnt="0"/>
      <dgm:spPr/>
    </dgm:pt>
    <dgm:pt modelId="{8EAE7ABF-62D5-4401-AE1A-15DDD42AA58C}" type="pres">
      <dgm:prSet presAssocID="{9B45C14E-CE12-41A9-83B8-29C686E476BF}" presName="composite" presStyleCnt="0"/>
      <dgm:spPr/>
    </dgm:pt>
    <dgm:pt modelId="{9C11D4FC-0A44-471A-BCB6-45530C1FD5A0}" type="pres">
      <dgm:prSet presAssocID="{9B45C14E-CE12-41A9-83B8-29C686E476BF}" presName="imgShp" presStyleLbl="fgImgPlace1" presStyleIdx="2" presStyleCnt="7"/>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45000" r="-45000"/>
          </a:stretch>
        </a:blipFill>
      </dgm:spPr>
    </dgm:pt>
    <dgm:pt modelId="{AF765E0C-6A5E-4A33-A64E-4A7BDAD8BB76}" type="pres">
      <dgm:prSet presAssocID="{9B45C14E-CE12-41A9-83B8-29C686E476BF}" presName="txShp" presStyleLbl="node1" presStyleIdx="2" presStyleCnt="7">
        <dgm:presLayoutVars>
          <dgm:bulletEnabled val="1"/>
        </dgm:presLayoutVars>
      </dgm:prSet>
      <dgm:spPr/>
      <dgm:t>
        <a:bodyPr/>
        <a:lstStyle/>
        <a:p>
          <a:endParaRPr lang="en-US"/>
        </a:p>
      </dgm:t>
    </dgm:pt>
    <dgm:pt modelId="{95A43FBD-E575-4A15-BB93-5374E21CE064}" type="pres">
      <dgm:prSet presAssocID="{5B33D766-BB9B-4DDD-9C12-FE3D690A6F90}" presName="spacing" presStyleCnt="0"/>
      <dgm:spPr/>
    </dgm:pt>
    <dgm:pt modelId="{EE304661-1D64-4666-8E4F-09326242CC94}" type="pres">
      <dgm:prSet presAssocID="{47E50A45-169C-4DE0-8252-06FA09D1AE9D}" presName="composite" presStyleCnt="0"/>
      <dgm:spPr/>
    </dgm:pt>
    <dgm:pt modelId="{A5EB6372-1D4A-441F-97DA-6BEEBA42AD24}" type="pres">
      <dgm:prSet presAssocID="{47E50A45-169C-4DE0-8252-06FA09D1AE9D}" presName="imgShp" presStyleLbl="fgImgPlace1" presStyleIdx="3" presStyleCnt="7"/>
      <dgm:spPr>
        <a:blipFill rotWithShape="0">
          <a:blip xmlns:r="http://schemas.openxmlformats.org/officeDocument/2006/relationships" r:embed="rId4"/>
          <a:stretch>
            <a:fillRect/>
          </a:stretch>
        </a:blipFill>
      </dgm:spPr>
    </dgm:pt>
    <dgm:pt modelId="{ADD0E1D8-5BB6-4B69-BC4E-8D9BEFE12ABA}" type="pres">
      <dgm:prSet presAssocID="{47E50A45-169C-4DE0-8252-06FA09D1AE9D}" presName="txShp" presStyleLbl="node1" presStyleIdx="3" presStyleCnt="7">
        <dgm:presLayoutVars>
          <dgm:bulletEnabled val="1"/>
        </dgm:presLayoutVars>
      </dgm:prSet>
      <dgm:spPr/>
      <dgm:t>
        <a:bodyPr/>
        <a:lstStyle/>
        <a:p>
          <a:endParaRPr lang="en-US"/>
        </a:p>
      </dgm:t>
    </dgm:pt>
    <dgm:pt modelId="{1AE3BFEE-5773-4CE9-A56E-A937088FE84E}" type="pres">
      <dgm:prSet presAssocID="{1A731205-7649-4B7A-B1DA-3C523F182443}" presName="spacing" presStyleCnt="0"/>
      <dgm:spPr/>
    </dgm:pt>
    <dgm:pt modelId="{6A56119C-F377-4F74-8C5F-6C0B9A736EDD}" type="pres">
      <dgm:prSet presAssocID="{83C230A4-3050-4DC4-9C93-9877DF81EC90}" presName="composite" presStyleCnt="0"/>
      <dgm:spPr/>
    </dgm:pt>
    <dgm:pt modelId="{05CF4EB4-6A24-42D4-B603-0DC985010A94}" type="pres">
      <dgm:prSet presAssocID="{83C230A4-3050-4DC4-9C93-9877DF81EC90}" presName="imgShp" presStyleLbl="fgImgPlace1" presStyleIdx="4" presStyleCnt="7"/>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t="-6000" b="-6000"/>
          </a:stretch>
        </a:blipFill>
      </dgm:spPr>
    </dgm:pt>
    <dgm:pt modelId="{85017597-F91F-4961-8910-087CD48D5792}" type="pres">
      <dgm:prSet presAssocID="{83C230A4-3050-4DC4-9C93-9877DF81EC90}" presName="txShp" presStyleLbl="node1" presStyleIdx="4" presStyleCnt="7">
        <dgm:presLayoutVars>
          <dgm:bulletEnabled val="1"/>
        </dgm:presLayoutVars>
      </dgm:prSet>
      <dgm:spPr/>
      <dgm:t>
        <a:bodyPr/>
        <a:lstStyle/>
        <a:p>
          <a:endParaRPr lang="en-US"/>
        </a:p>
      </dgm:t>
    </dgm:pt>
    <dgm:pt modelId="{3B5B46F8-94F0-4601-A28B-2F8B5A9AEAFB}" type="pres">
      <dgm:prSet presAssocID="{DF5361A1-FD3B-4941-8F31-8C59224ABFD2}" presName="spacing" presStyleCnt="0"/>
      <dgm:spPr/>
    </dgm:pt>
    <dgm:pt modelId="{2E5839AF-F36D-4BEE-B709-06338765CC63}" type="pres">
      <dgm:prSet presAssocID="{EE3AA69F-9541-492C-A022-54858E509D5D}" presName="composite" presStyleCnt="0"/>
      <dgm:spPr/>
    </dgm:pt>
    <dgm:pt modelId="{1D88A067-B717-446D-B797-7E8A1759EA4B}" type="pres">
      <dgm:prSet presAssocID="{EE3AA69F-9541-492C-A022-54858E509D5D}" presName="imgShp" presStyleLbl="fgImgPlace1" presStyleIdx="5" presStyleCnt="7"/>
      <dgm:spPr>
        <a:blipFill rotWithShape="0">
          <a:blip xmlns:r="http://schemas.openxmlformats.org/officeDocument/2006/relationships" r:embed="rId6"/>
          <a:stretch>
            <a:fillRect/>
          </a:stretch>
        </a:blipFill>
      </dgm:spPr>
    </dgm:pt>
    <dgm:pt modelId="{FDC39EE7-4442-4031-8DB4-DC36D3F91EBA}" type="pres">
      <dgm:prSet presAssocID="{EE3AA69F-9541-492C-A022-54858E509D5D}" presName="txShp" presStyleLbl="node1" presStyleIdx="5" presStyleCnt="7">
        <dgm:presLayoutVars>
          <dgm:bulletEnabled val="1"/>
        </dgm:presLayoutVars>
      </dgm:prSet>
      <dgm:spPr/>
      <dgm:t>
        <a:bodyPr/>
        <a:lstStyle/>
        <a:p>
          <a:endParaRPr lang="en-US"/>
        </a:p>
      </dgm:t>
    </dgm:pt>
    <dgm:pt modelId="{6FC1F7A2-0FAD-4E58-AA9C-22D95168F9F1}" type="pres">
      <dgm:prSet presAssocID="{328BD082-0F55-4BAF-846A-0F68FA9EF09B}" presName="spacing" presStyleCnt="0"/>
      <dgm:spPr/>
    </dgm:pt>
    <dgm:pt modelId="{76C53D13-EF9B-4C67-A1E0-1A84FC605AF1}" type="pres">
      <dgm:prSet presAssocID="{E1CEEC64-0908-4BAF-8B71-C2E1F7CBB72E}" presName="composite" presStyleCnt="0"/>
      <dgm:spPr/>
    </dgm:pt>
    <dgm:pt modelId="{10C7913E-277B-4262-A759-D4F1DDD609ED}" type="pres">
      <dgm:prSet presAssocID="{E1CEEC64-0908-4BAF-8B71-C2E1F7CBB72E}" presName="imgShp" presStyleLbl="fgImgPlace1" presStyleIdx="6" presStyleCnt="7"/>
      <dgm:spPr>
        <a:blipFill rotWithShape="0">
          <a:blip xmlns:r="http://schemas.openxmlformats.org/officeDocument/2006/relationships" r:embed="rId7"/>
          <a:stretch>
            <a:fillRect/>
          </a:stretch>
        </a:blipFill>
      </dgm:spPr>
    </dgm:pt>
    <dgm:pt modelId="{8AEB52A1-A2D1-4950-9496-451E7ABEA820}" type="pres">
      <dgm:prSet presAssocID="{E1CEEC64-0908-4BAF-8B71-C2E1F7CBB72E}" presName="txShp" presStyleLbl="node1" presStyleIdx="6" presStyleCnt="7">
        <dgm:presLayoutVars>
          <dgm:bulletEnabled val="1"/>
        </dgm:presLayoutVars>
      </dgm:prSet>
      <dgm:spPr/>
      <dgm:t>
        <a:bodyPr/>
        <a:lstStyle/>
        <a:p>
          <a:endParaRPr lang="en-US"/>
        </a:p>
      </dgm:t>
    </dgm:pt>
  </dgm:ptLst>
  <dgm:cxnLst>
    <dgm:cxn modelId="{F09B4F64-BCAD-470C-8688-24C3CE753D77}" type="presOf" srcId="{07E79E53-D8EC-438A-A32F-68B28F24602B}" destId="{6FC4C4B2-12C4-44CD-B17E-92598391E33F}" srcOrd="0" destOrd="0" presId="urn:microsoft.com/office/officeart/2005/8/layout/vList3"/>
    <dgm:cxn modelId="{687ABC3F-8B3F-4D1E-AF49-C70B4AACB7FA}" type="presOf" srcId="{9B45C14E-CE12-41A9-83B8-29C686E476BF}" destId="{AF765E0C-6A5E-4A33-A64E-4A7BDAD8BB76}" srcOrd="0" destOrd="0" presId="urn:microsoft.com/office/officeart/2005/8/layout/vList3"/>
    <dgm:cxn modelId="{8A68F0CD-9621-47DA-BFC6-BAC0779E4AD1}" srcId="{0A9E8A49-AB08-41C7-9076-774690EC7B4A}" destId="{E1CEEC64-0908-4BAF-8B71-C2E1F7CBB72E}" srcOrd="6" destOrd="0" parTransId="{4B025165-3577-4813-A6F3-98D3C9EAEC6F}" sibTransId="{DD3B7E63-B3F3-4796-A795-922FC36C9594}"/>
    <dgm:cxn modelId="{4EA8A2B6-F213-4CD0-B7CE-4F50030DF6BE}" srcId="{0A9E8A49-AB08-41C7-9076-774690EC7B4A}" destId="{07E79E53-D8EC-438A-A32F-68B28F24602B}" srcOrd="0" destOrd="0" parTransId="{A36493D0-F908-4125-933A-CD65777B9B6E}" sibTransId="{4CA83896-43EA-40A1-945F-A38C03577858}"/>
    <dgm:cxn modelId="{34E2D1BC-0B2D-4A1B-B5BF-E5A02FA3AD2E}" type="presOf" srcId="{83C230A4-3050-4DC4-9C93-9877DF81EC90}" destId="{85017597-F91F-4961-8910-087CD48D5792}" srcOrd="0" destOrd="0" presId="urn:microsoft.com/office/officeart/2005/8/layout/vList3"/>
    <dgm:cxn modelId="{BC19409C-0278-4C87-9B53-7A97F8980BD6}" type="presOf" srcId="{EE3AA69F-9541-492C-A022-54858E509D5D}" destId="{FDC39EE7-4442-4031-8DB4-DC36D3F91EBA}" srcOrd="0" destOrd="0" presId="urn:microsoft.com/office/officeart/2005/8/layout/vList3"/>
    <dgm:cxn modelId="{FB74EE2A-C7F0-4986-A47D-731126155F63}" type="presOf" srcId="{47E50A45-169C-4DE0-8252-06FA09D1AE9D}" destId="{ADD0E1D8-5BB6-4B69-BC4E-8D9BEFE12ABA}" srcOrd="0" destOrd="0" presId="urn:microsoft.com/office/officeart/2005/8/layout/vList3"/>
    <dgm:cxn modelId="{F5B1C2BB-F4BA-4A69-988E-71C09649CACF}" type="presOf" srcId="{CEF37FAB-8246-4371-8272-A431CE9446BD}" destId="{E805FBF7-97BC-4A68-BF81-2117F980FDE9}" srcOrd="0" destOrd="0" presId="urn:microsoft.com/office/officeart/2005/8/layout/vList3"/>
    <dgm:cxn modelId="{7C6435DC-9488-46C7-94E8-07783FB4C991}" srcId="{0A9E8A49-AB08-41C7-9076-774690EC7B4A}" destId="{47E50A45-169C-4DE0-8252-06FA09D1AE9D}" srcOrd="3" destOrd="0" parTransId="{A58C67E0-5B12-4F9B-A5B6-6359A1A5A716}" sibTransId="{1A731205-7649-4B7A-B1DA-3C523F182443}"/>
    <dgm:cxn modelId="{375CB3EE-B0EA-4A7F-91EF-823EED014431}" type="presOf" srcId="{0A9E8A49-AB08-41C7-9076-774690EC7B4A}" destId="{93B7CC09-D19F-4365-A86A-19BC00555527}" srcOrd="0" destOrd="0" presId="urn:microsoft.com/office/officeart/2005/8/layout/vList3"/>
    <dgm:cxn modelId="{AD58C3BA-1535-4243-B188-B91CB6BFA4A6}" type="presOf" srcId="{E1CEEC64-0908-4BAF-8B71-C2E1F7CBB72E}" destId="{8AEB52A1-A2D1-4950-9496-451E7ABEA820}" srcOrd="0" destOrd="0" presId="urn:microsoft.com/office/officeart/2005/8/layout/vList3"/>
    <dgm:cxn modelId="{D6F9B56A-CB3C-4E47-AD53-118B1DCB01C7}" srcId="{0A9E8A49-AB08-41C7-9076-774690EC7B4A}" destId="{83C230A4-3050-4DC4-9C93-9877DF81EC90}" srcOrd="4" destOrd="0" parTransId="{747CD7E1-FDB1-4745-96FF-BCB750D37B38}" sibTransId="{DF5361A1-FD3B-4941-8F31-8C59224ABFD2}"/>
    <dgm:cxn modelId="{21742B18-7B09-41F8-8ED7-EB7BD8355C00}" srcId="{0A9E8A49-AB08-41C7-9076-774690EC7B4A}" destId="{EE3AA69F-9541-492C-A022-54858E509D5D}" srcOrd="5" destOrd="0" parTransId="{9CC3F2D6-ED23-44CA-A6E0-7BF048E58780}" sibTransId="{328BD082-0F55-4BAF-846A-0F68FA9EF09B}"/>
    <dgm:cxn modelId="{B2B0768E-5A56-4733-9585-52D6B53888E5}" srcId="{0A9E8A49-AB08-41C7-9076-774690EC7B4A}" destId="{CEF37FAB-8246-4371-8272-A431CE9446BD}" srcOrd="1" destOrd="0" parTransId="{AD35B548-E443-4674-AE4E-B2413AC72332}" sibTransId="{E23B0A4C-439C-48D1-A8A7-378684186F27}"/>
    <dgm:cxn modelId="{B0B3FC78-2F6F-43F6-88CA-49AFE346B93D}" srcId="{0A9E8A49-AB08-41C7-9076-774690EC7B4A}" destId="{9B45C14E-CE12-41A9-83B8-29C686E476BF}" srcOrd="2" destOrd="0" parTransId="{D93C4039-30EA-419D-A5AA-2BEF6E484972}" sibTransId="{5B33D766-BB9B-4DDD-9C12-FE3D690A6F90}"/>
    <dgm:cxn modelId="{72784BCB-1A0C-4B7F-96DE-B33DCACB44D8}" type="presParOf" srcId="{93B7CC09-D19F-4365-A86A-19BC00555527}" destId="{AA4E74F7-E208-4361-A037-AE971D6870D6}" srcOrd="0" destOrd="0" presId="urn:microsoft.com/office/officeart/2005/8/layout/vList3"/>
    <dgm:cxn modelId="{D0507AD9-372D-45E3-978B-B19EADB4AF8C}" type="presParOf" srcId="{AA4E74F7-E208-4361-A037-AE971D6870D6}" destId="{322C6B81-793B-43EA-B717-080CDFB0DF39}" srcOrd="0" destOrd="0" presId="urn:microsoft.com/office/officeart/2005/8/layout/vList3"/>
    <dgm:cxn modelId="{2FBB7411-40D5-4668-B605-FD9D81E247BB}" type="presParOf" srcId="{AA4E74F7-E208-4361-A037-AE971D6870D6}" destId="{6FC4C4B2-12C4-44CD-B17E-92598391E33F}" srcOrd="1" destOrd="0" presId="urn:microsoft.com/office/officeart/2005/8/layout/vList3"/>
    <dgm:cxn modelId="{9801D83A-76BD-4186-8616-95F45E963890}" type="presParOf" srcId="{93B7CC09-D19F-4365-A86A-19BC00555527}" destId="{D2F321A1-12EA-4BB8-A8E4-BC4738005708}" srcOrd="1" destOrd="0" presId="urn:microsoft.com/office/officeart/2005/8/layout/vList3"/>
    <dgm:cxn modelId="{04293330-A9C8-480C-A70E-09AE9527390D}" type="presParOf" srcId="{93B7CC09-D19F-4365-A86A-19BC00555527}" destId="{CA4DB259-D958-40BE-AEED-3634419D48ED}" srcOrd="2" destOrd="0" presId="urn:microsoft.com/office/officeart/2005/8/layout/vList3"/>
    <dgm:cxn modelId="{4E577CAF-D208-4882-AA13-E9B423F03F27}" type="presParOf" srcId="{CA4DB259-D958-40BE-AEED-3634419D48ED}" destId="{53E23A54-3F3E-4B26-90EB-33251511CC4C}" srcOrd="0" destOrd="0" presId="urn:microsoft.com/office/officeart/2005/8/layout/vList3"/>
    <dgm:cxn modelId="{B5736285-16CA-4B32-8746-37C8E1D76E64}" type="presParOf" srcId="{CA4DB259-D958-40BE-AEED-3634419D48ED}" destId="{E805FBF7-97BC-4A68-BF81-2117F980FDE9}" srcOrd="1" destOrd="0" presId="urn:microsoft.com/office/officeart/2005/8/layout/vList3"/>
    <dgm:cxn modelId="{EA21CDA9-72D3-4F74-B4A6-5E0ECF0D0BAD}" type="presParOf" srcId="{93B7CC09-D19F-4365-A86A-19BC00555527}" destId="{D1C5DE5A-43B0-417F-8776-BFED71DB2F6E}" srcOrd="3" destOrd="0" presId="urn:microsoft.com/office/officeart/2005/8/layout/vList3"/>
    <dgm:cxn modelId="{C55E28E7-04A6-4331-A32D-9645D24A1FF9}" type="presParOf" srcId="{93B7CC09-D19F-4365-A86A-19BC00555527}" destId="{8EAE7ABF-62D5-4401-AE1A-15DDD42AA58C}" srcOrd="4" destOrd="0" presId="urn:microsoft.com/office/officeart/2005/8/layout/vList3"/>
    <dgm:cxn modelId="{DA28A194-A54F-4F8D-8743-855517F4E8EF}" type="presParOf" srcId="{8EAE7ABF-62D5-4401-AE1A-15DDD42AA58C}" destId="{9C11D4FC-0A44-471A-BCB6-45530C1FD5A0}" srcOrd="0" destOrd="0" presId="urn:microsoft.com/office/officeart/2005/8/layout/vList3"/>
    <dgm:cxn modelId="{D37570B7-00E0-4F5A-9C5F-C66CC2EB024D}" type="presParOf" srcId="{8EAE7ABF-62D5-4401-AE1A-15DDD42AA58C}" destId="{AF765E0C-6A5E-4A33-A64E-4A7BDAD8BB76}" srcOrd="1" destOrd="0" presId="urn:microsoft.com/office/officeart/2005/8/layout/vList3"/>
    <dgm:cxn modelId="{91A73966-659C-4F1F-BA83-C87D22DA4650}" type="presParOf" srcId="{93B7CC09-D19F-4365-A86A-19BC00555527}" destId="{95A43FBD-E575-4A15-BB93-5374E21CE064}" srcOrd="5" destOrd="0" presId="urn:microsoft.com/office/officeart/2005/8/layout/vList3"/>
    <dgm:cxn modelId="{FA49AB29-6D9B-445F-B92F-62DF64569A91}" type="presParOf" srcId="{93B7CC09-D19F-4365-A86A-19BC00555527}" destId="{EE304661-1D64-4666-8E4F-09326242CC94}" srcOrd="6" destOrd="0" presId="urn:microsoft.com/office/officeart/2005/8/layout/vList3"/>
    <dgm:cxn modelId="{519E9B73-370E-4D0D-9C68-4C1094D0FD9C}" type="presParOf" srcId="{EE304661-1D64-4666-8E4F-09326242CC94}" destId="{A5EB6372-1D4A-441F-97DA-6BEEBA42AD24}" srcOrd="0" destOrd="0" presId="urn:microsoft.com/office/officeart/2005/8/layout/vList3"/>
    <dgm:cxn modelId="{721CE434-1D39-46A2-844A-284889444348}" type="presParOf" srcId="{EE304661-1D64-4666-8E4F-09326242CC94}" destId="{ADD0E1D8-5BB6-4B69-BC4E-8D9BEFE12ABA}" srcOrd="1" destOrd="0" presId="urn:microsoft.com/office/officeart/2005/8/layout/vList3"/>
    <dgm:cxn modelId="{08D34447-1C01-46A6-A59A-01DDFD0AC192}" type="presParOf" srcId="{93B7CC09-D19F-4365-A86A-19BC00555527}" destId="{1AE3BFEE-5773-4CE9-A56E-A937088FE84E}" srcOrd="7" destOrd="0" presId="urn:microsoft.com/office/officeart/2005/8/layout/vList3"/>
    <dgm:cxn modelId="{8D34863B-1119-441D-A164-19243F728BC1}" type="presParOf" srcId="{93B7CC09-D19F-4365-A86A-19BC00555527}" destId="{6A56119C-F377-4F74-8C5F-6C0B9A736EDD}" srcOrd="8" destOrd="0" presId="urn:microsoft.com/office/officeart/2005/8/layout/vList3"/>
    <dgm:cxn modelId="{54073BEC-F274-4141-8A23-EA4649516C73}" type="presParOf" srcId="{6A56119C-F377-4F74-8C5F-6C0B9A736EDD}" destId="{05CF4EB4-6A24-42D4-B603-0DC985010A94}" srcOrd="0" destOrd="0" presId="urn:microsoft.com/office/officeart/2005/8/layout/vList3"/>
    <dgm:cxn modelId="{3D90391D-4108-41D5-8392-F245EFDBD5C0}" type="presParOf" srcId="{6A56119C-F377-4F74-8C5F-6C0B9A736EDD}" destId="{85017597-F91F-4961-8910-087CD48D5792}" srcOrd="1" destOrd="0" presId="urn:microsoft.com/office/officeart/2005/8/layout/vList3"/>
    <dgm:cxn modelId="{B9DCAD4B-8F38-4515-8200-58AC08309209}" type="presParOf" srcId="{93B7CC09-D19F-4365-A86A-19BC00555527}" destId="{3B5B46F8-94F0-4601-A28B-2F8B5A9AEAFB}" srcOrd="9" destOrd="0" presId="urn:microsoft.com/office/officeart/2005/8/layout/vList3"/>
    <dgm:cxn modelId="{47D1DC8B-0EA5-48B6-8C7B-BC5E4C75D7CA}" type="presParOf" srcId="{93B7CC09-D19F-4365-A86A-19BC00555527}" destId="{2E5839AF-F36D-4BEE-B709-06338765CC63}" srcOrd="10" destOrd="0" presId="urn:microsoft.com/office/officeart/2005/8/layout/vList3"/>
    <dgm:cxn modelId="{B9890D6F-52C7-4BBC-AC81-75644047F62B}" type="presParOf" srcId="{2E5839AF-F36D-4BEE-B709-06338765CC63}" destId="{1D88A067-B717-446D-B797-7E8A1759EA4B}" srcOrd="0" destOrd="0" presId="urn:microsoft.com/office/officeart/2005/8/layout/vList3"/>
    <dgm:cxn modelId="{2C4A52E7-CAA7-47A6-B705-9435F5E6708C}" type="presParOf" srcId="{2E5839AF-F36D-4BEE-B709-06338765CC63}" destId="{FDC39EE7-4442-4031-8DB4-DC36D3F91EBA}" srcOrd="1" destOrd="0" presId="urn:microsoft.com/office/officeart/2005/8/layout/vList3"/>
    <dgm:cxn modelId="{F64DB3AE-4DD3-4E24-B534-08DA43A3F6C1}" type="presParOf" srcId="{93B7CC09-D19F-4365-A86A-19BC00555527}" destId="{6FC1F7A2-0FAD-4E58-AA9C-22D95168F9F1}" srcOrd="11" destOrd="0" presId="urn:microsoft.com/office/officeart/2005/8/layout/vList3"/>
    <dgm:cxn modelId="{BFAED915-D746-43EC-8EFF-CC6440896A2E}" type="presParOf" srcId="{93B7CC09-D19F-4365-A86A-19BC00555527}" destId="{76C53D13-EF9B-4C67-A1E0-1A84FC605AF1}" srcOrd="12" destOrd="0" presId="urn:microsoft.com/office/officeart/2005/8/layout/vList3"/>
    <dgm:cxn modelId="{7C3603E3-F481-4FD2-8312-F7EBA083BD2A}" type="presParOf" srcId="{76C53D13-EF9B-4C67-A1E0-1A84FC605AF1}" destId="{10C7913E-277B-4262-A759-D4F1DDD609ED}" srcOrd="0" destOrd="0" presId="urn:microsoft.com/office/officeart/2005/8/layout/vList3"/>
    <dgm:cxn modelId="{FBEC8A1C-CA51-4B4F-BC42-4C9E607D4A73}" type="presParOf" srcId="{76C53D13-EF9B-4C67-A1E0-1A84FC605AF1}" destId="{8AEB52A1-A2D1-4950-9496-451E7ABEA820}" srcOrd="1" destOrd="0" presId="urn:microsoft.com/office/officeart/2005/8/layout/vList3"/>
  </dgm:cxnLst>
  <dgm:bg/>
  <dgm:whole/>
  <dgm:extLst>
    <a:ext uri="http://schemas.microsoft.com/office/drawing/2008/diagram">
      <dsp:dataModelExt xmlns:dsp="http://schemas.microsoft.com/office/drawing/2008/diagram" relId="rId54"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F892C3C-1DF9-AC48-8634-7B9C2C427F49}" type="doc">
      <dgm:prSet loTypeId="urn:microsoft.com/office/officeart/2005/8/layout/hierarchy2" loCatId="hierarchy" qsTypeId="urn:microsoft.com/office/officeart/2005/8/quickstyle/simple4" qsCatId="simple" csTypeId="urn:microsoft.com/office/officeart/2005/8/colors/accent0_3" csCatId="mainScheme" phldr="1"/>
      <dgm:spPr/>
      <dgm:t>
        <a:bodyPr/>
        <a:lstStyle/>
        <a:p>
          <a:endParaRPr lang="en-US"/>
        </a:p>
      </dgm:t>
    </dgm:pt>
    <dgm:pt modelId="{6715A2B3-6B2D-B04E-ADBD-E640B6BC8B8E}">
      <dgm:prSet phldrT="[Text]"/>
      <dgm:spPr/>
      <dgm:t>
        <a:bodyPr/>
        <a:lstStyle/>
        <a:p>
          <a:r>
            <a:rPr lang="en-US" dirty="0" smtClean="0">
              <a:latin typeface="Calibri"/>
              <a:cs typeface="Calibri"/>
            </a:rPr>
            <a:t>Reduce carbon without reducing health</a:t>
          </a:r>
          <a:endParaRPr lang="en-US" dirty="0">
            <a:latin typeface="Calibri"/>
            <a:cs typeface="Calibri"/>
          </a:endParaRPr>
        </a:p>
      </dgm:t>
    </dgm:pt>
    <dgm:pt modelId="{61131FBF-1DC0-C34B-87A7-63C7CB8DDD58}" type="parTrans" cxnId="{80F14791-F964-C44B-A9E8-4E15546323E7}">
      <dgm:prSet/>
      <dgm:spPr/>
      <dgm:t>
        <a:bodyPr/>
        <a:lstStyle/>
        <a:p>
          <a:endParaRPr lang="en-US">
            <a:latin typeface="Calibri"/>
            <a:cs typeface="Calibri"/>
          </a:endParaRPr>
        </a:p>
      </dgm:t>
    </dgm:pt>
    <dgm:pt modelId="{E286438C-846F-E94F-B1F9-AAD044A9AC1A}" type="sibTrans" cxnId="{80F14791-F964-C44B-A9E8-4E15546323E7}">
      <dgm:prSet/>
      <dgm:spPr/>
      <dgm:t>
        <a:bodyPr/>
        <a:lstStyle/>
        <a:p>
          <a:endParaRPr lang="en-US">
            <a:latin typeface="Calibri"/>
            <a:cs typeface="Calibri"/>
          </a:endParaRPr>
        </a:p>
      </dgm:t>
    </dgm:pt>
    <dgm:pt modelId="{A205C556-9525-F74A-B2B7-657E5A76C630}">
      <dgm:prSet phldrT="[Text]"/>
      <dgm:spPr/>
      <dgm:t>
        <a:bodyPr/>
        <a:lstStyle/>
        <a:p>
          <a:r>
            <a:rPr lang="en-US" dirty="0" smtClean="0">
              <a:latin typeface="Calibri"/>
              <a:cs typeface="Calibri"/>
            </a:rPr>
            <a:t>Reduce activity</a:t>
          </a:r>
          <a:endParaRPr lang="en-US" dirty="0">
            <a:latin typeface="Calibri"/>
            <a:cs typeface="Calibri"/>
          </a:endParaRPr>
        </a:p>
      </dgm:t>
    </dgm:pt>
    <dgm:pt modelId="{7BF20957-0672-CB45-ACB5-9451554324C2}" type="parTrans" cxnId="{69DE15AA-6B9B-1D4C-A71F-1D45B9A1495C}">
      <dgm:prSet/>
      <dgm:spPr/>
      <dgm:t>
        <a:bodyPr/>
        <a:lstStyle/>
        <a:p>
          <a:endParaRPr lang="en-US">
            <a:latin typeface="Calibri"/>
            <a:cs typeface="Calibri"/>
          </a:endParaRPr>
        </a:p>
      </dgm:t>
    </dgm:pt>
    <dgm:pt modelId="{14D52060-1D98-C148-AB8D-62E4BEE27D32}" type="sibTrans" cxnId="{69DE15AA-6B9B-1D4C-A71F-1D45B9A1495C}">
      <dgm:prSet/>
      <dgm:spPr/>
      <dgm:t>
        <a:bodyPr/>
        <a:lstStyle/>
        <a:p>
          <a:endParaRPr lang="en-US">
            <a:latin typeface="Calibri"/>
            <a:cs typeface="Calibri"/>
          </a:endParaRPr>
        </a:p>
      </dgm:t>
    </dgm:pt>
    <dgm:pt modelId="{6F52D024-D4E6-1640-9AD6-901073624C25}">
      <dgm:prSet phldrT="[Text]"/>
      <dgm:spPr/>
      <dgm:t>
        <a:bodyPr/>
        <a:lstStyle/>
        <a:p>
          <a:r>
            <a:rPr lang="en-US" dirty="0" smtClean="0">
              <a:latin typeface="Calibri"/>
              <a:cs typeface="Calibri"/>
            </a:rPr>
            <a:t>Prevention</a:t>
          </a:r>
          <a:endParaRPr lang="en-US" dirty="0">
            <a:latin typeface="Calibri"/>
            <a:cs typeface="Calibri"/>
          </a:endParaRPr>
        </a:p>
      </dgm:t>
    </dgm:pt>
    <dgm:pt modelId="{A6873D17-20B5-4946-A26B-A4E3AF0AF047}" type="parTrans" cxnId="{AD37148E-127E-6346-8A99-D24E00D1D81F}">
      <dgm:prSet/>
      <dgm:spPr/>
      <dgm:t>
        <a:bodyPr/>
        <a:lstStyle/>
        <a:p>
          <a:endParaRPr lang="en-US">
            <a:latin typeface="Calibri"/>
            <a:cs typeface="Calibri"/>
          </a:endParaRPr>
        </a:p>
      </dgm:t>
    </dgm:pt>
    <dgm:pt modelId="{59E13EE2-25C1-1044-8B32-C910689480F1}" type="sibTrans" cxnId="{AD37148E-127E-6346-8A99-D24E00D1D81F}">
      <dgm:prSet/>
      <dgm:spPr/>
      <dgm:t>
        <a:bodyPr/>
        <a:lstStyle/>
        <a:p>
          <a:endParaRPr lang="en-US">
            <a:latin typeface="Calibri"/>
            <a:cs typeface="Calibri"/>
          </a:endParaRPr>
        </a:p>
      </dgm:t>
    </dgm:pt>
    <dgm:pt modelId="{C0C92B64-3A01-9941-AC0C-1F8EFCA6058F}">
      <dgm:prSet phldrT="[Text]"/>
      <dgm:spPr/>
      <dgm:t>
        <a:bodyPr/>
        <a:lstStyle/>
        <a:p>
          <a:r>
            <a:rPr lang="en-US" dirty="0" smtClean="0">
              <a:latin typeface="Calibri"/>
              <a:cs typeface="Calibri"/>
            </a:rPr>
            <a:t>Self care</a:t>
          </a:r>
          <a:endParaRPr lang="en-US" dirty="0">
            <a:latin typeface="Calibri"/>
            <a:cs typeface="Calibri"/>
          </a:endParaRPr>
        </a:p>
      </dgm:t>
    </dgm:pt>
    <dgm:pt modelId="{5B120750-4E21-2740-A32E-9C1017D722D6}" type="parTrans" cxnId="{AC98BDDB-6E35-9D42-BB3E-902CA3B9C645}">
      <dgm:prSet/>
      <dgm:spPr/>
      <dgm:t>
        <a:bodyPr/>
        <a:lstStyle/>
        <a:p>
          <a:endParaRPr lang="en-US">
            <a:latin typeface="Calibri"/>
            <a:cs typeface="Calibri"/>
          </a:endParaRPr>
        </a:p>
      </dgm:t>
    </dgm:pt>
    <dgm:pt modelId="{8BBA7A3F-7F6B-1B4A-AFFB-80111C61EADF}" type="sibTrans" cxnId="{AC98BDDB-6E35-9D42-BB3E-902CA3B9C645}">
      <dgm:prSet/>
      <dgm:spPr/>
      <dgm:t>
        <a:bodyPr/>
        <a:lstStyle/>
        <a:p>
          <a:endParaRPr lang="en-US">
            <a:latin typeface="Calibri"/>
            <a:cs typeface="Calibri"/>
          </a:endParaRPr>
        </a:p>
      </dgm:t>
    </dgm:pt>
    <dgm:pt modelId="{AA264998-E0F3-3747-AB26-37C36580E0A6}">
      <dgm:prSet phldrT="[Text]"/>
      <dgm:spPr/>
      <dgm:t>
        <a:bodyPr/>
        <a:lstStyle/>
        <a:p>
          <a:r>
            <a:rPr lang="en-US" dirty="0" smtClean="0">
              <a:latin typeface="Calibri"/>
              <a:cs typeface="Calibri"/>
            </a:rPr>
            <a:t>Reduce carbon intensity</a:t>
          </a:r>
          <a:endParaRPr lang="en-US" dirty="0">
            <a:latin typeface="Calibri"/>
            <a:cs typeface="Calibri"/>
          </a:endParaRPr>
        </a:p>
      </dgm:t>
    </dgm:pt>
    <dgm:pt modelId="{C182CE1E-EA46-EC4F-9EC0-2DD48EB01CCF}" type="parTrans" cxnId="{54F7CA59-A4B5-514B-887C-77FD287D9CD5}">
      <dgm:prSet/>
      <dgm:spPr/>
      <dgm:t>
        <a:bodyPr/>
        <a:lstStyle/>
        <a:p>
          <a:endParaRPr lang="en-US">
            <a:latin typeface="Calibri"/>
            <a:cs typeface="Calibri"/>
          </a:endParaRPr>
        </a:p>
      </dgm:t>
    </dgm:pt>
    <dgm:pt modelId="{4F90F977-00AD-FE4F-B568-5E345FCC1665}" type="sibTrans" cxnId="{54F7CA59-A4B5-514B-887C-77FD287D9CD5}">
      <dgm:prSet/>
      <dgm:spPr/>
      <dgm:t>
        <a:bodyPr/>
        <a:lstStyle/>
        <a:p>
          <a:endParaRPr lang="en-US">
            <a:latin typeface="Calibri"/>
            <a:cs typeface="Calibri"/>
          </a:endParaRPr>
        </a:p>
      </dgm:t>
    </dgm:pt>
    <dgm:pt modelId="{AED82BE3-9AB5-2641-BFC3-5474E4257439}">
      <dgm:prSet phldrT="[Text]"/>
      <dgm:spPr/>
      <dgm:t>
        <a:bodyPr/>
        <a:lstStyle/>
        <a:p>
          <a:r>
            <a:rPr lang="en-US" dirty="0" smtClean="0">
              <a:latin typeface="Calibri"/>
              <a:cs typeface="Calibri"/>
            </a:rPr>
            <a:t>Low carbon alternatives</a:t>
          </a:r>
          <a:endParaRPr lang="en-US" dirty="0">
            <a:latin typeface="Calibri"/>
            <a:cs typeface="Calibri"/>
          </a:endParaRPr>
        </a:p>
      </dgm:t>
    </dgm:pt>
    <dgm:pt modelId="{35625F34-B073-114B-8982-EFBC2D84583D}" type="parTrans" cxnId="{24ED3CA6-3AFC-3940-9555-2184D4CA01C2}">
      <dgm:prSet/>
      <dgm:spPr/>
      <dgm:t>
        <a:bodyPr/>
        <a:lstStyle/>
        <a:p>
          <a:endParaRPr lang="en-US">
            <a:latin typeface="Calibri"/>
            <a:cs typeface="Calibri"/>
          </a:endParaRPr>
        </a:p>
      </dgm:t>
    </dgm:pt>
    <dgm:pt modelId="{7BFDC81E-657E-B24C-9654-B8679BCCAA17}" type="sibTrans" cxnId="{24ED3CA6-3AFC-3940-9555-2184D4CA01C2}">
      <dgm:prSet/>
      <dgm:spPr/>
      <dgm:t>
        <a:bodyPr/>
        <a:lstStyle/>
        <a:p>
          <a:endParaRPr lang="en-US">
            <a:latin typeface="Calibri"/>
            <a:cs typeface="Calibri"/>
          </a:endParaRPr>
        </a:p>
      </dgm:t>
    </dgm:pt>
    <dgm:pt modelId="{C5786874-C1B1-174D-B6CC-27EA1733B917}">
      <dgm:prSet phldrT="[Text]"/>
      <dgm:spPr/>
      <dgm:t>
        <a:bodyPr/>
        <a:lstStyle/>
        <a:p>
          <a:r>
            <a:rPr lang="en-US" dirty="0" smtClean="0">
              <a:latin typeface="Calibri"/>
              <a:cs typeface="Calibri"/>
            </a:rPr>
            <a:t>Lean pathways </a:t>
          </a:r>
          <a:endParaRPr lang="en-US" dirty="0">
            <a:latin typeface="Calibri"/>
            <a:cs typeface="Calibri"/>
          </a:endParaRPr>
        </a:p>
      </dgm:t>
    </dgm:pt>
    <dgm:pt modelId="{D26DAC2C-90FE-8D4F-930D-B1C63A98D86F}" type="parTrans" cxnId="{54C93E9E-B165-E041-8B90-3E47F0B033CF}">
      <dgm:prSet/>
      <dgm:spPr/>
      <dgm:t>
        <a:bodyPr/>
        <a:lstStyle/>
        <a:p>
          <a:endParaRPr lang="en-US">
            <a:latin typeface="Calibri"/>
            <a:cs typeface="Calibri"/>
          </a:endParaRPr>
        </a:p>
      </dgm:t>
    </dgm:pt>
    <dgm:pt modelId="{6CE0DBFC-9A7E-C245-901A-0802D32FCCAB}" type="sibTrans" cxnId="{54C93E9E-B165-E041-8B90-3E47F0B033CF}">
      <dgm:prSet/>
      <dgm:spPr/>
      <dgm:t>
        <a:bodyPr/>
        <a:lstStyle/>
        <a:p>
          <a:endParaRPr lang="en-US">
            <a:latin typeface="Calibri"/>
            <a:cs typeface="Calibri"/>
          </a:endParaRPr>
        </a:p>
      </dgm:t>
    </dgm:pt>
    <dgm:pt modelId="{92250171-489F-0E4C-B7F1-B92EFD908C05}">
      <dgm:prSet phldrT="[Text]"/>
      <dgm:spPr/>
      <dgm:t>
        <a:bodyPr/>
        <a:lstStyle/>
        <a:p>
          <a:r>
            <a:rPr lang="en-US" dirty="0" smtClean="0">
              <a:latin typeface="Calibri"/>
              <a:cs typeface="Calibri"/>
            </a:rPr>
            <a:t>Sustainable estates</a:t>
          </a:r>
          <a:endParaRPr lang="en-US" dirty="0">
            <a:latin typeface="Calibri"/>
            <a:cs typeface="Calibri"/>
          </a:endParaRPr>
        </a:p>
      </dgm:t>
    </dgm:pt>
    <dgm:pt modelId="{0FB38705-88D4-1044-9F07-27E36A8844C1}" type="parTrans" cxnId="{F72BAC02-410D-7E4A-AAB0-E2877A4A305B}">
      <dgm:prSet/>
      <dgm:spPr/>
      <dgm:t>
        <a:bodyPr/>
        <a:lstStyle/>
        <a:p>
          <a:endParaRPr lang="en-US">
            <a:latin typeface="Calibri"/>
            <a:cs typeface="Calibri"/>
          </a:endParaRPr>
        </a:p>
      </dgm:t>
    </dgm:pt>
    <dgm:pt modelId="{8879E37E-4CAD-4541-9558-7A581548F705}" type="sibTrans" cxnId="{F72BAC02-410D-7E4A-AAB0-E2877A4A305B}">
      <dgm:prSet/>
      <dgm:spPr/>
      <dgm:t>
        <a:bodyPr/>
        <a:lstStyle/>
        <a:p>
          <a:endParaRPr lang="en-US">
            <a:latin typeface="Calibri"/>
            <a:cs typeface="Calibri"/>
          </a:endParaRPr>
        </a:p>
      </dgm:t>
    </dgm:pt>
    <dgm:pt modelId="{DE558397-CC6A-C644-AB82-EDFE742DD92B}" type="pres">
      <dgm:prSet presAssocID="{9F892C3C-1DF9-AC48-8634-7B9C2C427F49}" presName="diagram" presStyleCnt="0">
        <dgm:presLayoutVars>
          <dgm:chPref val="1"/>
          <dgm:dir/>
          <dgm:animOne val="branch"/>
          <dgm:animLvl val="lvl"/>
          <dgm:resizeHandles val="exact"/>
        </dgm:presLayoutVars>
      </dgm:prSet>
      <dgm:spPr/>
      <dgm:t>
        <a:bodyPr/>
        <a:lstStyle/>
        <a:p>
          <a:endParaRPr lang="en-US"/>
        </a:p>
      </dgm:t>
    </dgm:pt>
    <dgm:pt modelId="{F873D24A-ADB9-D042-A291-7CAC4B119009}" type="pres">
      <dgm:prSet presAssocID="{6715A2B3-6B2D-B04E-ADBD-E640B6BC8B8E}" presName="root1" presStyleCnt="0"/>
      <dgm:spPr/>
      <dgm:t>
        <a:bodyPr/>
        <a:lstStyle/>
        <a:p>
          <a:endParaRPr lang="en-US"/>
        </a:p>
      </dgm:t>
    </dgm:pt>
    <dgm:pt modelId="{F04B9699-ACB0-FE47-A6DA-3351A35138C7}" type="pres">
      <dgm:prSet presAssocID="{6715A2B3-6B2D-B04E-ADBD-E640B6BC8B8E}" presName="LevelOneTextNode" presStyleLbl="node0" presStyleIdx="0" presStyleCnt="1">
        <dgm:presLayoutVars>
          <dgm:chPref val="3"/>
        </dgm:presLayoutVars>
      </dgm:prSet>
      <dgm:spPr/>
      <dgm:t>
        <a:bodyPr/>
        <a:lstStyle/>
        <a:p>
          <a:endParaRPr lang="en-US"/>
        </a:p>
      </dgm:t>
    </dgm:pt>
    <dgm:pt modelId="{D38766F4-23A5-B74B-BDFE-BE77FC012984}" type="pres">
      <dgm:prSet presAssocID="{6715A2B3-6B2D-B04E-ADBD-E640B6BC8B8E}" presName="level2hierChild" presStyleCnt="0"/>
      <dgm:spPr/>
      <dgm:t>
        <a:bodyPr/>
        <a:lstStyle/>
        <a:p>
          <a:endParaRPr lang="en-US"/>
        </a:p>
      </dgm:t>
    </dgm:pt>
    <dgm:pt modelId="{7818B5FB-98B1-EC47-AB6C-3F04FF8F5F8A}" type="pres">
      <dgm:prSet presAssocID="{7BF20957-0672-CB45-ACB5-9451554324C2}" presName="conn2-1" presStyleLbl="parChTrans1D2" presStyleIdx="0" presStyleCnt="2"/>
      <dgm:spPr/>
      <dgm:t>
        <a:bodyPr/>
        <a:lstStyle/>
        <a:p>
          <a:endParaRPr lang="en-US"/>
        </a:p>
      </dgm:t>
    </dgm:pt>
    <dgm:pt modelId="{2E5B62FD-3260-1B46-828D-389C2F7741E4}" type="pres">
      <dgm:prSet presAssocID="{7BF20957-0672-CB45-ACB5-9451554324C2}" presName="connTx" presStyleLbl="parChTrans1D2" presStyleIdx="0" presStyleCnt="2"/>
      <dgm:spPr/>
      <dgm:t>
        <a:bodyPr/>
        <a:lstStyle/>
        <a:p>
          <a:endParaRPr lang="en-US"/>
        </a:p>
      </dgm:t>
    </dgm:pt>
    <dgm:pt modelId="{3DA02CE1-5D41-CD4A-A941-5E54A7E7A209}" type="pres">
      <dgm:prSet presAssocID="{A205C556-9525-F74A-B2B7-657E5A76C630}" presName="root2" presStyleCnt="0"/>
      <dgm:spPr/>
      <dgm:t>
        <a:bodyPr/>
        <a:lstStyle/>
        <a:p>
          <a:endParaRPr lang="en-US"/>
        </a:p>
      </dgm:t>
    </dgm:pt>
    <dgm:pt modelId="{B5DE997A-29D1-C24F-ABAF-8B412A21CA8B}" type="pres">
      <dgm:prSet presAssocID="{A205C556-9525-F74A-B2B7-657E5A76C630}" presName="LevelTwoTextNode" presStyleLbl="node2" presStyleIdx="0" presStyleCnt="2">
        <dgm:presLayoutVars>
          <dgm:chPref val="3"/>
        </dgm:presLayoutVars>
      </dgm:prSet>
      <dgm:spPr/>
      <dgm:t>
        <a:bodyPr/>
        <a:lstStyle/>
        <a:p>
          <a:endParaRPr lang="en-US"/>
        </a:p>
      </dgm:t>
    </dgm:pt>
    <dgm:pt modelId="{A5F37652-C51A-9344-8820-CA112B9DA015}" type="pres">
      <dgm:prSet presAssocID="{A205C556-9525-F74A-B2B7-657E5A76C630}" presName="level3hierChild" presStyleCnt="0"/>
      <dgm:spPr/>
      <dgm:t>
        <a:bodyPr/>
        <a:lstStyle/>
        <a:p>
          <a:endParaRPr lang="en-US"/>
        </a:p>
      </dgm:t>
    </dgm:pt>
    <dgm:pt modelId="{3FDB81BD-0E77-F441-98B4-0134F94FD21C}" type="pres">
      <dgm:prSet presAssocID="{A6873D17-20B5-4946-A26B-A4E3AF0AF047}" presName="conn2-1" presStyleLbl="parChTrans1D3" presStyleIdx="0" presStyleCnt="5"/>
      <dgm:spPr/>
      <dgm:t>
        <a:bodyPr/>
        <a:lstStyle/>
        <a:p>
          <a:endParaRPr lang="en-US"/>
        </a:p>
      </dgm:t>
    </dgm:pt>
    <dgm:pt modelId="{FEFD297D-CA7B-6A4C-9CEB-01F4C52B4A38}" type="pres">
      <dgm:prSet presAssocID="{A6873D17-20B5-4946-A26B-A4E3AF0AF047}" presName="connTx" presStyleLbl="parChTrans1D3" presStyleIdx="0" presStyleCnt="5"/>
      <dgm:spPr/>
      <dgm:t>
        <a:bodyPr/>
        <a:lstStyle/>
        <a:p>
          <a:endParaRPr lang="en-US"/>
        </a:p>
      </dgm:t>
    </dgm:pt>
    <dgm:pt modelId="{CB060D05-F29A-9547-94A9-E1C93CA64565}" type="pres">
      <dgm:prSet presAssocID="{6F52D024-D4E6-1640-9AD6-901073624C25}" presName="root2" presStyleCnt="0"/>
      <dgm:spPr/>
      <dgm:t>
        <a:bodyPr/>
        <a:lstStyle/>
        <a:p>
          <a:endParaRPr lang="en-US"/>
        </a:p>
      </dgm:t>
    </dgm:pt>
    <dgm:pt modelId="{A6765925-0C81-B942-955B-7BF243B817EC}" type="pres">
      <dgm:prSet presAssocID="{6F52D024-D4E6-1640-9AD6-901073624C25}" presName="LevelTwoTextNode" presStyleLbl="node3" presStyleIdx="0" presStyleCnt="5">
        <dgm:presLayoutVars>
          <dgm:chPref val="3"/>
        </dgm:presLayoutVars>
      </dgm:prSet>
      <dgm:spPr/>
      <dgm:t>
        <a:bodyPr/>
        <a:lstStyle/>
        <a:p>
          <a:endParaRPr lang="en-US"/>
        </a:p>
      </dgm:t>
    </dgm:pt>
    <dgm:pt modelId="{3CA9D43B-D298-3245-8864-C4CD747FA2E9}" type="pres">
      <dgm:prSet presAssocID="{6F52D024-D4E6-1640-9AD6-901073624C25}" presName="level3hierChild" presStyleCnt="0"/>
      <dgm:spPr/>
      <dgm:t>
        <a:bodyPr/>
        <a:lstStyle/>
        <a:p>
          <a:endParaRPr lang="en-US"/>
        </a:p>
      </dgm:t>
    </dgm:pt>
    <dgm:pt modelId="{35691641-E892-CE47-841B-209780ABA84F}" type="pres">
      <dgm:prSet presAssocID="{5B120750-4E21-2740-A32E-9C1017D722D6}" presName="conn2-1" presStyleLbl="parChTrans1D3" presStyleIdx="1" presStyleCnt="5"/>
      <dgm:spPr/>
      <dgm:t>
        <a:bodyPr/>
        <a:lstStyle/>
        <a:p>
          <a:endParaRPr lang="en-US"/>
        </a:p>
      </dgm:t>
    </dgm:pt>
    <dgm:pt modelId="{B1B22EE1-C708-F443-B1E3-3310996D83C9}" type="pres">
      <dgm:prSet presAssocID="{5B120750-4E21-2740-A32E-9C1017D722D6}" presName="connTx" presStyleLbl="parChTrans1D3" presStyleIdx="1" presStyleCnt="5"/>
      <dgm:spPr/>
      <dgm:t>
        <a:bodyPr/>
        <a:lstStyle/>
        <a:p>
          <a:endParaRPr lang="en-US"/>
        </a:p>
      </dgm:t>
    </dgm:pt>
    <dgm:pt modelId="{4D32365C-B001-9842-A3CE-1CC9D5EA14F8}" type="pres">
      <dgm:prSet presAssocID="{C0C92B64-3A01-9941-AC0C-1F8EFCA6058F}" presName="root2" presStyleCnt="0"/>
      <dgm:spPr/>
      <dgm:t>
        <a:bodyPr/>
        <a:lstStyle/>
        <a:p>
          <a:endParaRPr lang="en-US"/>
        </a:p>
      </dgm:t>
    </dgm:pt>
    <dgm:pt modelId="{857D7663-8BC5-B141-8CDB-F1995BD19728}" type="pres">
      <dgm:prSet presAssocID="{C0C92B64-3A01-9941-AC0C-1F8EFCA6058F}" presName="LevelTwoTextNode" presStyleLbl="node3" presStyleIdx="1" presStyleCnt="5">
        <dgm:presLayoutVars>
          <dgm:chPref val="3"/>
        </dgm:presLayoutVars>
      </dgm:prSet>
      <dgm:spPr/>
      <dgm:t>
        <a:bodyPr/>
        <a:lstStyle/>
        <a:p>
          <a:endParaRPr lang="en-US"/>
        </a:p>
      </dgm:t>
    </dgm:pt>
    <dgm:pt modelId="{5338B27F-7F5E-004F-9C9F-0720983A1AF9}" type="pres">
      <dgm:prSet presAssocID="{C0C92B64-3A01-9941-AC0C-1F8EFCA6058F}" presName="level3hierChild" presStyleCnt="0"/>
      <dgm:spPr/>
      <dgm:t>
        <a:bodyPr/>
        <a:lstStyle/>
        <a:p>
          <a:endParaRPr lang="en-US"/>
        </a:p>
      </dgm:t>
    </dgm:pt>
    <dgm:pt modelId="{5A674C47-7845-F24E-AD2F-0989BC6137B7}" type="pres">
      <dgm:prSet presAssocID="{D26DAC2C-90FE-8D4F-930D-B1C63A98D86F}" presName="conn2-1" presStyleLbl="parChTrans1D3" presStyleIdx="2" presStyleCnt="5"/>
      <dgm:spPr/>
      <dgm:t>
        <a:bodyPr/>
        <a:lstStyle/>
        <a:p>
          <a:endParaRPr lang="en-US"/>
        </a:p>
      </dgm:t>
    </dgm:pt>
    <dgm:pt modelId="{3D11B539-03E7-E546-BB63-413730B2C70A}" type="pres">
      <dgm:prSet presAssocID="{D26DAC2C-90FE-8D4F-930D-B1C63A98D86F}" presName="connTx" presStyleLbl="parChTrans1D3" presStyleIdx="2" presStyleCnt="5"/>
      <dgm:spPr/>
      <dgm:t>
        <a:bodyPr/>
        <a:lstStyle/>
        <a:p>
          <a:endParaRPr lang="en-US"/>
        </a:p>
      </dgm:t>
    </dgm:pt>
    <dgm:pt modelId="{DF5BCEAE-8618-2C4D-97B7-8B9189EF0CF6}" type="pres">
      <dgm:prSet presAssocID="{C5786874-C1B1-174D-B6CC-27EA1733B917}" presName="root2" presStyleCnt="0"/>
      <dgm:spPr/>
      <dgm:t>
        <a:bodyPr/>
        <a:lstStyle/>
        <a:p>
          <a:endParaRPr lang="en-US"/>
        </a:p>
      </dgm:t>
    </dgm:pt>
    <dgm:pt modelId="{C5A8E51A-D778-2C49-821F-A82D7B06C6CB}" type="pres">
      <dgm:prSet presAssocID="{C5786874-C1B1-174D-B6CC-27EA1733B917}" presName="LevelTwoTextNode" presStyleLbl="node3" presStyleIdx="2" presStyleCnt="5">
        <dgm:presLayoutVars>
          <dgm:chPref val="3"/>
        </dgm:presLayoutVars>
      </dgm:prSet>
      <dgm:spPr/>
      <dgm:t>
        <a:bodyPr/>
        <a:lstStyle/>
        <a:p>
          <a:endParaRPr lang="en-US"/>
        </a:p>
      </dgm:t>
    </dgm:pt>
    <dgm:pt modelId="{1F513572-F445-3341-BB41-7681B02267C2}" type="pres">
      <dgm:prSet presAssocID="{C5786874-C1B1-174D-B6CC-27EA1733B917}" presName="level3hierChild" presStyleCnt="0"/>
      <dgm:spPr/>
      <dgm:t>
        <a:bodyPr/>
        <a:lstStyle/>
        <a:p>
          <a:endParaRPr lang="en-US"/>
        </a:p>
      </dgm:t>
    </dgm:pt>
    <dgm:pt modelId="{FBECE7A7-E057-BC46-B9CE-8250783AE175}" type="pres">
      <dgm:prSet presAssocID="{C182CE1E-EA46-EC4F-9EC0-2DD48EB01CCF}" presName="conn2-1" presStyleLbl="parChTrans1D2" presStyleIdx="1" presStyleCnt="2"/>
      <dgm:spPr/>
      <dgm:t>
        <a:bodyPr/>
        <a:lstStyle/>
        <a:p>
          <a:endParaRPr lang="en-US"/>
        </a:p>
      </dgm:t>
    </dgm:pt>
    <dgm:pt modelId="{9C7802BD-F5CD-9244-8244-8734F7A69743}" type="pres">
      <dgm:prSet presAssocID="{C182CE1E-EA46-EC4F-9EC0-2DD48EB01CCF}" presName="connTx" presStyleLbl="parChTrans1D2" presStyleIdx="1" presStyleCnt="2"/>
      <dgm:spPr/>
      <dgm:t>
        <a:bodyPr/>
        <a:lstStyle/>
        <a:p>
          <a:endParaRPr lang="en-US"/>
        </a:p>
      </dgm:t>
    </dgm:pt>
    <dgm:pt modelId="{36D04630-1F57-944C-8134-DCD39D9393A0}" type="pres">
      <dgm:prSet presAssocID="{AA264998-E0F3-3747-AB26-37C36580E0A6}" presName="root2" presStyleCnt="0"/>
      <dgm:spPr/>
      <dgm:t>
        <a:bodyPr/>
        <a:lstStyle/>
        <a:p>
          <a:endParaRPr lang="en-US"/>
        </a:p>
      </dgm:t>
    </dgm:pt>
    <dgm:pt modelId="{83ACC167-4EAE-244E-8A1F-91C04549E6F7}" type="pres">
      <dgm:prSet presAssocID="{AA264998-E0F3-3747-AB26-37C36580E0A6}" presName="LevelTwoTextNode" presStyleLbl="node2" presStyleIdx="1" presStyleCnt="2">
        <dgm:presLayoutVars>
          <dgm:chPref val="3"/>
        </dgm:presLayoutVars>
      </dgm:prSet>
      <dgm:spPr/>
      <dgm:t>
        <a:bodyPr/>
        <a:lstStyle/>
        <a:p>
          <a:endParaRPr lang="en-US"/>
        </a:p>
      </dgm:t>
    </dgm:pt>
    <dgm:pt modelId="{A42A86FD-A777-0F45-A1B3-C0776C031203}" type="pres">
      <dgm:prSet presAssocID="{AA264998-E0F3-3747-AB26-37C36580E0A6}" presName="level3hierChild" presStyleCnt="0"/>
      <dgm:spPr/>
      <dgm:t>
        <a:bodyPr/>
        <a:lstStyle/>
        <a:p>
          <a:endParaRPr lang="en-US"/>
        </a:p>
      </dgm:t>
    </dgm:pt>
    <dgm:pt modelId="{6B6CA60C-954D-374A-AF62-5D6ED445DAF0}" type="pres">
      <dgm:prSet presAssocID="{35625F34-B073-114B-8982-EFBC2D84583D}" presName="conn2-1" presStyleLbl="parChTrans1D3" presStyleIdx="3" presStyleCnt="5"/>
      <dgm:spPr/>
      <dgm:t>
        <a:bodyPr/>
        <a:lstStyle/>
        <a:p>
          <a:endParaRPr lang="en-US"/>
        </a:p>
      </dgm:t>
    </dgm:pt>
    <dgm:pt modelId="{A8E1AE88-979B-6E49-8A64-18C455D75DE3}" type="pres">
      <dgm:prSet presAssocID="{35625F34-B073-114B-8982-EFBC2D84583D}" presName="connTx" presStyleLbl="parChTrans1D3" presStyleIdx="3" presStyleCnt="5"/>
      <dgm:spPr/>
      <dgm:t>
        <a:bodyPr/>
        <a:lstStyle/>
        <a:p>
          <a:endParaRPr lang="en-US"/>
        </a:p>
      </dgm:t>
    </dgm:pt>
    <dgm:pt modelId="{CD19B3A9-3CC4-C440-AE37-F7BB2E35EC48}" type="pres">
      <dgm:prSet presAssocID="{AED82BE3-9AB5-2641-BFC3-5474E4257439}" presName="root2" presStyleCnt="0"/>
      <dgm:spPr/>
      <dgm:t>
        <a:bodyPr/>
        <a:lstStyle/>
        <a:p>
          <a:endParaRPr lang="en-US"/>
        </a:p>
      </dgm:t>
    </dgm:pt>
    <dgm:pt modelId="{B7000C97-FD38-144B-B48D-AE8F8102190D}" type="pres">
      <dgm:prSet presAssocID="{AED82BE3-9AB5-2641-BFC3-5474E4257439}" presName="LevelTwoTextNode" presStyleLbl="node3" presStyleIdx="3" presStyleCnt="5">
        <dgm:presLayoutVars>
          <dgm:chPref val="3"/>
        </dgm:presLayoutVars>
      </dgm:prSet>
      <dgm:spPr/>
      <dgm:t>
        <a:bodyPr/>
        <a:lstStyle/>
        <a:p>
          <a:endParaRPr lang="en-US"/>
        </a:p>
      </dgm:t>
    </dgm:pt>
    <dgm:pt modelId="{C0C9010C-9957-F340-9A0F-877275F918B0}" type="pres">
      <dgm:prSet presAssocID="{AED82BE3-9AB5-2641-BFC3-5474E4257439}" presName="level3hierChild" presStyleCnt="0"/>
      <dgm:spPr/>
      <dgm:t>
        <a:bodyPr/>
        <a:lstStyle/>
        <a:p>
          <a:endParaRPr lang="en-US"/>
        </a:p>
      </dgm:t>
    </dgm:pt>
    <dgm:pt modelId="{3412B044-CDA5-344C-AC01-F006E2B13806}" type="pres">
      <dgm:prSet presAssocID="{0FB38705-88D4-1044-9F07-27E36A8844C1}" presName="conn2-1" presStyleLbl="parChTrans1D3" presStyleIdx="4" presStyleCnt="5"/>
      <dgm:spPr/>
      <dgm:t>
        <a:bodyPr/>
        <a:lstStyle/>
        <a:p>
          <a:endParaRPr lang="en-US"/>
        </a:p>
      </dgm:t>
    </dgm:pt>
    <dgm:pt modelId="{53C6043B-B72D-6D40-B6CD-00B19A2586DA}" type="pres">
      <dgm:prSet presAssocID="{0FB38705-88D4-1044-9F07-27E36A8844C1}" presName="connTx" presStyleLbl="parChTrans1D3" presStyleIdx="4" presStyleCnt="5"/>
      <dgm:spPr/>
      <dgm:t>
        <a:bodyPr/>
        <a:lstStyle/>
        <a:p>
          <a:endParaRPr lang="en-US"/>
        </a:p>
      </dgm:t>
    </dgm:pt>
    <dgm:pt modelId="{C2AC1660-6DC8-6C45-A522-2394F68146E2}" type="pres">
      <dgm:prSet presAssocID="{92250171-489F-0E4C-B7F1-B92EFD908C05}" presName="root2" presStyleCnt="0"/>
      <dgm:spPr/>
      <dgm:t>
        <a:bodyPr/>
        <a:lstStyle/>
        <a:p>
          <a:endParaRPr lang="en-US"/>
        </a:p>
      </dgm:t>
    </dgm:pt>
    <dgm:pt modelId="{09B9CD47-262F-D647-BA6D-AC49A45B33AB}" type="pres">
      <dgm:prSet presAssocID="{92250171-489F-0E4C-B7F1-B92EFD908C05}" presName="LevelTwoTextNode" presStyleLbl="node3" presStyleIdx="4" presStyleCnt="5">
        <dgm:presLayoutVars>
          <dgm:chPref val="3"/>
        </dgm:presLayoutVars>
      </dgm:prSet>
      <dgm:spPr/>
      <dgm:t>
        <a:bodyPr/>
        <a:lstStyle/>
        <a:p>
          <a:endParaRPr lang="en-US"/>
        </a:p>
      </dgm:t>
    </dgm:pt>
    <dgm:pt modelId="{70FE8808-9FC4-E946-89BA-66A492902602}" type="pres">
      <dgm:prSet presAssocID="{92250171-489F-0E4C-B7F1-B92EFD908C05}" presName="level3hierChild" presStyleCnt="0"/>
      <dgm:spPr/>
      <dgm:t>
        <a:bodyPr/>
        <a:lstStyle/>
        <a:p>
          <a:endParaRPr lang="en-US"/>
        </a:p>
      </dgm:t>
    </dgm:pt>
  </dgm:ptLst>
  <dgm:cxnLst>
    <dgm:cxn modelId="{096BA7BB-1734-394F-9D58-1F1A858D2385}" type="presOf" srcId="{0FB38705-88D4-1044-9F07-27E36A8844C1}" destId="{3412B044-CDA5-344C-AC01-F006E2B13806}" srcOrd="0" destOrd="0" presId="urn:microsoft.com/office/officeart/2005/8/layout/hierarchy2"/>
    <dgm:cxn modelId="{91615EFA-52BA-6B42-8631-5DA507A85E38}" type="presOf" srcId="{9F892C3C-1DF9-AC48-8634-7B9C2C427F49}" destId="{DE558397-CC6A-C644-AB82-EDFE742DD92B}" srcOrd="0" destOrd="0" presId="urn:microsoft.com/office/officeart/2005/8/layout/hierarchy2"/>
    <dgm:cxn modelId="{F72BAC02-410D-7E4A-AAB0-E2877A4A305B}" srcId="{AA264998-E0F3-3747-AB26-37C36580E0A6}" destId="{92250171-489F-0E4C-B7F1-B92EFD908C05}" srcOrd="1" destOrd="0" parTransId="{0FB38705-88D4-1044-9F07-27E36A8844C1}" sibTransId="{8879E37E-4CAD-4541-9558-7A581548F705}"/>
    <dgm:cxn modelId="{15588382-E4B9-E740-AE0A-9F9F729D2B43}" type="presOf" srcId="{AED82BE3-9AB5-2641-BFC3-5474E4257439}" destId="{B7000C97-FD38-144B-B48D-AE8F8102190D}" srcOrd="0" destOrd="0" presId="urn:microsoft.com/office/officeart/2005/8/layout/hierarchy2"/>
    <dgm:cxn modelId="{54C93E9E-B165-E041-8B90-3E47F0B033CF}" srcId="{A205C556-9525-F74A-B2B7-657E5A76C630}" destId="{C5786874-C1B1-174D-B6CC-27EA1733B917}" srcOrd="2" destOrd="0" parTransId="{D26DAC2C-90FE-8D4F-930D-B1C63A98D86F}" sibTransId="{6CE0DBFC-9A7E-C245-901A-0802D32FCCAB}"/>
    <dgm:cxn modelId="{AD37148E-127E-6346-8A99-D24E00D1D81F}" srcId="{A205C556-9525-F74A-B2B7-657E5A76C630}" destId="{6F52D024-D4E6-1640-9AD6-901073624C25}" srcOrd="0" destOrd="0" parTransId="{A6873D17-20B5-4946-A26B-A4E3AF0AF047}" sibTransId="{59E13EE2-25C1-1044-8B32-C910689480F1}"/>
    <dgm:cxn modelId="{24ED3CA6-3AFC-3940-9555-2184D4CA01C2}" srcId="{AA264998-E0F3-3747-AB26-37C36580E0A6}" destId="{AED82BE3-9AB5-2641-BFC3-5474E4257439}" srcOrd="0" destOrd="0" parTransId="{35625F34-B073-114B-8982-EFBC2D84583D}" sibTransId="{7BFDC81E-657E-B24C-9654-B8679BCCAA17}"/>
    <dgm:cxn modelId="{C5705735-F66D-D843-8787-D62CBB062117}" type="presOf" srcId="{C182CE1E-EA46-EC4F-9EC0-2DD48EB01CCF}" destId="{9C7802BD-F5CD-9244-8244-8734F7A69743}" srcOrd="1" destOrd="0" presId="urn:microsoft.com/office/officeart/2005/8/layout/hierarchy2"/>
    <dgm:cxn modelId="{B94515F0-D425-CF4E-8448-FDA889B75905}" type="presOf" srcId="{7BF20957-0672-CB45-ACB5-9451554324C2}" destId="{2E5B62FD-3260-1B46-828D-389C2F7741E4}" srcOrd="1" destOrd="0" presId="urn:microsoft.com/office/officeart/2005/8/layout/hierarchy2"/>
    <dgm:cxn modelId="{82C5B8B4-D01E-FA41-BBAC-BF6781DE9A78}" type="presOf" srcId="{A6873D17-20B5-4946-A26B-A4E3AF0AF047}" destId="{FEFD297D-CA7B-6A4C-9CEB-01F4C52B4A38}" srcOrd="1" destOrd="0" presId="urn:microsoft.com/office/officeart/2005/8/layout/hierarchy2"/>
    <dgm:cxn modelId="{990DE716-DDAA-0F4C-8C81-1E65F00E9BA9}" type="presOf" srcId="{C182CE1E-EA46-EC4F-9EC0-2DD48EB01CCF}" destId="{FBECE7A7-E057-BC46-B9CE-8250783AE175}" srcOrd="0" destOrd="0" presId="urn:microsoft.com/office/officeart/2005/8/layout/hierarchy2"/>
    <dgm:cxn modelId="{A67F2B24-2A99-7340-94B3-D7FC72E2091A}" type="presOf" srcId="{AA264998-E0F3-3747-AB26-37C36580E0A6}" destId="{83ACC167-4EAE-244E-8A1F-91C04549E6F7}" srcOrd="0" destOrd="0" presId="urn:microsoft.com/office/officeart/2005/8/layout/hierarchy2"/>
    <dgm:cxn modelId="{4724F8EB-8F80-3B49-8519-C87EABAF0F25}" type="presOf" srcId="{5B120750-4E21-2740-A32E-9C1017D722D6}" destId="{B1B22EE1-C708-F443-B1E3-3310996D83C9}" srcOrd="1" destOrd="0" presId="urn:microsoft.com/office/officeart/2005/8/layout/hierarchy2"/>
    <dgm:cxn modelId="{96EB702A-F673-8749-9943-98CE2238418E}" type="presOf" srcId="{7BF20957-0672-CB45-ACB5-9451554324C2}" destId="{7818B5FB-98B1-EC47-AB6C-3F04FF8F5F8A}" srcOrd="0" destOrd="0" presId="urn:microsoft.com/office/officeart/2005/8/layout/hierarchy2"/>
    <dgm:cxn modelId="{8306CF19-3361-C14A-8E6A-60EEBBA54733}" type="presOf" srcId="{92250171-489F-0E4C-B7F1-B92EFD908C05}" destId="{09B9CD47-262F-D647-BA6D-AC49A45B33AB}" srcOrd="0" destOrd="0" presId="urn:microsoft.com/office/officeart/2005/8/layout/hierarchy2"/>
    <dgm:cxn modelId="{2E5ACDEF-DB2A-C44E-9DAB-472577B9E756}" type="presOf" srcId="{A6873D17-20B5-4946-A26B-A4E3AF0AF047}" destId="{3FDB81BD-0E77-F441-98B4-0134F94FD21C}" srcOrd="0" destOrd="0" presId="urn:microsoft.com/office/officeart/2005/8/layout/hierarchy2"/>
    <dgm:cxn modelId="{5628D6AC-A766-7A40-AE52-602E02761FB4}" type="presOf" srcId="{A205C556-9525-F74A-B2B7-657E5A76C630}" destId="{B5DE997A-29D1-C24F-ABAF-8B412A21CA8B}" srcOrd="0" destOrd="0" presId="urn:microsoft.com/office/officeart/2005/8/layout/hierarchy2"/>
    <dgm:cxn modelId="{45B5CE86-6472-2F43-96C5-89C6248170D6}" type="presOf" srcId="{C0C92B64-3A01-9941-AC0C-1F8EFCA6058F}" destId="{857D7663-8BC5-B141-8CDB-F1995BD19728}" srcOrd="0" destOrd="0" presId="urn:microsoft.com/office/officeart/2005/8/layout/hierarchy2"/>
    <dgm:cxn modelId="{023E830B-6DB6-FB46-BBD3-44E67BDCECBF}" type="presOf" srcId="{35625F34-B073-114B-8982-EFBC2D84583D}" destId="{A8E1AE88-979B-6E49-8A64-18C455D75DE3}" srcOrd="1" destOrd="0" presId="urn:microsoft.com/office/officeart/2005/8/layout/hierarchy2"/>
    <dgm:cxn modelId="{9CD0240F-5AD2-4E44-807A-A357825B442A}" type="presOf" srcId="{0FB38705-88D4-1044-9F07-27E36A8844C1}" destId="{53C6043B-B72D-6D40-B6CD-00B19A2586DA}" srcOrd="1" destOrd="0" presId="urn:microsoft.com/office/officeart/2005/8/layout/hierarchy2"/>
    <dgm:cxn modelId="{080CC789-86FF-6546-9E98-0F9B6D585E97}" type="presOf" srcId="{D26DAC2C-90FE-8D4F-930D-B1C63A98D86F}" destId="{5A674C47-7845-F24E-AD2F-0989BC6137B7}" srcOrd="0" destOrd="0" presId="urn:microsoft.com/office/officeart/2005/8/layout/hierarchy2"/>
    <dgm:cxn modelId="{CF8361B6-0BEC-6549-93C4-38BB5DC5A403}" type="presOf" srcId="{6F52D024-D4E6-1640-9AD6-901073624C25}" destId="{A6765925-0C81-B942-955B-7BF243B817EC}" srcOrd="0" destOrd="0" presId="urn:microsoft.com/office/officeart/2005/8/layout/hierarchy2"/>
    <dgm:cxn modelId="{1EB54A85-0E8A-524A-ADF9-0B1EE9514F13}" type="presOf" srcId="{5B120750-4E21-2740-A32E-9C1017D722D6}" destId="{35691641-E892-CE47-841B-209780ABA84F}" srcOrd="0" destOrd="0" presId="urn:microsoft.com/office/officeart/2005/8/layout/hierarchy2"/>
    <dgm:cxn modelId="{A4E9ED64-D546-EB44-BC53-4AB5E3D46491}" type="presOf" srcId="{6715A2B3-6B2D-B04E-ADBD-E640B6BC8B8E}" destId="{F04B9699-ACB0-FE47-A6DA-3351A35138C7}" srcOrd="0" destOrd="0" presId="urn:microsoft.com/office/officeart/2005/8/layout/hierarchy2"/>
    <dgm:cxn modelId="{BC60E2D4-062D-4A4D-B136-533925DA7AF6}" type="presOf" srcId="{35625F34-B073-114B-8982-EFBC2D84583D}" destId="{6B6CA60C-954D-374A-AF62-5D6ED445DAF0}" srcOrd="0" destOrd="0" presId="urn:microsoft.com/office/officeart/2005/8/layout/hierarchy2"/>
    <dgm:cxn modelId="{6502638B-C253-6E42-9B3A-28806B6DD5C4}" type="presOf" srcId="{D26DAC2C-90FE-8D4F-930D-B1C63A98D86F}" destId="{3D11B539-03E7-E546-BB63-413730B2C70A}" srcOrd="1" destOrd="0" presId="urn:microsoft.com/office/officeart/2005/8/layout/hierarchy2"/>
    <dgm:cxn modelId="{BE01CEEE-22D2-764D-9F6D-C2DD9DECF460}" type="presOf" srcId="{C5786874-C1B1-174D-B6CC-27EA1733B917}" destId="{C5A8E51A-D778-2C49-821F-A82D7B06C6CB}" srcOrd="0" destOrd="0" presId="urn:microsoft.com/office/officeart/2005/8/layout/hierarchy2"/>
    <dgm:cxn modelId="{54F7CA59-A4B5-514B-887C-77FD287D9CD5}" srcId="{6715A2B3-6B2D-B04E-ADBD-E640B6BC8B8E}" destId="{AA264998-E0F3-3747-AB26-37C36580E0A6}" srcOrd="1" destOrd="0" parTransId="{C182CE1E-EA46-EC4F-9EC0-2DD48EB01CCF}" sibTransId="{4F90F977-00AD-FE4F-B568-5E345FCC1665}"/>
    <dgm:cxn modelId="{AC98BDDB-6E35-9D42-BB3E-902CA3B9C645}" srcId="{A205C556-9525-F74A-B2B7-657E5A76C630}" destId="{C0C92B64-3A01-9941-AC0C-1F8EFCA6058F}" srcOrd="1" destOrd="0" parTransId="{5B120750-4E21-2740-A32E-9C1017D722D6}" sibTransId="{8BBA7A3F-7F6B-1B4A-AFFB-80111C61EADF}"/>
    <dgm:cxn modelId="{69DE15AA-6B9B-1D4C-A71F-1D45B9A1495C}" srcId="{6715A2B3-6B2D-B04E-ADBD-E640B6BC8B8E}" destId="{A205C556-9525-F74A-B2B7-657E5A76C630}" srcOrd="0" destOrd="0" parTransId="{7BF20957-0672-CB45-ACB5-9451554324C2}" sibTransId="{14D52060-1D98-C148-AB8D-62E4BEE27D32}"/>
    <dgm:cxn modelId="{80F14791-F964-C44B-A9E8-4E15546323E7}" srcId="{9F892C3C-1DF9-AC48-8634-7B9C2C427F49}" destId="{6715A2B3-6B2D-B04E-ADBD-E640B6BC8B8E}" srcOrd="0" destOrd="0" parTransId="{61131FBF-1DC0-C34B-87A7-63C7CB8DDD58}" sibTransId="{E286438C-846F-E94F-B1F9-AAD044A9AC1A}"/>
    <dgm:cxn modelId="{B3287013-9D99-354D-B42C-18CDBC0F6ED8}" type="presParOf" srcId="{DE558397-CC6A-C644-AB82-EDFE742DD92B}" destId="{F873D24A-ADB9-D042-A291-7CAC4B119009}" srcOrd="0" destOrd="0" presId="urn:microsoft.com/office/officeart/2005/8/layout/hierarchy2"/>
    <dgm:cxn modelId="{F1A3234A-42C5-1D47-B597-6A7A0C2120C7}" type="presParOf" srcId="{F873D24A-ADB9-D042-A291-7CAC4B119009}" destId="{F04B9699-ACB0-FE47-A6DA-3351A35138C7}" srcOrd="0" destOrd="0" presId="urn:microsoft.com/office/officeart/2005/8/layout/hierarchy2"/>
    <dgm:cxn modelId="{8DDD1596-308B-C648-A37D-05A4A2345F2A}" type="presParOf" srcId="{F873D24A-ADB9-D042-A291-7CAC4B119009}" destId="{D38766F4-23A5-B74B-BDFE-BE77FC012984}" srcOrd="1" destOrd="0" presId="urn:microsoft.com/office/officeart/2005/8/layout/hierarchy2"/>
    <dgm:cxn modelId="{94D97FDE-2371-384C-BFAA-EC3CBB86EF4C}" type="presParOf" srcId="{D38766F4-23A5-B74B-BDFE-BE77FC012984}" destId="{7818B5FB-98B1-EC47-AB6C-3F04FF8F5F8A}" srcOrd="0" destOrd="0" presId="urn:microsoft.com/office/officeart/2005/8/layout/hierarchy2"/>
    <dgm:cxn modelId="{470A04A5-F3FD-F34F-8E9C-12B71DF6E12D}" type="presParOf" srcId="{7818B5FB-98B1-EC47-AB6C-3F04FF8F5F8A}" destId="{2E5B62FD-3260-1B46-828D-389C2F7741E4}" srcOrd="0" destOrd="0" presId="urn:microsoft.com/office/officeart/2005/8/layout/hierarchy2"/>
    <dgm:cxn modelId="{7B0F9ABE-8829-444B-8CD5-1BF48D9EA9A5}" type="presParOf" srcId="{D38766F4-23A5-B74B-BDFE-BE77FC012984}" destId="{3DA02CE1-5D41-CD4A-A941-5E54A7E7A209}" srcOrd="1" destOrd="0" presId="urn:microsoft.com/office/officeart/2005/8/layout/hierarchy2"/>
    <dgm:cxn modelId="{0DC60F19-359C-D142-97D3-8F9EA338F1B5}" type="presParOf" srcId="{3DA02CE1-5D41-CD4A-A941-5E54A7E7A209}" destId="{B5DE997A-29D1-C24F-ABAF-8B412A21CA8B}" srcOrd="0" destOrd="0" presId="urn:microsoft.com/office/officeart/2005/8/layout/hierarchy2"/>
    <dgm:cxn modelId="{2C4246F1-5307-6844-B3C3-167EFCCBB358}" type="presParOf" srcId="{3DA02CE1-5D41-CD4A-A941-5E54A7E7A209}" destId="{A5F37652-C51A-9344-8820-CA112B9DA015}" srcOrd="1" destOrd="0" presId="urn:microsoft.com/office/officeart/2005/8/layout/hierarchy2"/>
    <dgm:cxn modelId="{B5709ABF-6598-FF4C-AD5C-3288728FC91D}" type="presParOf" srcId="{A5F37652-C51A-9344-8820-CA112B9DA015}" destId="{3FDB81BD-0E77-F441-98B4-0134F94FD21C}" srcOrd="0" destOrd="0" presId="urn:microsoft.com/office/officeart/2005/8/layout/hierarchy2"/>
    <dgm:cxn modelId="{CD317D9D-52C3-2543-9E8B-D156B7C57FDB}" type="presParOf" srcId="{3FDB81BD-0E77-F441-98B4-0134F94FD21C}" destId="{FEFD297D-CA7B-6A4C-9CEB-01F4C52B4A38}" srcOrd="0" destOrd="0" presId="urn:microsoft.com/office/officeart/2005/8/layout/hierarchy2"/>
    <dgm:cxn modelId="{07590D29-2379-984F-9EA1-200D1067E728}" type="presParOf" srcId="{A5F37652-C51A-9344-8820-CA112B9DA015}" destId="{CB060D05-F29A-9547-94A9-E1C93CA64565}" srcOrd="1" destOrd="0" presId="urn:microsoft.com/office/officeart/2005/8/layout/hierarchy2"/>
    <dgm:cxn modelId="{32462B4F-9938-434A-8C3F-D12DB03EDCA6}" type="presParOf" srcId="{CB060D05-F29A-9547-94A9-E1C93CA64565}" destId="{A6765925-0C81-B942-955B-7BF243B817EC}" srcOrd="0" destOrd="0" presId="urn:microsoft.com/office/officeart/2005/8/layout/hierarchy2"/>
    <dgm:cxn modelId="{E8867A57-7195-3A46-B0D0-7B6705615CC3}" type="presParOf" srcId="{CB060D05-F29A-9547-94A9-E1C93CA64565}" destId="{3CA9D43B-D298-3245-8864-C4CD747FA2E9}" srcOrd="1" destOrd="0" presId="urn:microsoft.com/office/officeart/2005/8/layout/hierarchy2"/>
    <dgm:cxn modelId="{9F4024CB-9627-124A-8853-0B26F1A3D9D5}" type="presParOf" srcId="{A5F37652-C51A-9344-8820-CA112B9DA015}" destId="{35691641-E892-CE47-841B-209780ABA84F}" srcOrd="2" destOrd="0" presId="urn:microsoft.com/office/officeart/2005/8/layout/hierarchy2"/>
    <dgm:cxn modelId="{E51BA6DD-4930-6445-A295-5E470906BCBF}" type="presParOf" srcId="{35691641-E892-CE47-841B-209780ABA84F}" destId="{B1B22EE1-C708-F443-B1E3-3310996D83C9}" srcOrd="0" destOrd="0" presId="urn:microsoft.com/office/officeart/2005/8/layout/hierarchy2"/>
    <dgm:cxn modelId="{710BDEA6-2C0B-8D4C-AFA3-632A8F93F184}" type="presParOf" srcId="{A5F37652-C51A-9344-8820-CA112B9DA015}" destId="{4D32365C-B001-9842-A3CE-1CC9D5EA14F8}" srcOrd="3" destOrd="0" presId="urn:microsoft.com/office/officeart/2005/8/layout/hierarchy2"/>
    <dgm:cxn modelId="{EF0923F6-05D2-D741-A18C-FA25C8880EEE}" type="presParOf" srcId="{4D32365C-B001-9842-A3CE-1CC9D5EA14F8}" destId="{857D7663-8BC5-B141-8CDB-F1995BD19728}" srcOrd="0" destOrd="0" presId="urn:microsoft.com/office/officeart/2005/8/layout/hierarchy2"/>
    <dgm:cxn modelId="{E8B5D6CE-42BD-014B-9407-08DB7394739E}" type="presParOf" srcId="{4D32365C-B001-9842-A3CE-1CC9D5EA14F8}" destId="{5338B27F-7F5E-004F-9C9F-0720983A1AF9}" srcOrd="1" destOrd="0" presId="urn:microsoft.com/office/officeart/2005/8/layout/hierarchy2"/>
    <dgm:cxn modelId="{4E5EE468-8F5D-AF46-A3EE-C778C9035E48}" type="presParOf" srcId="{A5F37652-C51A-9344-8820-CA112B9DA015}" destId="{5A674C47-7845-F24E-AD2F-0989BC6137B7}" srcOrd="4" destOrd="0" presId="urn:microsoft.com/office/officeart/2005/8/layout/hierarchy2"/>
    <dgm:cxn modelId="{B4EE2B25-DCB8-1C4A-B81E-F9171150E297}" type="presParOf" srcId="{5A674C47-7845-F24E-AD2F-0989BC6137B7}" destId="{3D11B539-03E7-E546-BB63-413730B2C70A}" srcOrd="0" destOrd="0" presId="urn:microsoft.com/office/officeart/2005/8/layout/hierarchy2"/>
    <dgm:cxn modelId="{689C9E35-ACD4-7E48-82EF-055563E43F5D}" type="presParOf" srcId="{A5F37652-C51A-9344-8820-CA112B9DA015}" destId="{DF5BCEAE-8618-2C4D-97B7-8B9189EF0CF6}" srcOrd="5" destOrd="0" presId="urn:microsoft.com/office/officeart/2005/8/layout/hierarchy2"/>
    <dgm:cxn modelId="{25E3A6FF-532A-3843-85A1-19E62D8A279C}" type="presParOf" srcId="{DF5BCEAE-8618-2C4D-97B7-8B9189EF0CF6}" destId="{C5A8E51A-D778-2C49-821F-A82D7B06C6CB}" srcOrd="0" destOrd="0" presId="urn:microsoft.com/office/officeart/2005/8/layout/hierarchy2"/>
    <dgm:cxn modelId="{4FEE3718-2B1C-E54A-9E1B-A47A6A8D4CAA}" type="presParOf" srcId="{DF5BCEAE-8618-2C4D-97B7-8B9189EF0CF6}" destId="{1F513572-F445-3341-BB41-7681B02267C2}" srcOrd="1" destOrd="0" presId="urn:microsoft.com/office/officeart/2005/8/layout/hierarchy2"/>
    <dgm:cxn modelId="{563DC86C-171C-6C40-8E2F-E87A19A6A701}" type="presParOf" srcId="{D38766F4-23A5-B74B-BDFE-BE77FC012984}" destId="{FBECE7A7-E057-BC46-B9CE-8250783AE175}" srcOrd="2" destOrd="0" presId="urn:microsoft.com/office/officeart/2005/8/layout/hierarchy2"/>
    <dgm:cxn modelId="{A6CE1700-3518-924A-8F7D-E06F681D9707}" type="presParOf" srcId="{FBECE7A7-E057-BC46-B9CE-8250783AE175}" destId="{9C7802BD-F5CD-9244-8244-8734F7A69743}" srcOrd="0" destOrd="0" presId="urn:microsoft.com/office/officeart/2005/8/layout/hierarchy2"/>
    <dgm:cxn modelId="{AD8590F9-B483-7644-8477-FFD85A45A970}" type="presParOf" srcId="{D38766F4-23A5-B74B-BDFE-BE77FC012984}" destId="{36D04630-1F57-944C-8134-DCD39D9393A0}" srcOrd="3" destOrd="0" presId="urn:microsoft.com/office/officeart/2005/8/layout/hierarchy2"/>
    <dgm:cxn modelId="{85D8617B-CBD3-B640-BFB4-4E349949943D}" type="presParOf" srcId="{36D04630-1F57-944C-8134-DCD39D9393A0}" destId="{83ACC167-4EAE-244E-8A1F-91C04549E6F7}" srcOrd="0" destOrd="0" presId="urn:microsoft.com/office/officeart/2005/8/layout/hierarchy2"/>
    <dgm:cxn modelId="{67E3B043-20C3-AB43-A0DD-641A6FBDF308}" type="presParOf" srcId="{36D04630-1F57-944C-8134-DCD39D9393A0}" destId="{A42A86FD-A777-0F45-A1B3-C0776C031203}" srcOrd="1" destOrd="0" presId="urn:microsoft.com/office/officeart/2005/8/layout/hierarchy2"/>
    <dgm:cxn modelId="{52FA8E5D-BCEE-6B43-A2E4-714DC0A34ED1}" type="presParOf" srcId="{A42A86FD-A777-0F45-A1B3-C0776C031203}" destId="{6B6CA60C-954D-374A-AF62-5D6ED445DAF0}" srcOrd="0" destOrd="0" presId="urn:microsoft.com/office/officeart/2005/8/layout/hierarchy2"/>
    <dgm:cxn modelId="{CF2FCF74-6CE9-8440-96D8-F67A82651CA8}" type="presParOf" srcId="{6B6CA60C-954D-374A-AF62-5D6ED445DAF0}" destId="{A8E1AE88-979B-6E49-8A64-18C455D75DE3}" srcOrd="0" destOrd="0" presId="urn:microsoft.com/office/officeart/2005/8/layout/hierarchy2"/>
    <dgm:cxn modelId="{6971E796-15DE-7840-8A5B-00C6924FC7E0}" type="presParOf" srcId="{A42A86FD-A777-0F45-A1B3-C0776C031203}" destId="{CD19B3A9-3CC4-C440-AE37-F7BB2E35EC48}" srcOrd="1" destOrd="0" presId="urn:microsoft.com/office/officeart/2005/8/layout/hierarchy2"/>
    <dgm:cxn modelId="{3A9D9B5B-D449-3646-9A35-D3B20025E926}" type="presParOf" srcId="{CD19B3A9-3CC4-C440-AE37-F7BB2E35EC48}" destId="{B7000C97-FD38-144B-B48D-AE8F8102190D}" srcOrd="0" destOrd="0" presId="urn:microsoft.com/office/officeart/2005/8/layout/hierarchy2"/>
    <dgm:cxn modelId="{B6978C2D-3E92-3348-8648-DE58451CB92A}" type="presParOf" srcId="{CD19B3A9-3CC4-C440-AE37-F7BB2E35EC48}" destId="{C0C9010C-9957-F340-9A0F-877275F918B0}" srcOrd="1" destOrd="0" presId="urn:microsoft.com/office/officeart/2005/8/layout/hierarchy2"/>
    <dgm:cxn modelId="{6D7924BD-5D8D-DC4B-8CD0-7F4ABB3EF04F}" type="presParOf" srcId="{A42A86FD-A777-0F45-A1B3-C0776C031203}" destId="{3412B044-CDA5-344C-AC01-F006E2B13806}" srcOrd="2" destOrd="0" presId="urn:microsoft.com/office/officeart/2005/8/layout/hierarchy2"/>
    <dgm:cxn modelId="{46EDF7A2-ECE7-5F45-9D10-738DE00DBCAA}" type="presParOf" srcId="{3412B044-CDA5-344C-AC01-F006E2B13806}" destId="{53C6043B-B72D-6D40-B6CD-00B19A2586DA}" srcOrd="0" destOrd="0" presId="urn:microsoft.com/office/officeart/2005/8/layout/hierarchy2"/>
    <dgm:cxn modelId="{3215EC69-A9E0-CD41-9BA8-5681FBA196AD}" type="presParOf" srcId="{A42A86FD-A777-0F45-A1B3-C0776C031203}" destId="{C2AC1660-6DC8-6C45-A522-2394F68146E2}" srcOrd="3" destOrd="0" presId="urn:microsoft.com/office/officeart/2005/8/layout/hierarchy2"/>
    <dgm:cxn modelId="{950D5310-7BA0-344E-BECC-40C07A5A7E53}" type="presParOf" srcId="{C2AC1660-6DC8-6C45-A522-2394F68146E2}" destId="{09B9CD47-262F-D647-BA6D-AC49A45B33AB}" srcOrd="0" destOrd="0" presId="urn:microsoft.com/office/officeart/2005/8/layout/hierarchy2"/>
    <dgm:cxn modelId="{91939906-3532-484A-8583-C5881580E05C}" type="presParOf" srcId="{C2AC1660-6DC8-6C45-A522-2394F68146E2}" destId="{70FE8808-9FC4-E946-89BA-66A492902602}"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A9E8A49-AB08-41C7-9076-774690EC7B4A}" type="doc">
      <dgm:prSet loTypeId="urn:microsoft.com/office/officeart/2005/8/layout/vList3" loCatId="picture" qsTypeId="urn:microsoft.com/office/officeart/2005/8/quickstyle/3d2" qsCatId="3D" csTypeId="urn:microsoft.com/office/officeart/2005/8/colors/accent1_2" csCatId="accent1" phldr="1"/>
      <dgm:spPr/>
    </dgm:pt>
    <dgm:pt modelId="{C7485D72-79E8-4377-9711-2E0F8C9EFE20}">
      <dgm:prSet phldrT="[Text]" custT="1"/>
      <dgm:spPr>
        <a:solidFill>
          <a:schemeClr val="bg1">
            <a:lumMod val="75000"/>
            <a:alpha val="50000"/>
          </a:schemeClr>
        </a:solidFill>
      </dgm:spPr>
      <dgm:t>
        <a:bodyPr/>
        <a:lstStyle/>
        <a:p>
          <a:r>
            <a:rPr lang="en-GB" sz="1050" dirty="0">
              <a:solidFill>
                <a:schemeClr val="tx1"/>
              </a:solidFill>
            </a:rPr>
            <a:t>Argentina </a:t>
          </a:r>
        </a:p>
      </dgm:t>
    </dgm:pt>
    <dgm:pt modelId="{AC1DE063-FC42-4FC6-88E9-5E034573A51F}" type="parTrans" cxnId="{1BE7E145-F56D-49B3-B171-0FB4C9A8E104}">
      <dgm:prSet/>
      <dgm:spPr/>
      <dgm:t>
        <a:bodyPr/>
        <a:lstStyle/>
        <a:p>
          <a:endParaRPr lang="en-GB" sz="2400"/>
        </a:p>
      </dgm:t>
    </dgm:pt>
    <dgm:pt modelId="{EBCF41CE-655E-4897-9F8E-37748548B619}" type="sibTrans" cxnId="{1BE7E145-F56D-49B3-B171-0FB4C9A8E104}">
      <dgm:prSet/>
      <dgm:spPr/>
      <dgm:t>
        <a:bodyPr/>
        <a:lstStyle/>
        <a:p>
          <a:endParaRPr lang="en-GB" sz="2400"/>
        </a:p>
      </dgm:t>
    </dgm:pt>
    <dgm:pt modelId="{15B26D45-1011-4544-B4C3-12D6A27B0C2D}">
      <dgm:prSet custT="1"/>
      <dgm:spPr>
        <a:solidFill>
          <a:schemeClr val="bg1">
            <a:lumMod val="75000"/>
            <a:alpha val="50000"/>
          </a:schemeClr>
        </a:solidFill>
      </dgm:spPr>
      <dgm:t>
        <a:bodyPr/>
        <a:lstStyle/>
        <a:p>
          <a:r>
            <a:rPr lang="en-GB" sz="1050" dirty="0">
              <a:solidFill>
                <a:schemeClr val="tx1"/>
              </a:solidFill>
            </a:rPr>
            <a:t>Australia </a:t>
          </a:r>
        </a:p>
      </dgm:t>
    </dgm:pt>
    <dgm:pt modelId="{9ECF9597-5D4F-4297-A5A5-EEBC7FDDBFE4}" type="parTrans" cxnId="{41272F89-C46C-4EDB-8B6E-A8E820993768}">
      <dgm:prSet/>
      <dgm:spPr/>
      <dgm:t>
        <a:bodyPr/>
        <a:lstStyle/>
        <a:p>
          <a:endParaRPr lang="en-GB" sz="2400"/>
        </a:p>
      </dgm:t>
    </dgm:pt>
    <dgm:pt modelId="{A24564AB-671D-400F-846C-E44A790D051C}" type="sibTrans" cxnId="{41272F89-C46C-4EDB-8B6E-A8E820993768}">
      <dgm:prSet/>
      <dgm:spPr/>
      <dgm:t>
        <a:bodyPr/>
        <a:lstStyle/>
        <a:p>
          <a:endParaRPr lang="en-GB" sz="2400"/>
        </a:p>
      </dgm:t>
    </dgm:pt>
    <dgm:pt modelId="{5B171FB9-7CEF-4615-B939-3257BF0D5A77}">
      <dgm:prSet custT="1"/>
      <dgm:spPr>
        <a:solidFill>
          <a:schemeClr val="bg1">
            <a:lumMod val="75000"/>
            <a:alpha val="50000"/>
          </a:schemeClr>
        </a:solidFill>
      </dgm:spPr>
      <dgm:t>
        <a:bodyPr/>
        <a:lstStyle/>
        <a:p>
          <a:r>
            <a:rPr lang="en-GB" sz="1050" dirty="0">
              <a:solidFill>
                <a:schemeClr val="tx1"/>
              </a:solidFill>
            </a:rPr>
            <a:t>Austria </a:t>
          </a:r>
        </a:p>
      </dgm:t>
    </dgm:pt>
    <dgm:pt modelId="{EC2D08AE-5096-4651-B6ED-5CA6C4B5BB6B}" type="parTrans" cxnId="{D66D3AF2-B2C2-47F5-8851-A9323F769B62}">
      <dgm:prSet/>
      <dgm:spPr/>
      <dgm:t>
        <a:bodyPr/>
        <a:lstStyle/>
        <a:p>
          <a:endParaRPr lang="en-GB" sz="2400"/>
        </a:p>
      </dgm:t>
    </dgm:pt>
    <dgm:pt modelId="{24534879-3BD8-4297-9DB3-0419C25CDA71}" type="sibTrans" cxnId="{D66D3AF2-B2C2-47F5-8851-A9323F769B62}">
      <dgm:prSet/>
      <dgm:spPr/>
      <dgm:t>
        <a:bodyPr/>
        <a:lstStyle/>
        <a:p>
          <a:endParaRPr lang="en-GB" sz="2400"/>
        </a:p>
      </dgm:t>
    </dgm:pt>
    <dgm:pt modelId="{C285DBCE-CBDD-4114-AE23-7D24F247310E}">
      <dgm:prSet custT="1"/>
      <dgm:spPr>
        <a:solidFill>
          <a:schemeClr val="bg1">
            <a:lumMod val="75000"/>
            <a:alpha val="50000"/>
          </a:schemeClr>
        </a:solidFill>
      </dgm:spPr>
      <dgm:t>
        <a:bodyPr/>
        <a:lstStyle/>
        <a:p>
          <a:r>
            <a:rPr lang="en-GB" sz="1000" dirty="0">
              <a:solidFill>
                <a:schemeClr val="tx1"/>
              </a:solidFill>
            </a:rPr>
            <a:t>Bangladesh </a:t>
          </a:r>
        </a:p>
      </dgm:t>
    </dgm:pt>
    <dgm:pt modelId="{3CAEA679-7A26-4AB1-906A-9A0D388B3C15}" type="parTrans" cxnId="{C99C2993-89FE-435E-B7F4-3D7DCD8EC627}">
      <dgm:prSet/>
      <dgm:spPr/>
      <dgm:t>
        <a:bodyPr/>
        <a:lstStyle/>
        <a:p>
          <a:endParaRPr lang="en-GB" sz="2400"/>
        </a:p>
      </dgm:t>
    </dgm:pt>
    <dgm:pt modelId="{A4CD903A-02B0-4F6E-9DC9-62EF83A530B1}" type="sibTrans" cxnId="{C99C2993-89FE-435E-B7F4-3D7DCD8EC627}">
      <dgm:prSet/>
      <dgm:spPr/>
      <dgm:t>
        <a:bodyPr/>
        <a:lstStyle/>
        <a:p>
          <a:endParaRPr lang="en-GB" sz="2400"/>
        </a:p>
      </dgm:t>
    </dgm:pt>
    <dgm:pt modelId="{9B7BA0C3-D8C3-4A2F-A8DE-DA131FC764CE}">
      <dgm:prSet custT="1"/>
      <dgm:spPr>
        <a:solidFill>
          <a:schemeClr val="bg1">
            <a:lumMod val="75000"/>
            <a:alpha val="50000"/>
          </a:schemeClr>
        </a:solidFill>
      </dgm:spPr>
      <dgm:t>
        <a:bodyPr/>
        <a:lstStyle/>
        <a:p>
          <a:r>
            <a:rPr lang="en-GB" sz="1050" dirty="0">
              <a:solidFill>
                <a:schemeClr val="tx1"/>
              </a:solidFill>
            </a:rPr>
            <a:t>Belgium </a:t>
          </a:r>
        </a:p>
      </dgm:t>
    </dgm:pt>
    <dgm:pt modelId="{EF78652E-A8A5-4B40-8D34-25C881518D1F}" type="parTrans" cxnId="{C1EEDB98-D2E0-4089-867A-C01165E17E82}">
      <dgm:prSet/>
      <dgm:spPr/>
      <dgm:t>
        <a:bodyPr/>
        <a:lstStyle/>
        <a:p>
          <a:endParaRPr lang="en-GB" sz="2400"/>
        </a:p>
      </dgm:t>
    </dgm:pt>
    <dgm:pt modelId="{EF07CEC4-1E6B-43DD-ABD2-DE1927AF0190}" type="sibTrans" cxnId="{C1EEDB98-D2E0-4089-867A-C01165E17E82}">
      <dgm:prSet/>
      <dgm:spPr/>
      <dgm:t>
        <a:bodyPr/>
        <a:lstStyle/>
        <a:p>
          <a:endParaRPr lang="en-GB" sz="2400"/>
        </a:p>
      </dgm:t>
    </dgm:pt>
    <dgm:pt modelId="{00EA0926-7B28-472A-8CAC-41997E7868C8}">
      <dgm:prSet custT="1"/>
      <dgm:spPr>
        <a:solidFill>
          <a:schemeClr val="bg1">
            <a:lumMod val="75000"/>
            <a:alpha val="50000"/>
          </a:schemeClr>
        </a:solidFill>
      </dgm:spPr>
      <dgm:t>
        <a:bodyPr/>
        <a:lstStyle/>
        <a:p>
          <a:r>
            <a:rPr lang="en-GB" sz="1050" dirty="0">
              <a:solidFill>
                <a:schemeClr val="tx1"/>
              </a:solidFill>
            </a:rPr>
            <a:t>Brazil </a:t>
          </a:r>
        </a:p>
      </dgm:t>
    </dgm:pt>
    <dgm:pt modelId="{C2280212-B463-4D13-9762-AFF7C5521526}" type="parTrans" cxnId="{7A453F92-7A0D-4523-A080-EE6C419820DC}">
      <dgm:prSet/>
      <dgm:spPr/>
      <dgm:t>
        <a:bodyPr/>
        <a:lstStyle/>
        <a:p>
          <a:endParaRPr lang="en-GB" sz="2400"/>
        </a:p>
      </dgm:t>
    </dgm:pt>
    <dgm:pt modelId="{27216C15-81F5-44C4-9321-1ADA6E1D347D}" type="sibTrans" cxnId="{7A453F92-7A0D-4523-A080-EE6C419820DC}">
      <dgm:prSet/>
      <dgm:spPr/>
      <dgm:t>
        <a:bodyPr/>
        <a:lstStyle/>
        <a:p>
          <a:endParaRPr lang="en-GB" sz="2400"/>
        </a:p>
      </dgm:t>
    </dgm:pt>
    <dgm:pt modelId="{320D23C3-0B25-49EC-8B72-2E6D841ED8AC}">
      <dgm:prSet custT="1"/>
      <dgm:spPr>
        <a:solidFill>
          <a:schemeClr val="bg1">
            <a:lumMod val="75000"/>
            <a:alpha val="50000"/>
          </a:schemeClr>
        </a:solidFill>
      </dgm:spPr>
      <dgm:t>
        <a:bodyPr/>
        <a:lstStyle/>
        <a:p>
          <a:r>
            <a:rPr lang="en-GB" sz="1050" dirty="0">
              <a:solidFill>
                <a:schemeClr val="tx1"/>
              </a:solidFill>
            </a:rPr>
            <a:t>Bulgaria</a:t>
          </a:r>
        </a:p>
      </dgm:t>
    </dgm:pt>
    <dgm:pt modelId="{5E15FD6D-0C28-416A-8606-7C428184C058}" type="parTrans" cxnId="{48F1FC53-FAEF-476F-A632-117B43E8FD50}">
      <dgm:prSet/>
      <dgm:spPr/>
      <dgm:t>
        <a:bodyPr/>
        <a:lstStyle/>
        <a:p>
          <a:endParaRPr lang="en-GB" sz="2400"/>
        </a:p>
      </dgm:t>
    </dgm:pt>
    <dgm:pt modelId="{8DAB53A8-A9E9-41E5-A241-2905B317A0EE}" type="sibTrans" cxnId="{48F1FC53-FAEF-476F-A632-117B43E8FD50}">
      <dgm:prSet/>
      <dgm:spPr/>
      <dgm:t>
        <a:bodyPr/>
        <a:lstStyle/>
        <a:p>
          <a:endParaRPr lang="en-GB" sz="2400"/>
        </a:p>
      </dgm:t>
    </dgm:pt>
    <dgm:pt modelId="{B469617C-99F3-4FC6-8FEC-435DBE0A3F48}">
      <dgm:prSet custT="1"/>
      <dgm:spPr>
        <a:solidFill>
          <a:schemeClr val="bg1">
            <a:lumMod val="75000"/>
            <a:alpha val="50000"/>
          </a:schemeClr>
        </a:solidFill>
      </dgm:spPr>
      <dgm:t>
        <a:bodyPr/>
        <a:lstStyle/>
        <a:p>
          <a:r>
            <a:rPr lang="en-GB" sz="1050" dirty="0">
              <a:solidFill>
                <a:schemeClr val="tx1"/>
              </a:solidFill>
            </a:rPr>
            <a:t>Canada </a:t>
          </a:r>
        </a:p>
      </dgm:t>
    </dgm:pt>
    <dgm:pt modelId="{95031EAB-ACA5-482E-A3CD-AFFF461FE74D}" type="parTrans" cxnId="{E47F3BB3-6B3B-43C7-9D82-F09BBA547E95}">
      <dgm:prSet/>
      <dgm:spPr/>
      <dgm:t>
        <a:bodyPr/>
        <a:lstStyle/>
        <a:p>
          <a:endParaRPr lang="en-GB" sz="2400"/>
        </a:p>
      </dgm:t>
    </dgm:pt>
    <dgm:pt modelId="{3F9BA084-FE1F-4C38-8FD1-D6208D9405F0}" type="sibTrans" cxnId="{E47F3BB3-6B3B-43C7-9D82-F09BBA547E95}">
      <dgm:prSet/>
      <dgm:spPr/>
      <dgm:t>
        <a:bodyPr/>
        <a:lstStyle/>
        <a:p>
          <a:endParaRPr lang="en-GB" sz="2400"/>
        </a:p>
      </dgm:t>
    </dgm:pt>
    <dgm:pt modelId="{7C4CA92D-A43C-4DEA-BBA2-5CF801571D18}">
      <dgm:prSet custT="1"/>
      <dgm:spPr>
        <a:solidFill>
          <a:schemeClr val="bg1">
            <a:lumMod val="75000"/>
            <a:alpha val="50000"/>
          </a:schemeClr>
        </a:solidFill>
      </dgm:spPr>
      <dgm:t>
        <a:bodyPr/>
        <a:lstStyle/>
        <a:p>
          <a:r>
            <a:rPr lang="en-GB" sz="1050" dirty="0">
              <a:solidFill>
                <a:schemeClr val="tx1"/>
              </a:solidFill>
            </a:rPr>
            <a:t>Chile </a:t>
          </a:r>
        </a:p>
      </dgm:t>
    </dgm:pt>
    <dgm:pt modelId="{6B7B96B1-71C7-4377-8068-A96F22D3564D}" type="parTrans" cxnId="{3348FD09-7E28-4C81-9FE6-EB4F183E3A7C}">
      <dgm:prSet/>
      <dgm:spPr/>
      <dgm:t>
        <a:bodyPr/>
        <a:lstStyle/>
        <a:p>
          <a:endParaRPr lang="en-GB" sz="2400"/>
        </a:p>
      </dgm:t>
    </dgm:pt>
    <dgm:pt modelId="{9871E735-D42D-4D0E-8943-E2FA5A4A59B1}" type="sibTrans" cxnId="{3348FD09-7E28-4C81-9FE6-EB4F183E3A7C}">
      <dgm:prSet/>
      <dgm:spPr/>
      <dgm:t>
        <a:bodyPr/>
        <a:lstStyle/>
        <a:p>
          <a:endParaRPr lang="en-GB" sz="2400"/>
        </a:p>
      </dgm:t>
    </dgm:pt>
    <dgm:pt modelId="{73850BAD-C299-4BA0-9C01-AF7E5AA9677F}">
      <dgm:prSet custT="1"/>
      <dgm:spPr>
        <a:solidFill>
          <a:schemeClr val="bg1">
            <a:lumMod val="75000"/>
            <a:alpha val="50000"/>
          </a:schemeClr>
        </a:solidFill>
      </dgm:spPr>
      <dgm:t>
        <a:bodyPr/>
        <a:lstStyle/>
        <a:p>
          <a:r>
            <a:rPr lang="en-GB" sz="1050" dirty="0">
              <a:solidFill>
                <a:schemeClr val="tx1"/>
              </a:solidFill>
            </a:rPr>
            <a:t>China</a:t>
          </a:r>
        </a:p>
      </dgm:t>
    </dgm:pt>
    <dgm:pt modelId="{EED1ADF3-AFC4-4F0C-A90B-C59D5D3545BC}" type="parTrans" cxnId="{3126C7D4-C395-4EA3-9B3F-B6965185C9FF}">
      <dgm:prSet/>
      <dgm:spPr/>
      <dgm:t>
        <a:bodyPr/>
        <a:lstStyle/>
        <a:p>
          <a:endParaRPr lang="en-GB" sz="2400"/>
        </a:p>
      </dgm:t>
    </dgm:pt>
    <dgm:pt modelId="{8DF28840-2D7C-44B5-BDBB-1C0D08F4D6E6}" type="sibTrans" cxnId="{3126C7D4-C395-4EA3-9B3F-B6965185C9FF}">
      <dgm:prSet/>
      <dgm:spPr/>
      <dgm:t>
        <a:bodyPr/>
        <a:lstStyle/>
        <a:p>
          <a:endParaRPr lang="en-GB" sz="2400"/>
        </a:p>
      </dgm:t>
    </dgm:pt>
    <dgm:pt modelId="{953F22BF-9073-4788-BC45-0328EA5A1608}">
      <dgm:prSet custT="1"/>
      <dgm:spPr>
        <a:solidFill>
          <a:schemeClr val="bg1">
            <a:lumMod val="75000"/>
            <a:alpha val="50000"/>
          </a:schemeClr>
        </a:solidFill>
      </dgm:spPr>
      <dgm:t>
        <a:bodyPr/>
        <a:lstStyle/>
        <a:p>
          <a:r>
            <a:rPr lang="en-GB" sz="1050" dirty="0">
              <a:solidFill>
                <a:schemeClr val="tx1"/>
              </a:solidFill>
            </a:rPr>
            <a:t>Colombia</a:t>
          </a:r>
        </a:p>
      </dgm:t>
    </dgm:pt>
    <dgm:pt modelId="{5EEA07A9-A9D2-4330-AF07-6719350F3ACD}" type="parTrans" cxnId="{3BBEBB26-78BD-434F-B36C-C206B00F3D3B}">
      <dgm:prSet/>
      <dgm:spPr/>
      <dgm:t>
        <a:bodyPr/>
        <a:lstStyle/>
        <a:p>
          <a:endParaRPr lang="en-GB" sz="2400"/>
        </a:p>
      </dgm:t>
    </dgm:pt>
    <dgm:pt modelId="{04A66450-0E4A-4143-9C9E-9E3015F92079}" type="sibTrans" cxnId="{3BBEBB26-78BD-434F-B36C-C206B00F3D3B}">
      <dgm:prSet/>
      <dgm:spPr/>
      <dgm:t>
        <a:bodyPr/>
        <a:lstStyle/>
        <a:p>
          <a:endParaRPr lang="en-GB" sz="2400"/>
        </a:p>
      </dgm:t>
    </dgm:pt>
    <dgm:pt modelId="{5DA52E50-78C6-4C50-A533-13B40D0FF01B}">
      <dgm:prSet custT="1"/>
      <dgm:spPr>
        <a:solidFill>
          <a:schemeClr val="bg1">
            <a:lumMod val="75000"/>
            <a:alpha val="50000"/>
          </a:schemeClr>
        </a:solidFill>
      </dgm:spPr>
      <dgm:t>
        <a:bodyPr/>
        <a:lstStyle/>
        <a:p>
          <a:r>
            <a:rPr lang="en-GB" sz="1050" dirty="0">
              <a:solidFill>
                <a:schemeClr val="tx1"/>
              </a:solidFill>
            </a:rPr>
            <a:t>Cyprus</a:t>
          </a:r>
        </a:p>
      </dgm:t>
    </dgm:pt>
    <dgm:pt modelId="{D0A68108-066E-4A53-BDEE-92B2C2BD2F91}" type="parTrans" cxnId="{79DEB586-BF3B-4E4A-9261-313A5D180091}">
      <dgm:prSet/>
      <dgm:spPr/>
      <dgm:t>
        <a:bodyPr/>
        <a:lstStyle/>
        <a:p>
          <a:endParaRPr lang="en-GB"/>
        </a:p>
      </dgm:t>
    </dgm:pt>
    <dgm:pt modelId="{B0129AE6-DAEE-4E32-8954-D65629A4D3E4}" type="sibTrans" cxnId="{79DEB586-BF3B-4E4A-9261-313A5D180091}">
      <dgm:prSet/>
      <dgm:spPr/>
      <dgm:t>
        <a:bodyPr/>
        <a:lstStyle/>
        <a:p>
          <a:endParaRPr lang="en-GB"/>
        </a:p>
      </dgm:t>
    </dgm:pt>
    <dgm:pt modelId="{4691A43B-66F8-4AC2-A26A-D5E45AB48E5E}">
      <dgm:prSet custT="1"/>
      <dgm:spPr>
        <a:solidFill>
          <a:schemeClr val="bg1">
            <a:lumMod val="75000"/>
            <a:alpha val="50000"/>
          </a:schemeClr>
        </a:solidFill>
      </dgm:spPr>
      <dgm:t>
        <a:bodyPr/>
        <a:lstStyle/>
        <a:p>
          <a:r>
            <a:rPr lang="en-GB" sz="1050" dirty="0">
              <a:solidFill>
                <a:schemeClr val="tx1"/>
              </a:solidFill>
            </a:rPr>
            <a:t>Czech Republic</a:t>
          </a:r>
        </a:p>
      </dgm:t>
    </dgm:pt>
    <dgm:pt modelId="{A6944275-123B-4C06-8747-F8419A89A8E1}" type="parTrans" cxnId="{66992257-75BE-47B2-934A-1986312C55DD}">
      <dgm:prSet/>
      <dgm:spPr/>
      <dgm:t>
        <a:bodyPr/>
        <a:lstStyle/>
        <a:p>
          <a:endParaRPr lang="en-GB"/>
        </a:p>
      </dgm:t>
    </dgm:pt>
    <dgm:pt modelId="{3BFED59B-6F8B-4819-A999-94EBE23588B2}" type="sibTrans" cxnId="{66992257-75BE-47B2-934A-1986312C55DD}">
      <dgm:prSet/>
      <dgm:spPr/>
      <dgm:t>
        <a:bodyPr/>
        <a:lstStyle/>
        <a:p>
          <a:endParaRPr lang="en-GB"/>
        </a:p>
      </dgm:t>
    </dgm:pt>
    <dgm:pt modelId="{93B7CC09-D19F-4365-A86A-19BC00555527}" type="pres">
      <dgm:prSet presAssocID="{0A9E8A49-AB08-41C7-9076-774690EC7B4A}" presName="linearFlow" presStyleCnt="0">
        <dgm:presLayoutVars>
          <dgm:dir/>
          <dgm:resizeHandles val="exact"/>
        </dgm:presLayoutVars>
      </dgm:prSet>
      <dgm:spPr/>
    </dgm:pt>
    <dgm:pt modelId="{E374E1DD-486D-4646-BD4E-922F980D4A54}" type="pres">
      <dgm:prSet presAssocID="{C7485D72-79E8-4377-9711-2E0F8C9EFE20}" presName="composite" presStyleCnt="0"/>
      <dgm:spPr/>
    </dgm:pt>
    <dgm:pt modelId="{46265DC6-5DCB-4722-8ECB-59C20550873E}" type="pres">
      <dgm:prSet presAssocID="{C7485D72-79E8-4377-9711-2E0F8C9EFE20}" presName="imgShp" presStyleLbl="fgImgPlace1" presStyleIdx="0" presStyleCnt="13"/>
      <dgm:spPr>
        <a:prstGeom prst="doubleWav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4000" r="-24000"/>
          </a:stretch>
        </a:blipFill>
      </dgm:spPr>
    </dgm:pt>
    <dgm:pt modelId="{1376A567-9BEF-4DCF-891A-90085B4E0FE5}" type="pres">
      <dgm:prSet presAssocID="{C7485D72-79E8-4377-9711-2E0F8C9EFE20}" presName="txShp" presStyleLbl="node1" presStyleIdx="0" presStyleCnt="13">
        <dgm:presLayoutVars>
          <dgm:bulletEnabled val="1"/>
        </dgm:presLayoutVars>
      </dgm:prSet>
      <dgm:spPr/>
      <dgm:t>
        <a:bodyPr/>
        <a:lstStyle/>
        <a:p>
          <a:endParaRPr lang="en-US"/>
        </a:p>
      </dgm:t>
    </dgm:pt>
    <dgm:pt modelId="{8912D54A-4166-408F-ACF9-6AFD774FD2F3}" type="pres">
      <dgm:prSet presAssocID="{EBCF41CE-655E-4897-9F8E-37748548B619}" presName="spacing" presStyleCnt="0"/>
      <dgm:spPr/>
    </dgm:pt>
    <dgm:pt modelId="{9219D915-F1B4-4ABE-A171-B700DC4411FB}" type="pres">
      <dgm:prSet presAssocID="{15B26D45-1011-4544-B4C3-12D6A27B0C2D}" presName="composite" presStyleCnt="0"/>
      <dgm:spPr/>
    </dgm:pt>
    <dgm:pt modelId="{AC5A53EB-1E6B-405E-8145-A66572D67856}" type="pres">
      <dgm:prSet presAssocID="{15B26D45-1011-4544-B4C3-12D6A27B0C2D}" presName="imgShp" presStyleLbl="fgImgPlace1" presStyleIdx="1" presStyleCnt="13"/>
      <dgm:spPr>
        <a:prstGeom prst="doubleWave">
          <a:avLst/>
        </a:prstGeom>
        <a:blipFill rotWithShape="0">
          <a:blip xmlns:r="http://schemas.openxmlformats.org/officeDocument/2006/relationships" r:embed="rId2"/>
          <a:stretch>
            <a:fillRect/>
          </a:stretch>
        </a:blipFill>
      </dgm:spPr>
    </dgm:pt>
    <dgm:pt modelId="{BC3EDC50-A13C-42C0-8BE4-FF5D92BB19BD}" type="pres">
      <dgm:prSet presAssocID="{15B26D45-1011-4544-B4C3-12D6A27B0C2D}" presName="txShp" presStyleLbl="node1" presStyleIdx="1" presStyleCnt="13">
        <dgm:presLayoutVars>
          <dgm:bulletEnabled val="1"/>
        </dgm:presLayoutVars>
      </dgm:prSet>
      <dgm:spPr/>
      <dgm:t>
        <a:bodyPr/>
        <a:lstStyle/>
        <a:p>
          <a:endParaRPr lang="en-US"/>
        </a:p>
      </dgm:t>
    </dgm:pt>
    <dgm:pt modelId="{9A2BFEFE-B200-4AB7-8984-E698E218AE59}" type="pres">
      <dgm:prSet presAssocID="{A24564AB-671D-400F-846C-E44A790D051C}" presName="spacing" presStyleCnt="0"/>
      <dgm:spPr/>
    </dgm:pt>
    <dgm:pt modelId="{635347C8-A092-4830-8B77-A7423732C8F0}" type="pres">
      <dgm:prSet presAssocID="{5B171FB9-7CEF-4615-B939-3257BF0D5A77}" presName="composite" presStyleCnt="0"/>
      <dgm:spPr/>
    </dgm:pt>
    <dgm:pt modelId="{9469A141-A858-4AB3-94CD-7B220B98C04F}" type="pres">
      <dgm:prSet presAssocID="{5B171FB9-7CEF-4615-B939-3257BF0D5A77}" presName="imgShp" presStyleLbl="fgImgPlace1" presStyleIdx="2" presStyleCnt="13"/>
      <dgm:spPr>
        <a:prstGeom prst="doubleWave">
          <a:avLst/>
        </a:prstGeom>
        <a:blipFill rotWithShape="0">
          <a:blip xmlns:r="http://schemas.openxmlformats.org/officeDocument/2006/relationships" r:embed="rId3"/>
          <a:stretch>
            <a:fillRect/>
          </a:stretch>
        </a:blipFill>
      </dgm:spPr>
    </dgm:pt>
    <dgm:pt modelId="{9A8F9759-8F3B-4B7A-9293-6CEBFA107426}" type="pres">
      <dgm:prSet presAssocID="{5B171FB9-7CEF-4615-B939-3257BF0D5A77}" presName="txShp" presStyleLbl="node1" presStyleIdx="2" presStyleCnt="13">
        <dgm:presLayoutVars>
          <dgm:bulletEnabled val="1"/>
        </dgm:presLayoutVars>
      </dgm:prSet>
      <dgm:spPr/>
      <dgm:t>
        <a:bodyPr/>
        <a:lstStyle/>
        <a:p>
          <a:endParaRPr lang="en-US"/>
        </a:p>
      </dgm:t>
    </dgm:pt>
    <dgm:pt modelId="{28FD8991-8F6F-4167-A938-01BB48C92384}" type="pres">
      <dgm:prSet presAssocID="{24534879-3BD8-4297-9DB3-0419C25CDA71}" presName="spacing" presStyleCnt="0"/>
      <dgm:spPr/>
    </dgm:pt>
    <dgm:pt modelId="{B48E5793-DC9E-46A5-8AB5-04323572C9C8}" type="pres">
      <dgm:prSet presAssocID="{C285DBCE-CBDD-4114-AE23-7D24F247310E}" presName="composite" presStyleCnt="0"/>
      <dgm:spPr/>
    </dgm:pt>
    <dgm:pt modelId="{B262BFE9-5282-456C-950F-FBF61E951C72}" type="pres">
      <dgm:prSet presAssocID="{C285DBCE-CBDD-4114-AE23-7D24F247310E}" presName="imgShp" presStyleLbl="fgImgPlace1" presStyleIdx="3" presStyleCnt="13"/>
      <dgm:spPr>
        <a:prstGeom prst="doubleWave">
          <a:avLst/>
        </a:prstGeom>
        <a:blipFill rotWithShape="0">
          <a:blip xmlns:r="http://schemas.openxmlformats.org/officeDocument/2006/relationships" r:embed="rId4"/>
          <a:stretch>
            <a:fillRect/>
          </a:stretch>
        </a:blipFill>
      </dgm:spPr>
    </dgm:pt>
    <dgm:pt modelId="{94339A6E-47E6-4BAC-93A0-D6D74647C6B4}" type="pres">
      <dgm:prSet presAssocID="{C285DBCE-CBDD-4114-AE23-7D24F247310E}" presName="txShp" presStyleLbl="node1" presStyleIdx="3" presStyleCnt="13">
        <dgm:presLayoutVars>
          <dgm:bulletEnabled val="1"/>
        </dgm:presLayoutVars>
      </dgm:prSet>
      <dgm:spPr/>
      <dgm:t>
        <a:bodyPr/>
        <a:lstStyle/>
        <a:p>
          <a:endParaRPr lang="en-US"/>
        </a:p>
      </dgm:t>
    </dgm:pt>
    <dgm:pt modelId="{A06E8E2A-E271-41DD-BE15-D7B545414E17}" type="pres">
      <dgm:prSet presAssocID="{A4CD903A-02B0-4F6E-9DC9-62EF83A530B1}" presName="spacing" presStyleCnt="0"/>
      <dgm:spPr/>
    </dgm:pt>
    <dgm:pt modelId="{840977BF-DDB8-49D7-A764-8B1F0311AC7D}" type="pres">
      <dgm:prSet presAssocID="{9B7BA0C3-D8C3-4A2F-A8DE-DA131FC764CE}" presName="composite" presStyleCnt="0"/>
      <dgm:spPr/>
    </dgm:pt>
    <dgm:pt modelId="{D0B2CD3E-E13A-4844-9FBD-3F5278F6EB4A}" type="pres">
      <dgm:prSet presAssocID="{9B7BA0C3-D8C3-4A2F-A8DE-DA131FC764CE}" presName="imgShp" presStyleLbl="fgImgPlace1" presStyleIdx="4" presStyleCnt="13"/>
      <dgm:spPr>
        <a:prstGeom prst="doubleWave">
          <a:avLst/>
        </a:prstGeom>
        <a:blipFill rotWithShape="0">
          <a:blip xmlns:r="http://schemas.openxmlformats.org/officeDocument/2006/relationships" r:embed="rId5"/>
          <a:stretch>
            <a:fillRect/>
          </a:stretch>
        </a:blipFill>
      </dgm:spPr>
    </dgm:pt>
    <dgm:pt modelId="{99916F81-F88A-461F-9398-A32AC267A835}" type="pres">
      <dgm:prSet presAssocID="{9B7BA0C3-D8C3-4A2F-A8DE-DA131FC764CE}" presName="txShp" presStyleLbl="node1" presStyleIdx="4" presStyleCnt="13">
        <dgm:presLayoutVars>
          <dgm:bulletEnabled val="1"/>
        </dgm:presLayoutVars>
      </dgm:prSet>
      <dgm:spPr/>
      <dgm:t>
        <a:bodyPr/>
        <a:lstStyle/>
        <a:p>
          <a:endParaRPr lang="en-US"/>
        </a:p>
      </dgm:t>
    </dgm:pt>
    <dgm:pt modelId="{27A640F1-3181-4EF5-A793-285DC7B4E2A2}" type="pres">
      <dgm:prSet presAssocID="{EF07CEC4-1E6B-43DD-ABD2-DE1927AF0190}" presName="spacing" presStyleCnt="0"/>
      <dgm:spPr/>
    </dgm:pt>
    <dgm:pt modelId="{B1D0417D-95DD-4D91-B73F-B4DC8DE9907E}" type="pres">
      <dgm:prSet presAssocID="{00EA0926-7B28-472A-8CAC-41997E7868C8}" presName="composite" presStyleCnt="0"/>
      <dgm:spPr/>
    </dgm:pt>
    <dgm:pt modelId="{DB2017A5-EEFE-4279-A97D-FC05ECB564EA}" type="pres">
      <dgm:prSet presAssocID="{00EA0926-7B28-472A-8CAC-41997E7868C8}" presName="imgShp" presStyleLbl="fgImgPlace1" presStyleIdx="5" presStyleCnt="13"/>
      <dgm:spPr>
        <a:prstGeom prst="doubleWave">
          <a:avLst/>
        </a:prstGeom>
        <a:blipFill rotWithShape="0">
          <a:blip xmlns:r="http://schemas.openxmlformats.org/officeDocument/2006/relationships" r:embed="rId6"/>
          <a:stretch>
            <a:fillRect/>
          </a:stretch>
        </a:blipFill>
      </dgm:spPr>
    </dgm:pt>
    <dgm:pt modelId="{9AD7BB78-D792-4C5D-90BB-9FAA4747EF72}" type="pres">
      <dgm:prSet presAssocID="{00EA0926-7B28-472A-8CAC-41997E7868C8}" presName="txShp" presStyleLbl="node1" presStyleIdx="5" presStyleCnt="13">
        <dgm:presLayoutVars>
          <dgm:bulletEnabled val="1"/>
        </dgm:presLayoutVars>
      </dgm:prSet>
      <dgm:spPr/>
      <dgm:t>
        <a:bodyPr/>
        <a:lstStyle/>
        <a:p>
          <a:endParaRPr lang="en-US"/>
        </a:p>
      </dgm:t>
    </dgm:pt>
    <dgm:pt modelId="{B3DD1207-AB17-43FD-AA37-B4C4F04F2A6E}" type="pres">
      <dgm:prSet presAssocID="{27216C15-81F5-44C4-9321-1ADA6E1D347D}" presName="spacing" presStyleCnt="0"/>
      <dgm:spPr/>
    </dgm:pt>
    <dgm:pt modelId="{DA4C3DA5-CF6A-4E21-AB61-5C9DC294C63D}" type="pres">
      <dgm:prSet presAssocID="{320D23C3-0B25-49EC-8B72-2E6D841ED8AC}" presName="composite" presStyleCnt="0"/>
      <dgm:spPr/>
    </dgm:pt>
    <dgm:pt modelId="{F7394A47-30CE-4E2E-8518-58FB23B30C13}" type="pres">
      <dgm:prSet presAssocID="{320D23C3-0B25-49EC-8B72-2E6D841ED8AC}" presName="imgShp" presStyleLbl="fgImgPlace1" presStyleIdx="6" presStyleCnt="13"/>
      <dgm:spPr>
        <a:prstGeom prst="doubleWave">
          <a:avLst/>
        </a:prstGeom>
        <a:blipFill rotWithShape="0">
          <a:blip xmlns:r="http://schemas.openxmlformats.org/officeDocument/2006/relationships" r:embed="rId7"/>
          <a:stretch>
            <a:fillRect/>
          </a:stretch>
        </a:blipFill>
      </dgm:spPr>
    </dgm:pt>
    <dgm:pt modelId="{0A55E1C4-107F-4A30-9C25-66B4C2DE0BBA}" type="pres">
      <dgm:prSet presAssocID="{320D23C3-0B25-49EC-8B72-2E6D841ED8AC}" presName="txShp" presStyleLbl="node1" presStyleIdx="6" presStyleCnt="13">
        <dgm:presLayoutVars>
          <dgm:bulletEnabled val="1"/>
        </dgm:presLayoutVars>
      </dgm:prSet>
      <dgm:spPr/>
      <dgm:t>
        <a:bodyPr/>
        <a:lstStyle/>
        <a:p>
          <a:endParaRPr lang="en-US"/>
        </a:p>
      </dgm:t>
    </dgm:pt>
    <dgm:pt modelId="{9D8F08DB-60B3-4744-85AE-ACE0B026810D}" type="pres">
      <dgm:prSet presAssocID="{8DAB53A8-A9E9-41E5-A241-2905B317A0EE}" presName="spacing" presStyleCnt="0"/>
      <dgm:spPr/>
    </dgm:pt>
    <dgm:pt modelId="{4DC02817-630E-4F7C-9B2E-156A832DCD60}" type="pres">
      <dgm:prSet presAssocID="{B469617C-99F3-4FC6-8FEC-435DBE0A3F48}" presName="composite" presStyleCnt="0"/>
      <dgm:spPr/>
    </dgm:pt>
    <dgm:pt modelId="{9D66334D-DD99-4732-BCFA-573B6519283D}" type="pres">
      <dgm:prSet presAssocID="{B469617C-99F3-4FC6-8FEC-435DBE0A3F48}" presName="imgShp" presStyleLbl="fgImgPlace1" presStyleIdx="7" presStyleCnt="13"/>
      <dgm:spPr>
        <a:prstGeom prst="doubleWave">
          <a:avLst/>
        </a:prstGeom>
        <a:blipFill rotWithShape="0">
          <a:blip xmlns:r="http://schemas.openxmlformats.org/officeDocument/2006/relationships" r:embed="rId8"/>
          <a:stretch>
            <a:fillRect/>
          </a:stretch>
        </a:blipFill>
      </dgm:spPr>
    </dgm:pt>
    <dgm:pt modelId="{AAA41003-1A27-4E1F-AF41-BFF5636FDB54}" type="pres">
      <dgm:prSet presAssocID="{B469617C-99F3-4FC6-8FEC-435DBE0A3F48}" presName="txShp" presStyleLbl="node1" presStyleIdx="7" presStyleCnt="13">
        <dgm:presLayoutVars>
          <dgm:bulletEnabled val="1"/>
        </dgm:presLayoutVars>
      </dgm:prSet>
      <dgm:spPr/>
      <dgm:t>
        <a:bodyPr/>
        <a:lstStyle/>
        <a:p>
          <a:endParaRPr lang="en-US"/>
        </a:p>
      </dgm:t>
    </dgm:pt>
    <dgm:pt modelId="{A32C416A-EBD1-42D2-9C6C-518B862BA152}" type="pres">
      <dgm:prSet presAssocID="{3F9BA084-FE1F-4C38-8FD1-D6208D9405F0}" presName="spacing" presStyleCnt="0"/>
      <dgm:spPr/>
    </dgm:pt>
    <dgm:pt modelId="{E38503A7-0242-4073-8291-FEB3777234AB}" type="pres">
      <dgm:prSet presAssocID="{7C4CA92D-A43C-4DEA-BBA2-5CF801571D18}" presName="composite" presStyleCnt="0"/>
      <dgm:spPr/>
    </dgm:pt>
    <dgm:pt modelId="{DB898DD4-FF0A-458E-A21A-2EFB8F4D362F}" type="pres">
      <dgm:prSet presAssocID="{7C4CA92D-A43C-4DEA-BBA2-5CF801571D18}" presName="imgShp" presStyleLbl="fgImgPlace1" presStyleIdx="8" presStyleCnt="13"/>
      <dgm:spPr>
        <a:prstGeom prst="doubleWave">
          <a:avLst/>
        </a:prstGeom>
        <a:blipFill rotWithShape="0">
          <a:blip xmlns:r="http://schemas.openxmlformats.org/officeDocument/2006/relationships" r:embed="rId9"/>
          <a:stretch>
            <a:fillRect/>
          </a:stretch>
        </a:blipFill>
      </dgm:spPr>
    </dgm:pt>
    <dgm:pt modelId="{DB86F841-0642-4560-8EB2-93D41131BAD5}" type="pres">
      <dgm:prSet presAssocID="{7C4CA92D-A43C-4DEA-BBA2-5CF801571D18}" presName="txShp" presStyleLbl="node1" presStyleIdx="8" presStyleCnt="13">
        <dgm:presLayoutVars>
          <dgm:bulletEnabled val="1"/>
        </dgm:presLayoutVars>
      </dgm:prSet>
      <dgm:spPr/>
      <dgm:t>
        <a:bodyPr/>
        <a:lstStyle/>
        <a:p>
          <a:endParaRPr lang="en-US"/>
        </a:p>
      </dgm:t>
    </dgm:pt>
    <dgm:pt modelId="{6B9B1BC7-12E9-4C59-9858-C0449A2AD547}" type="pres">
      <dgm:prSet presAssocID="{9871E735-D42D-4D0E-8943-E2FA5A4A59B1}" presName="spacing" presStyleCnt="0"/>
      <dgm:spPr/>
    </dgm:pt>
    <dgm:pt modelId="{4757D4D1-A65E-4C83-A815-CA53BAB3FB3D}" type="pres">
      <dgm:prSet presAssocID="{73850BAD-C299-4BA0-9C01-AF7E5AA9677F}" presName="composite" presStyleCnt="0"/>
      <dgm:spPr/>
    </dgm:pt>
    <dgm:pt modelId="{D31531E1-EA8E-4477-8B82-FB1515C6E3C1}" type="pres">
      <dgm:prSet presAssocID="{73850BAD-C299-4BA0-9C01-AF7E5AA9677F}" presName="imgShp" presStyleLbl="fgImgPlace1" presStyleIdx="9" presStyleCnt="13"/>
      <dgm:spPr>
        <a:prstGeom prst="doubleWave">
          <a:avLst/>
        </a:prstGeom>
        <a:blipFill rotWithShape="0">
          <a:blip xmlns:r="http://schemas.openxmlformats.org/officeDocument/2006/relationships" r:embed="rId10"/>
          <a:stretch>
            <a:fillRect/>
          </a:stretch>
        </a:blipFill>
      </dgm:spPr>
    </dgm:pt>
    <dgm:pt modelId="{46C1C725-7515-41B2-B1E3-15F45B20FF08}" type="pres">
      <dgm:prSet presAssocID="{73850BAD-C299-4BA0-9C01-AF7E5AA9677F}" presName="txShp" presStyleLbl="node1" presStyleIdx="9" presStyleCnt="13">
        <dgm:presLayoutVars>
          <dgm:bulletEnabled val="1"/>
        </dgm:presLayoutVars>
      </dgm:prSet>
      <dgm:spPr/>
      <dgm:t>
        <a:bodyPr/>
        <a:lstStyle/>
        <a:p>
          <a:endParaRPr lang="en-US"/>
        </a:p>
      </dgm:t>
    </dgm:pt>
    <dgm:pt modelId="{05EDF8AF-3F10-47DE-8917-9A8C6F912C33}" type="pres">
      <dgm:prSet presAssocID="{8DF28840-2D7C-44B5-BDBB-1C0D08F4D6E6}" presName="spacing" presStyleCnt="0"/>
      <dgm:spPr/>
    </dgm:pt>
    <dgm:pt modelId="{04EEE7AB-B922-4035-88B4-EA4A99702082}" type="pres">
      <dgm:prSet presAssocID="{953F22BF-9073-4788-BC45-0328EA5A1608}" presName="composite" presStyleCnt="0"/>
      <dgm:spPr/>
    </dgm:pt>
    <dgm:pt modelId="{DA779711-6FFA-44C3-B93D-A7EA0C69A20E}" type="pres">
      <dgm:prSet presAssocID="{953F22BF-9073-4788-BC45-0328EA5A1608}" presName="imgShp" presStyleLbl="fgImgPlace1" presStyleIdx="10" presStyleCnt="13"/>
      <dgm:spPr>
        <a:prstGeom prst="doubleWave">
          <a:avLst/>
        </a:prstGeom>
        <a:blipFill>
          <a:blip xmlns:r="http://schemas.openxmlformats.org/officeDocument/2006/relationships" r:embed="rId11">
            <a:extLst>
              <a:ext uri="{28A0092B-C50C-407E-A947-70E740481C1C}">
                <a14:useLocalDpi xmlns:a14="http://schemas.microsoft.com/office/drawing/2010/main" val="0"/>
              </a:ext>
            </a:extLst>
          </a:blip>
          <a:srcRect/>
          <a:stretch>
            <a:fillRect l="-25000" r="-25000"/>
          </a:stretch>
        </a:blipFill>
      </dgm:spPr>
    </dgm:pt>
    <dgm:pt modelId="{9DE2D677-D358-41E5-8325-724F05642E04}" type="pres">
      <dgm:prSet presAssocID="{953F22BF-9073-4788-BC45-0328EA5A1608}" presName="txShp" presStyleLbl="node1" presStyleIdx="10" presStyleCnt="13">
        <dgm:presLayoutVars>
          <dgm:bulletEnabled val="1"/>
        </dgm:presLayoutVars>
      </dgm:prSet>
      <dgm:spPr/>
      <dgm:t>
        <a:bodyPr/>
        <a:lstStyle/>
        <a:p>
          <a:endParaRPr lang="en-US"/>
        </a:p>
      </dgm:t>
    </dgm:pt>
    <dgm:pt modelId="{6FEABD5B-35D7-4348-8654-727F64B7D40A}" type="pres">
      <dgm:prSet presAssocID="{04A66450-0E4A-4143-9C9E-9E3015F92079}" presName="spacing" presStyleCnt="0"/>
      <dgm:spPr/>
    </dgm:pt>
    <dgm:pt modelId="{D001CC66-4704-4A15-8B5F-87EE80793738}" type="pres">
      <dgm:prSet presAssocID="{5DA52E50-78C6-4C50-A533-13B40D0FF01B}" presName="composite" presStyleCnt="0"/>
      <dgm:spPr/>
    </dgm:pt>
    <dgm:pt modelId="{DC94E1B0-9A5B-419E-9CF5-E06F2108A57B}" type="pres">
      <dgm:prSet presAssocID="{5DA52E50-78C6-4C50-A533-13B40D0FF01B}" presName="imgShp" presStyleLbl="fgImgPlace1" presStyleIdx="11" presStyleCnt="13"/>
      <dgm:spPr>
        <a:prstGeom prst="doubleWave">
          <a:avLst/>
        </a:prstGeom>
        <a:blipFill>
          <a:blip xmlns:r="http://schemas.openxmlformats.org/officeDocument/2006/relationships" r:embed="rId12">
            <a:extLst>
              <a:ext uri="{28A0092B-C50C-407E-A947-70E740481C1C}">
                <a14:useLocalDpi xmlns:a14="http://schemas.microsoft.com/office/drawing/2010/main" val="0"/>
              </a:ext>
            </a:extLst>
          </a:blip>
          <a:srcRect/>
          <a:stretch>
            <a:fillRect l="-30000" r="-30000"/>
          </a:stretch>
        </a:blipFill>
      </dgm:spPr>
    </dgm:pt>
    <dgm:pt modelId="{3E35C98F-264A-4A50-8BC0-4E9D5ABA5FBD}" type="pres">
      <dgm:prSet presAssocID="{5DA52E50-78C6-4C50-A533-13B40D0FF01B}" presName="txShp" presStyleLbl="node1" presStyleIdx="11" presStyleCnt="13">
        <dgm:presLayoutVars>
          <dgm:bulletEnabled val="1"/>
        </dgm:presLayoutVars>
      </dgm:prSet>
      <dgm:spPr/>
      <dgm:t>
        <a:bodyPr/>
        <a:lstStyle/>
        <a:p>
          <a:endParaRPr lang="en-US"/>
        </a:p>
      </dgm:t>
    </dgm:pt>
    <dgm:pt modelId="{BF6D598C-3EEF-4E5F-97D7-9CC41FAC91FC}" type="pres">
      <dgm:prSet presAssocID="{B0129AE6-DAEE-4E32-8954-D65629A4D3E4}" presName="spacing" presStyleCnt="0"/>
      <dgm:spPr/>
    </dgm:pt>
    <dgm:pt modelId="{6393CBC3-AA77-43E7-8AB8-372E29C86490}" type="pres">
      <dgm:prSet presAssocID="{4691A43B-66F8-4AC2-A26A-D5E45AB48E5E}" presName="composite" presStyleCnt="0"/>
      <dgm:spPr/>
    </dgm:pt>
    <dgm:pt modelId="{38C2DE28-CB04-432D-9548-47F037C345E2}" type="pres">
      <dgm:prSet presAssocID="{4691A43B-66F8-4AC2-A26A-D5E45AB48E5E}" presName="imgShp" presStyleLbl="fgImgPlace1" presStyleIdx="12" presStyleCnt="13"/>
      <dgm:spPr>
        <a:prstGeom prst="doubleWave">
          <a:avLst/>
        </a:prstGeom>
        <a:blipFill>
          <a:blip xmlns:r="http://schemas.openxmlformats.org/officeDocument/2006/relationships" r:embed="rId13">
            <a:extLst>
              <a:ext uri="{28A0092B-C50C-407E-A947-70E740481C1C}">
                <a14:useLocalDpi xmlns:a14="http://schemas.microsoft.com/office/drawing/2010/main" val="0"/>
              </a:ext>
            </a:extLst>
          </a:blip>
          <a:srcRect/>
          <a:stretch>
            <a:fillRect l="-25000" r="-25000"/>
          </a:stretch>
        </a:blipFill>
      </dgm:spPr>
    </dgm:pt>
    <dgm:pt modelId="{995D1D2D-95CE-42DF-BB8E-6D3E2EA5D024}" type="pres">
      <dgm:prSet presAssocID="{4691A43B-66F8-4AC2-A26A-D5E45AB48E5E}" presName="txShp" presStyleLbl="node1" presStyleIdx="12" presStyleCnt="13">
        <dgm:presLayoutVars>
          <dgm:bulletEnabled val="1"/>
        </dgm:presLayoutVars>
      </dgm:prSet>
      <dgm:spPr/>
      <dgm:t>
        <a:bodyPr/>
        <a:lstStyle/>
        <a:p>
          <a:endParaRPr lang="en-US"/>
        </a:p>
      </dgm:t>
    </dgm:pt>
  </dgm:ptLst>
  <dgm:cxnLst>
    <dgm:cxn modelId="{35DB29B4-B143-4012-9B72-1E8942DA06C1}" type="presOf" srcId="{5B171FB9-7CEF-4615-B939-3257BF0D5A77}" destId="{9A8F9759-8F3B-4B7A-9293-6CEBFA107426}" srcOrd="0" destOrd="0" presId="urn:microsoft.com/office/officeart/2005/8/layout/vList3"/>
    <dgm:cxn modelId="{D66D3AF2-B2C2-47F5-8851-A9323F769B62}" srcId="{0A9E8A49-AB08-41C7-9076-774690EC7B4A}" destId="{5B171FB9-7CEF-4615-B939-3257BF0D5A77}" srcOrd="2" destOrd="0" parTransId="{EC2D08AE-5096-4651-B6ED-5CA6C4B5BB6B}" sibTransId="{24534879-3BD8-4297-9DB3-0419C25CDA71}"/>
    <dgm:cxn modelId="{A6A7089E-9950-4C79-9079-8D1B3E231AD0}" type="presOf" srcId="{B469617C-99F3-4FC6-8FEC-435DBE0A3F48}" destId="{AAA41003-1A27-4E1F-AF41-BFF5636FDB54}" srcOrd="0" destOrd="0" presId="urn:microsoft.com/office/officeart/2005/8/layout/vList3"/>
    <dgm:cxn modelId="{58A8D7C6-1B5C-44D6-A495-284781D1C34F}" type="presOf" srcId="{5DA52E50-78C6-4C50-A533-13B40D0FF01B}" destId="{3E35C98F-264A-4A50-8BC0-4E9D5ABA5FBD}" srcOrd="0" destOrd="0" presId="urn:microsoft.com/office/officeart/2005/8/layout/vList3"/>
    <dgm:cxn modelId="{5EFB0682-87A9-4AB4-A006-8B8034AED57B}" type="presOf" srcId="{953F22BF-9073-4788-BC45-0328EA5A1608}" destId="{9DE2D677-D358-41E5-8325-724F05642E04}" srcOrd="0" destOrd="0" presId="urn:microsoft.com/office/officeart/2005/8/layout/vList3"/>
    <dgm:cxn modelId="{0AB93F33-F910-46D8-A7D6-A2185AA32B9A}" type="presOf" srcId="{320D23C3-0B25-49EC-8B72-2E6D841ED8AC}" destId="{0A55E1C4-107F-4A30-9C25-66B4C2DE0BBA}" srcOrd="0" destOrd="0" presId="urn:microsoft.com/office/officeart/2005/8/layout/vList3"/>
    <dgm:cxn modelId="{E47F3BB3-6B3B-43C7-9D82-F09BBA547E95}" srcId="{0A9E8A49-AB08-41C7-9076-774690EC7B4A}" destId="{B469617C-99F3-4FC6-8FEC-435DBE0A3F48}" srcOrd="7" destOrd="0" parTransId="{95031EAB-ACA5-482E-A3CD-AFFF461FE74D}" sibTransId="{3F9BA084-FE1F-4C38-8FD1-D6208D9405F0}"/>
    <dgm:cxn modelId="{1BE7E145-F56D-49B3-B171-0FB4C9A8E104}" srcId="{0A9E8A49-AB08-41C7-9076-774690EC7B4A}" destId="{C7485D72-79E8-4377-9711-2E0F8C9EFE20}" srcOrd="0" destOrd="0" parTransId="{AC1DE063-FC42-4FC6-88E9-5E034573A51F}" sibTransId="{EBCF41CE-655E-4897-9F8E-37748548B619}"/>
    <dgm:cxn modelId="{3BBEBB26-78BD-434F-B36C-C206B00F3D3B}" srcId="{0A9E8A49-AB08-41C7-9076-774690EC7B4A}" destId="{953F22BF-9073-4788-BC45-0328EA5A1608}" srcOrd="10" destOrd="0" parTransId="{5EEA07A9-A9D2-4330-AF07-6719350F3ACD}" sibTransId="{04A66450-0E4A-4143-9C9E-9E3015F92079}"/>
    <dgm:cxn modelId="{3348FD09-7E28-4C81-9FE6-EB4F183E3A7C}" srcId="{0A9E8A49-AB08-41C7-9076-774690EC7B4A}" destId="{7C4CA92D-A43C-4DEA-BBA2-5CF801571D18}" srcOrd="8" destOrd="0" parTransId="{6B7B96B1-71C7-4377-8068-A96F22D3564D}" sibTransId="{9871E735-D42D-4D0E-8943-E2FA5A4A59B1}"/>
    <dgm:cxn modelId="{CA0A5A0D-072A-400C-90F4-63E0AC9AF9E0}" type="presOf" srcId="{7C4CA92D-A43C-4DEA-BBA2-5CF801571D18}" destId="{DB86F841-0642-4560-8EB2-93D41131BAD5}" srcOrd="0" destOrd="0" presId="urn:microsoft.com/office/officeart/2005/8/layout/vList3"/>
    <dgm:cxn modelId="{41272F89-C46C-4EDB-8B6E-A8E820993768}" srcId="{0A9E8A49-AB08-41C7-9076-774690EC7B4A}" destId="{15B26D45-1011-4544-B4C3-12D6A27B0C2D}" srcOrd="1" destOrd="0" parTransId="{9ECF9597-5D4F-4297-A5A5-EEBC7FDDBFE4}" sibTransId="{A24564AB-671D-400F-846C-E44A790D051C}"/>
    <dgm:cxn modelId="{C1EEDB98-D2E0-4089-867A-C01165E17E82}" srcId="{0A9E8A49-AB08-41C7-9076-774690EC7B4A}" destId="{9B7BA0C3-D8C3-4A2F-A8DE-DA131FC764CE}" srcOrd="4" destOrd="0" parTransId="{EF78652E-A8A5-4B40-8D34-25C881518D1F}" sibTransId="{EF07CEC4-1E6B-43DD-ABD2-DE1927AF0190}"/>
    <dgm:cxn modelId="{48F1FC53-FAEF-476F-A632-117B43E8FD50}" srcId="{0A9E8A49-AB08-41C7-9076-774690EC7B4A}" destId="{320D23C3-0B25-49EC-8B72-2E6D841ED8AC}" srcOrd="6" destOrd="0" parTransId="{5E15FD6D-0C28-416A-8606-7C428184C058}" sibTransId="{8DAB53A8-A9E9-41E5-A241-2905B317A0EE}"/>
    <dgm:cxn modelId="{66992257-75BE-47B2-934A-1986312C55DD}" srcId="{0A9E8A49-AB08-41C7-9076-774690EC7B4A}" destId="{4691A43B-66F8-4AC2-A26A-D5E45AB48E5E}" srcOrd="12" destOrd="0" parTransId="{A6944275-123B-4C06-8747-F8419A89A8E1}" sibTransId="{3BFED59B-6F8B-4819-A999-94EBE23588B2}"/>
    <dgm:cxn modelId="{A467A3E7-54DD-4B8C-B3F3-4C71118D8FCB}" type="presOf" srcId="{C7485D72-79E8-4377-9711-2E0F8C9EFE20}" destId="{1376A567-9BEF-4DCF-891A-90085B4E0FE5}" srcOrd="0" destOrd="0" presId="urn:microsoft.com/office/officeart/2005/8/layout/vList3"/>
    <dgm:cxn modelId="{51ED3CAE-0183-4C4F-AA63-4879CE9345CF}" type="presOf" srcId="{00EA0926-7B28-472A-8CAC-41997E7868C8}" destId="{9AD7BB78-D792-4C5D-90BB-9FAA4747EF72}" srcOrd="0" destOrd="0" presId="urn:microsoft.com/office/officeart/2005/8/layout/vList3"/>
    <dgm:cxn modelId="{E0838FBF-A5F9-4680-96D5-9BD3E05CA1D0}" type="presOf" srcId="{4691A43B-66F8-4AC2-A26A-D5E45AB48E5E}" destId="{995D1D2D-95CE-42DF-BB8E-6D3E2EA5D024}" srcOrd="0" destOrd="0" presId="urn:microsoft.com/office/officeart/2005/8/layout/vList3"/>
    <dgm:cxn modelId="{3126C7D4-C395-4EA3-9B3F-B6965185C9FF}" srcId="{0A9E8A49-AB08-41C7-9076-774690EC7B4A}" destId="{73850BAD-C299-4BA0-9C01-AF7E5AA9677F}" srcOrd="9" destOrd="0" parTransId="{EED1ADF3-AFC4-4F0C-A90B-C59D5D3545BC}" sibTransId="{8DF28840-2D7C-44B5-BDBB-1C0D08F4D6E6}"/>
    <dgm:cxn modelId="{7A453F92-7A0D-4523-A080-EE6C419820DC}" srcId="{0A9E8A49-AB08-41C7-9076-774690EC7B4A}" destId="{00EA0926-7B28-472A-8CAC-41997E7868C8}" srcOrd="5" destOrd="0" parTransId="{C2280212-B463-4D13-9762-AFF7C5521526}" sibTransId="{27216C15-81F5-44C4-9321-1ADA6E1D347D}"/>
    <dgm:cxn modelId="{375CB3EE-B0EA-4A7F-91EF-823EED014431}" type="presOf" srcId="{0A9E8A49-AB08-41C7-9076-774690EC7B4A}" destId="{93B7CC09-D19F-4365-A86A-19BC00555527}" srcOrd="0" destOrd="0" presId="urn:microsoft.com/office/officeart/2005/8/layout/vList3"/>
    <dgm:cxn modelId="{1E537583-4E8D-4A07-B756-1F5E3EB30A41}" type="presOf" srcId="{73850BAD-C299-4BA0-9C01-AF7E5AA9677F}" destId="{46C1C725-7515-41B2-B1E3-15F45B20FF08}" srcOrd="0" destOrd="0" presId="urn:microsoft.com/office/officeart/2005/8/layout/vList3"/>
    <dgm:cxn modelId="{4C0B0DEC-66BA-4631-B267-E743C5056C2C}" type="presOf" srcId="{15B26D45-1011-4544-B4C3-12D6A27B0C2D}" destId="{BC3EDC50-A13C-42C0-8BE4-FF5D92BB19BD}" srcOrd="0" destOrd="0" presId="urn:microsoft.com/office/officeart/2005/8/layout/vList3"/>
    <dgm:cxn modelId="{D77F20EF-75E4-4D43-9797-0952AF8BE8E7}" type="presOf" srcId="{9B7BA0C3-D8C3-4A2F-A8DE-DA131FC764CE}" destId="{99916F81-F88A-461F-9398-A32AC267A835}" srcOrd="0" destOrd="0" presId="urn:microsoft.com/office/officeart/2005/8/layout/vList3"/>
    <dgm:cxn modelId="{C99C2993-89FE-435E-B7F4-3D7DCD8EC627}" srcId="{0A9E8A49-AB08-41C7-9076-774690EC7B4A}" destId="{C285DBCE-CBDD-4114-AE23-7D24F247310E}" srcOrd="3" destOrd="0" parTransId="{3CAEA679-7A26-4AB1-906A-9A0D388B3C15}" sibTransId="{A4CD903A-02B0-4F6E-9DC9-62EF83A530B1}"/>
    <dgm:cxn modelId="{79DEB586-BF3B-4E4A-9261-313A5D180091}" srcId="{0A9E8A49-AB08-41C7-9076-774690EC7B4A}" destId="{5DA52E50-78C6-4C50-A533-13B40D0FF01B}" srcOrd="11" destOrd="0" parTransId="{D0A68108-066E-4A53-BDEE-92B2C2BD2F91}" sibTransId="{B0129AE6-DAEE-4E32-8954-D65629A4D3E4}"/>
    <dgm:cxn modelId="{B4FC72B8-0B8E-4E3A-B583-49A92912FB60}" type="presOf" srcId="{C285DBCE-CBDD-4114-AE23-7D24F247310E}" destId="{94339A6E-47E6-4BAC-93A0-D6D74647C6B4}" srcOrd="0" destOrd="0" presId="urn:microsoft.com/office/officeart/2005/8/layout/vList3"/>
    <dgm:cxn modelId="{018A6AAF-7C95-4102-8704-C9104251CAFF}" type="presParOf" srcId="{93B7CC09-D19F-4365-A86A-19BC00555527}" destId="{E374E1DD-486D-4646-BD4E-922F980D4A54}" srcOrd="0" destOrd="0" presId="urn:microsoft.com/office/officeart/2005/8/layout/vList3"/>
    <dgm:cxn modelId="{FB4A09D8-02BA-478F-ADB2-66B2DC765DBF}" type="presParOf" srcId="{E374E1DD-486D-4646-BD4E-922F980D4A54}" destId="{46265DC6-5DCB-4722-8ECB-59C20550873E}" srcOrd="0" destOrd="0" presId="urn:microsoft.com/office/officeart/2005/8/layout/vList3"/>
    <dgm:cxn modelId="{EAC52FF7-B019-47BF-97E8-DA8CBE0E8B93}" type="presParOf" srcId="{E374E1DD-486D-4646-BD4E-922F980D4A54}" destId="{1376A567-9BEF-4DCF-891A-90085B4E0FE5}" srcOrd="1" destOrd="0" presId="urn:microsoft.com/office/officeart/2005/8/layout/vList3"/>
    <dgm:cxn modelId="{C4E89665-FA6B-455C-A6BB-487747CDF8A0}" type="presParOf" srcId="{93B7CC09-D19F-4365-A86A-19BC00555527}" destId="{8912D54A-4166-408F-ACF9-6AFD774FD2F3}" srcOrd="1" destOrd="0" presId="urn:microsoft.com/office/officeart/2005/8/layout/vList3"/>
    <dgm:cxn modelId="{8A22CE65-3D42-41AE-903C-C36969168AAA}" type="presParOf" srcId="{93B7CC09-D19F-4365-A86A-19BC00555527}" destId="{9219D915-F1B4-4ABE-A171-B700DC4411FB}" srcOrd="2" destOrd="0" presId="urn:microsoft.com/office/officeart/2005/8/layout/vList3"/>
    <dgm:cxn modelId="{699BFA6B-32DC-48BD-A3F0-AAA339284EC4}" type="presParOf" srcId="{9219D915-F1B4-4ABE-A171-B700DC4411FB}" destId="{AC5A53EB-1E6B-405E-8145-A66572D67856}" srcOrd="0" destOrd="0" presId="urn:microsoft.com/office/officeart/2005/8/layout/vList3"/>
    <dgm:cxn modelId="{46C3B1B2-01BC-4C05-A86B-3B4DD6738976}" type="presParOf" srcId="{9219D915-F1B4-4ABE-A171-B700DC4411FB}" destId="{BC3EDC50-A13C-42C0-8BE4-FF5D92BB19BD}" srcOrd="1" destOrd="0" presId="urn:microsoft.com/office/officeart/2005/8/layout/vList3"/>
    <dgm:cxn modelId="{394850C4-84E2-429F-9AF4-398D337A4A30}" type="presParOf" srcId="{93B7CC09-D19F-4365-A86A-19BC00555527}" destId="{9A2BFEFE-B200-4AB7-8984-E698E218AE59}" srcOrd="3" destOrd="0" presId="urn:microsoft.com/office/officeart/2005/8/layout/vList3"/>
    <dgm:cxn modelId="{E49B9C89-226F-4AFF-AC4F-0DB20010703F}" type="presParOf" srcId="{93B7CC09-D19F-4365-A86A-19BC00555527}" destId="{635347C8-A092-4830-8B77-A7423732C8F0}" srcOrd="4" destOrd="0" presId="urn:microsoft.com/office/officeart/2005/8/layout/vList3"/>
    <dgm:cxn modelId="{1013B05E-9061-4084-B7CB-40E7125BB7DE}" type="presParOf" srcId="{635347C8-A092-4830-8B77-A7423732C8F0}" destId="{9469A141-A858-4AB3-94CD-7B220B98C04F}" srcOrd="0" destOrd="0" presId="urn:microsoft.com/office/officeart/2005/8/layout/vList3"/>
    <dgm:cxn modelId="{E0DF08E4-9233-420B-A669-156DAEA90C2B}" type="presParOf" srcId="{635347C8-A092-4830-8B77-A7423732C8F0}" destId="{9A8F9759-8F3B-4B7A-9293-6CEBFA107426}" srcOrd="1" destOrd="0" presId="urn:microsoft.com/office/officeart/2005/8/layout/vList3"/>
    <dgm:cxn modelId="{138A001C-D0E2-4CEE-B2CD-FDFCD036CC56}" type="presParOf" srcId="{93B7CC09-D19F-4365-A86A-19BC00555527}" destId="{28FD8991-8F6F-4167-A938-01BB48C92384}" srcOrd="5" destOrd="0" presId="urn:microsoft.com/office/officeart/2005/8/layout/vList3"/>
    <dgm:cxn modelId="{E6ECB522-FB52-4950-AB96-88DF7D7C27F9}" type="presParOf" srcId="{93B7CC09-D19F-4365-A86A-19BC00555527}" destId="{B48E5793-DC9E-46A5-8AB5-04323572C9C8}" srcOrd="6" destOrd="0" presId="urn:microsoft.com/office/officeart/2005/8/layout/vList3"/>
    <dgm:cxn modelId="{D59AA2DF-8C34-4145-BAC1-E811199BF0C7}" type="presParOf" srcId="{B48E5793-DC9E-46A5-8AB5-04323572C9C8}" destId="{B262BFE9-5282-456C-950F-FBF61E951C72}" srcOrd="0" destOrd="0" presId="urn:microsoft.com/office/officeart/2005/8/layout/vList3"/>
    <dgm:cxn modelId="{312C1840-CA15-4E15-ADEA-82106F2AC038}" type="presParOf" srcId="{B48E5793-DC9E-46A5-8AB5-04323572C9C8}" destId="{94339A6E-47E6-4BAC-93A0-D6D74647C6B4}" srcOrd="1" destOrd="0" presId="urn:microsoft.com/office/officeart/2005/8/layout/vList3"/>
    <dgm:cxn modelId="{70E58565-074C-48EB-B22A-D53E28E8402B}" type="presParOf" srcId="{93B7CC09-D19F-4365-A86A-19BC00555527}" destId="{A06E8E2A-E271-41DD-BE15-D7B545414E17}" srcOrd="7" destOrd="0" presId="urn:microsoft.com/office/officeart/2005/8/layout/vList3"/>
    <dgm:cxn modelId="{DEA8EA6F-21CD-43C6-A50C-161237FD1FFA}" type="presParOf" srcId="{93B7CC09-D19F-4365-A86A-19BC00555527}" destId="{840977BF-DDB8-49D7-A764-8B1F0311AC7D}" srcOrd="8" destOrd="0" presId="urn:microsoft.com/office/officeart/2005/8/layout/vList3"/>
    <dgm:cxn modelId="{D3E7183F-A1B1-4C2E-AB50-0FB779F85D69}" type="presParOf" srcId="{840977BF-DDB8-49D7-A764-8B1F0311AC7D}" destId="{D0B2CD3E-E13A-4844-9FBD-3F5278F6EB4A}" srcOrd="0" destOrd="0" presId="urn:microsoft.com/office/officeart/2005/8/layout/vList3"/>
    <dgm:cxn modelId="{95C4A3ED-4C8A-4610-A17B-9D79E874B188}" type="presParOf" srcId="{840977BF-DDB8-49D7-A764-8B1F0311AC7D}" destId="{99916F81-F88A-461F-9398-A32AC267A835}" srcOrd="1" destOrd="0" presId="urn:microsoft.com/office/officeart/2005/8/layout/vList3"/>
    <dgm:cxn modelId="{EED02BD4-3352-4E32-821D-C9814A20269A}" type="presParOf" srcId="{93B7CC09-D19F-4365-A86A-19BC00555527}" destId="{27A640F1-3181-4EF5-A793-285DC7B4E2A2}" srcOrd="9" destOrd="0" presId="urn:microsoft.com/office/officeart/2005/8/layout/vList3"/>
    <dgm:cxn modelId="{96803C34-5DF2-4480-A1A2-549278FEA383}" type="presParOf" srcId="{93B7CC09-D19F-4365-A86A-19BC00555527}" destId="{B1D0417D-95DD-4D91-B73F-B4DC8DE9907E}" srcOrd="10" destOrd="0" presId="urn:microsoft.com/office/officeart/2005/8/layout/vList3"/>
    <dgm:cxn modelId="{EF0AF895-2F89-4F4F-B1CA-EDA5CFE47619}" type="presParOf" srcId="{B1D0417D-95DD-4D91-B73F-B4DC8DE9907E}" destId="{DB2017A5-EEFE-4279-A97D-FC05ECB564EA}" srcOrd="0" destOrd="0" presId="urn:microsoft.com/office/officeart/2005/8/layout/vList3"/>
    <dgm:cxn modelId="{54747CFF-9089-410F-8C81-709C17AB3E0B}" type="presParOf" srcId="{B1D0417D-95DD-4D91-B73F-B4DC8DE9907E}" destId="{9AD7BB78-D792-4C5D-90BB-9FAA4747EF72}" srcOrd="1" destOrd="0" presId="urn:microsoft.com/office/officeart/2005/8/layout/vList3"/>
    <dgm:cxn modelId="{CAC7388C-C6FA-4353-9526-213C49563C6D}" type="presParOf" srcId="{93B7CC09-D19F-4365-A86A-19BC00555527}" destId="{B3DD1207-AB17-43FD-AA37-B4C4F04F2A6E}" srcOrd="11" destOrd="0" presId="urn:microsoft.com/office/officeart/2005/8/layout/vList3"/>
    <dgm:cxn modelId="{EB22DFFA-1F88-40A3-8936-78AC6A8D59BD}" type="presParOf" srcId="{93B7CC09-D19F-4365-A86A-19BC00555527}" destId="{DA4C3DA5-CF6A-4E21-AB61-5C9DC294C63D}" srcOrd="12" destOrd="0" presId="urn:microsoft.com/office/officeart/2005/8/layout/vList3"/>
    <dgm:cxn modelId="{306E6A99-B0C0-4BCD-AF70-B258EC6A4D2E}" type="presParOf" srcId="{DA4C3DA5-CF6A-4E21-AB61-5C9DC294C63D}" destId="{F7394A47-30CE-4E2E-8518-58FB23B30C13}" srcOrd="0" destOrd="0" presId="urn:microsoft.com/office/officeart/2005/8/layout/vList3"/>
    <dgm:cxn modelId="{7DD2FD0D-00D4-4C6A-B518-D8E54A1EB8A7}" type="presParOf" srcId="{DA4C3DA5-CF6A-4E21-AB61-5C9DC294C63D}" destId="{0A55E1C4-107F-4A30-9C25-66B4C2DE0BBA}" srcOrd="1" destOrd="0" presId="urn:microsoft.com/office/officeart/2005/8/layout/vList3"/>
    <dgm:cxn modelId="{FBE6E8DA-C241-48D8-A3E3-2E5F1FC2E83D}" type="presParOf" srcId="{93B7CC09-D19F-4365-A86A-19BC00555527}" destId="{9D8F08DB-60B3-4744-85AE-ACE0B026810D}" srcOrd="13" destOrd="0" presId="urn:microsoft.com/office/officeart/2005/8/layout/vList3"/>
    <dgm:cxn modelId="{C6377244-77FA-48CA-9318-B8DCF7068795}" type="presParOf" srcId="{93B7CC09-D19F-4365-A86A-19BC00555527}" destId="{4DC02817-630E-4F7C-9B2E-156A832DCD60}" srcOrd="14" destOrd="0" presId="urn:microsoft.com/office/officeart/2005/8/layout/vList3"/>
    <dgm:cxn modelId="{FC5C5386-6125-4489-9D04-4B64BB45027F}" type="presParOf" srcId="{4DC02817-630E-4F7C-9B2E-156A832DCD60}" destId="{9D66334D-DD99-4732-BCFA-573B6519283D}" srcOrd="0" destOrd="0" presId="urn:microsoft.com/office/officeart/2005/8/layout/vList3"/>
    <dgm:cxn modelId="{7144832F-696C-4F2A-A9B6-66EB588E3EDF}" type="presParOf" srcId="{4DC02817-630E-4F7C-9B2E-156A832DCD60}" destId="{AAA41003-1A27-4E1F-AF41-BFF5636FDB54}" srcOrd="1" destOrd="0" presId="urn:microsoft.com/office/officeart/2005/8/layout/vList3"/>
    <dgm:cxn modelId="{5F437E18-C155-4399-B397-E813E85EBD85}" type="presParOf" srcId="{93B7CC09-D19F-4365-A86A-19BC00555527}" destId="{A32C416A-EBD1-42D2-9C6C-518B862BA152}" srcOrd="15" destOrd="0" presId="urn:microsoft.com/office/officeart/2005/8/layout/vList3"/>
    <dgm:cxn modelId="{7DE1E3CA-0A96-414D-A15B-FB26830038F2}" type="presParOf" srcId="{93B7CC09-D19F-4365-A86A-19BC00555527}" destId="{E38503A7-0242-4073-8291-FEB3777234AB}" srcOrd="16" destOrd="0" presId="urn:microsoft.com/office/officeart/2005/8/layout/vList3"/>
    <dgm:cxn modelId="{57B13147-343F-496D-B4AF-F8D422F0AA63}" type="presParOf" srcId="{E38503A7-0242-4073-8291-FEB3777234AB}" destId="{DB898DD4-FF0A-458E-A21A-2EFB8F4D362F}" srcOrd="0" destOrd="0" presId="urn:microsoft.com/office/officeart/2005/8/layout/vList3"/>
    <dgm:cxn modelId="{1A72CD24-58D5-4D00-828C-5DF31AD1AF67}" type="presParOf" srcId="{E38503A7-0242-4073-8291-FEB3777234AB}" destId="{DB86F841-0642-4560-8EB2-93D41131BAD5}" srcOrd="1" destOrd="0" presId="urn:microsoft.com/office/officeart/2005/8/layout/vList3"/>
    <dgm:cxn modelId="{33DD2216-52F2-498C-83F2-498608B2B5D7}" type="presParOf" srcId="{93B7CC09-D19F-4365-A86A-19BC00555527}" destId="{6B9B1BC7-12E9-4C59-9858-C0449A2AD547}" srcOrd="17" destOrd="0" presId="urn:microsoft.com/office/officeart/2005/8/layout/vList3"/>
    <dgm:cxn modelId="{97280033-0A9F-44DD-83D2-49B8A5207DFF}" type="presParOf" srcId="{93B7CC09-D19F-4365-A86A-19BC00555527}" destId="{4757D4D1-A65E-4C83-A815-CA53BAB3FB3D}" srcOrd="18" destOrd="0" presId="urn:microsoft.com/office/officeart/2005/8/layout/vList3"/>
    <dgm:cxn modelId="{67EF06C8-C544-4B0A-B223-8B9109210754}" type="presParOf" srcId="{4757D4D1-A65E-4C83-A815-CA53BAB3FB3D}" destId="{D31531E1-EA8E-4477-8B82-FB1515C6E3C1}" srcOrd="0" destOrd="0" presId="urn:microsoft.com/office/officeart/2005/8/layout/vList3"/>
    <dgm:cxn modelId="{BAAE45E7-EA41-4724-82ED-7BC074D60D50}" type="presParOf" srcId="{4757D4D1-A65E-4C83-A815-CA53BAB3FB3D}" destId="{46C1C725-7515-41B2-B1E3-15F45B20FF08}" srcOrd="1" destOrd="0" presId="urn:microsoft.com/office/officeart/2005/8/layout/vList3"/>
    <dgm:cxn modelId="{F0A6CBB5-719A-4B1D-8E2C-0DBA5C00F3D2}" type="presParOf" srcId="{93B7CC09-D19F-4365-A86A-19BC00555527}" destId="{05EDF8AF-3F10-47DE-8917-9A8C6F912C33}" srcOrd="19" destOrd="0" presId="urn:microsoft.com/office/officeart/2005/8/layout/vList3"/>
    <dgm:cxn modelId="{D0D12C37-D8AF-440F-97F3-4BB600E0B38F}" type="presParOf" srcId="{93B7CC09-D19F-4365-A86A-19BC00555527}" destId="{04EEE7AB-B922-4035-88B4-EA4A99702082}" srcOrd="20" destOrd="0" presId="urn:microsoft.com/office/officeart/2005/8/layout/vList3"/>
    <dgm:cxn modelId="{42B493AE-B9D1-4A7D-9229-94746CFA389B}" type="presParOf" srcId="{04EEE7AB-B922-4035-88B4-EA4A99702082}" destId="{DA779711-6FFA-44C3-B93D-A7EA0C69A20E}" srcOrd="0" destOrd="0" presId="urn:microsoft.com/office/officeart/2005/8/layout/vList3"/>
    <dgm:cxn modelId="{467B8D4C-E0DC-4366-B746-6A833FD688D8}" type="presParOf" srcId="{04EEE7AB-B922-4035-88B4-EA4A99702082}" destId="{9DE2D677-D358-41E5-8325-724F05642E04}" srcOrd="1" destOrd="0" presId="urn:microsoft.com/office/officeart/2005/8/layout/vList3"/>
    <dgm:cxn modelId="{85400FB7-C6C8-495C-B305-DB79C0EEEC66}" type="presParOf" srcId="{93B7CC09-D19F-4365-A86A-19BC00555527}" destId="{6FEABD5B-35D7-4348-8654-727F64B7D40A}" srcOrd="21" destOrd="0" presId="urn:microsoft.com/office/officeart/2005/8/layout/vList3"/>
    <dgm:cxn modelId="{EC1FDEA8-58DE-4B37-B54C-116C957493C2}" type="presParOf" srcId="{93B7CC09-D19F-4365-A86A-19BC00555527}" destId="{D001CC66-4704-4A15-8B5F-87EE80793738}" srcOrd="22" destOrd="0" presId="urn:microsoft.com/office/officeart/2005/8/layout/vList3"/>
    <dgm:cxn modelId="{81D64901-0BCA-4B3A-BF54-DBABE84B21D2}" type="presParOf" srcId="{D001CC66-4704-4A15-8B5F-87EE80793738}" destId="{DC94E1B0-9A5B-419E-9CF5-E06F2108A57B}" srcOrd="0" destOrd="0" presId="urn:microsoft.com/office/officeart/2005/8/layout/vList3"/>
    <dgm:cxn modelId="{06AB8DC7-55D2-46B5-B6AA-8B8BA9D5BD54}" type="presParOf" srcId="{D001CC66-4704-4A15-8B5F-87EE80793738}" destId="{3E35C98F-264A-4A50-8BC0-4E9D5ABA5FBD}" srcOrd="1" destOrd="0" presId="urn:microsoft.com/office/officeart/2005/8/layout/vList3"/>
    <dgm:cxn modelId="{D5EB0D1D-947A-4030-96CF-33966E43103A}" type="presParOf" srcId="{93B7CC09-D19F-4365-A86A-19BC00555527}" destId="{BF6D598C-3EEF-4E5F-97D7-9CC41FAC91FC}" srcOrd="23" destOrd="0" presId="urn:microsoft.com/office/officeart/2005/8/layout/vList3"/>
    <dgm:cxn modelId="{13F866AD-105D-409F-9920-9007E6B98E0C}" type="presParOf" srcId="{93B7CC09-D19F-4365-A86A-19BC00555527}" destId="{6393CBC3-AA77-43E7-8AB8-372E29C86490}" srcOrd="24" destOrd="0" presId="urn:microsoft.com/office/officeart/2005/8/layout/vList3"/>
    <dgm:cxn modelId="{F6D89F64-0A2C-4CA6-B8B7-563DEC34EACD}" type="presParOf" srcId="{6393CBC3-AA77-43E7-8AB8-372E29C86490}" destId="{38C2DE28-CB04-432D-9548-47F037C345E2}" srcOrd="0" destOrd="0" presId="urn:microsoft.com/office/officeart/2005/8/layout/vList3"/>
    <dgm:cxn modelId="{357B20A4-8377-459B-952F-DEF1F06A32E4}" type="presParOf" srcId="{6393CBC3-AA77-43E7-8AB8-372E29C86490}" destId="{995D1D2D-95CE-42DF-BB8E-6D3E2EA5D024}" srcOrd="1" destOrd="0" presId="urn:microsoft.com/office/officeart/2005/8/layout/vList3"/>
  </dgm:cxnLst>
  <dgm:bg>
    <a:noFill/>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A9E8A49-AB08-41C7-9076-774690EC7B4A}" type="doc">
      <dgm:prSet loTypeId="urn:microsoft.com/office/officeart/2005/8/layout/vList3" loCatId="picture" qsTypeId="urn:microsoft.com/office/officeart/2005/8/quickstyle/3d2" qsCatId="3D" csTypeId="urn:microsoft.com/office/officeart/2005/8/colors/accent1_2" csCatId="accent1" phldr="1"/>
      <dgm:spPr/>
    </dgm:pt>
    <dgm:pt modelId="{953F22BF-9073-4788-BC45-0328EA5A1608}">
      <dgm:prSet phldrT="[Text]" custT="1"/>
      <dgm:spPr>
        <a:solidFill>
          <a:schemeClr val="bg1">
            <a:lumMod val="75000"/>
            <a:alpha val="50000"/>
          </a:schemeClr>
        </a:solidFill>
      </dgm:spPr>
      <dgm:t>
        <a:bodyPr/>
        <a:lstStyle/>
        <a:p>
          <a:r>
            <a:rPr lang="en-GB" sz="1050" kern="1200" dirty="0">
              <a:solidFill>
                <a:schemeClr val="tx1"/>
              </a:solidFill>
              <a:latin typeface="Calibri" panose="020F0502020204030204"/>
              <a:ea typeface="+mn-ea"/>
              <a:cs typeface="+mn-cs"/>
            </a:rPr>
            <a:t>Estonia </a:t>
          </a:r>
        </a:p>
      </dgm:t>
    </dgm:pt>
    <dgm:pt modelId="{5EEA07A9-A9D2-4330-AF07-6719350F3ACD}" type="parTrans" cxnId="{3BBEBB26-78BD-434F-B36C-C206B00F3D3B}">
      <dgm:prSet/>
      <dgm:spPr/>
      <dgm:t>
        <a:bodyPr/>
        <a:lstStyle/>
        <a:p>
          <a:endParaRPr lang="en-GB" sz="2400"/>
        </a:p>
      </dgm:t>
    </dgm:pt>
    <dgm:pt modelId="{04A66450-0E4A-4143-9C9E-9E3015F92079}" type="sibTrans" cxnId="{3BBEBB26-78BD-434F-B36C-C206B00F3D3B}">
      <dgm:prSet/>
      <dgm:spPr/>
      <dgm:t>
        <a:bodyPr/>
        <a:lstStyle/>
        <a:p>
          <a:endParaRPr lang="en-GB" sz="2400"/>
        </a:p>
      </dgm:t>
    </dgm:pt>
    <dgm:pt modelId="{4F133C1B-B62F-4D22-9C47-3154DEE20943}">
      <dgm:prSet phldrT="[Text]" custT="1"/>
      <dgm:spPr>
        <a:solidFill>
          <a:schemeClr val="bg1">
            <a:lumMod val="75000"/>
            <a:alpha val="50000"/>
          </a:schemeClr>
        </a:solidFill>
      </dgm:spPr>
      <dgm:t>
        <a:bodyPr/>
        <a:lstStyle/>
        <a:p>
          <a:r>
            <a:rPr lang="en-GB" sz="1050" dirty="0">
              <a:solidFill>
                <a:schemeClr val="tx1"/>
              </a:solidFill>
            </a:rPr>
            <a:t>Denmark </a:t>
          </a:r>
        </a:p>
      </dgm:t>
    </dgm:pt>
    <dgm:pt modelId="{8BA3D5AA-D4BB-4394-B3F2-C2E22951BEDB}" type="parTrans" cxnId="{9D7FF39B-F7D5-42AF-BF4A-6576EB8A24D7}">
      <dgm:prSet/>
      <dgm:spPr/>
      <dgm:t>
        <a:bodyPr/>
        <a:lstStyle/>
        <a:p>
          <a:endParaRPr lang="en-GB"/>
        </a:p>
      </dgm:t>
    </dgm:pt>
    <dgm:pt modelId="{DEBA4C2A-F68B-471A-B0D0-E044AC61635D}" type="sibTrans" cxnId="{9D7FF39B-F7D5-42AF-BF4A-6576EB8A24D7}">
      <dgm:prSet/>
      <dgm:spPr/>
      <dgm:t>
        <a:bodyPr/>
        <a:lstStyle/>
        <a:p>
          <a:endParaRPr lang="en-GB"/>
        </a:p>
      </dgm:t>
    </dgm:pt>
    <dgm:pt modelId="{E56161C9-4A72-4DF9-8A31-66BA3DDB9EEF}">
      <dgm:prSet/>
      <dgm:spPr>
        <a:solidFill>
          <a:schemeClr val="bg1">
            <a:lumMod val="75000"/>
            <a:alpha val="50000"/>
          </a:schemeClr>
        </a:solidFill>
      </dgm:spPr>
      <dgm:t>
        <a:bodyPr/>
        <a:lstStyle/>
        <a:p>
          <a:r>
            <a:rPr lang="en-GB" dirty="0">
              <a:solidFill>
                <a:schemeClr val="tx1"/>
              </a:solidFill>
            </a:rPr>
            <a:t>Finland </a:t>
          </a:r>
        </a:p>
      </dgm:t>
    </dgm:pt>
    <dgm:pt modelId="{88C496E6-7D7B-446C-90DE-47B15A9F9164}" type="parTrans" cxnId="{D12526E2-8211-400B-A9AC-4A5A042C1A6F}">
      <dgm:prSet/>
      <dgm:spPr/>
      <dgm:t>
        <a:bodyPr/>
        <a:lstStyle/>
        <a:p>
          <a:endParaRPr lang="en-GB"/>
        </a:p>
      </dgm:t>
    </dgm:pt>
    <dgm:pt modelId="{0EEAC636-5713-401A-9B78-536B36942DF3}" type="sibTrans" cxnId="{D12526E2-8211-400B-A9AC-4A5A042C1A6F}">
      <dgm:prSet/>
      <dgm:spPr/>
      <dgm:t>
        <a:bodyPr/>
        <a:lstStyle/>
        <a:p>
          <a:endParaRPr lang="en-GB"/>
        </a:p>
      </dgm:t>
    </dgm:pt>
    <dgm:pt modelId="{BCD690CA-B3AC-460D-84E8-AA37F9717120}">
      <dgm:prSet/>
      <dgm:spPr>
        <a:solidFill>
          <a:schemeClr val="bg1">
            <a:lumMod val="75000"/>
            <a:alpha val="50000"/>
          </a:schemeClr>
        </a:solidFill>
      </dgm:spPr>
      <dgm:t>
        <a:bodyPr/>
        <a:lstStyle/>
        <a:p>
          <a:r>
            <a:rPr lang="en-GB" dirty="0">
              <a:solidFill>
                <a:schemeClr val="tx1"/>
              </a:solidFill>
            </a:rPr>
            <a:t>France </a:t>
          </a:r>
        </a:p>
      </dgm:t>
    </dgm:pt>
    <dgm:pt modelId="{5EA5B526-E94E-4CE3-8EE6-A43C375AF84D}" type="parTrans" cxnId="{28F5C185-049E-4DAF-BFF1-ACBC5D000C6F}">
      <dgm:prSet/>
      <dgm:spPr/>
      <dgm:t>
        <a:bodyPr/>
        <a:lstStyle/>
        <a:p>
          <a:endParaRPr lang="en-GB"/>
        </a:p>
      </dgm:t>
    </dgm:pt>
    <dgm:pt modelId="{473810D8-1C1B-4251-BE09-3A7F53F0BFEA}" type="sibTrans" cxnId="{28F5C185-049E-4DAF-BFF1-ACBC5D000C6F}">
      <dgm:prSet/>
      <dgm:spPr/>
      <dgm:t>
        <a:bodyPr/>
        <a:lstStyle/>
        <a:p>
          <a:endParaRPr lang="en-GB"/>
        </a:p>
      </dgm:t>
    </dgm:pt>
    <dgm:pt modelId="{B7F6E1B9-4E65-49D2-A623-5D82334C29C8}">
      <dgm:prSet/>
      <dgm:spPr>
        <a:solidFill>
          <a:schemeClr val="bg1">
            <a:lumMod val="75000"/>
            <a:alpha val="50000"/>
          </a:schemeClr>
        </a:solidFill>
      </dgm:spPr>
      <dgm:t>
        <a:bodyPr/>
        <a:lstStyle/>
        <a:p>
          <a:r>
            <a:rPr lang="en-GB" dirty="0">
              <a:solidFill>
                <a:schemeClr val="tx1"/>
              </a:solidFill>
            </a:rPr>
            <a:t>Georgia</a:t>
          </a:r>
        </a:p>
      </dgm:t>
    </dgm:pt>
    <dgm:pt modelId="{7DD44BB2-799B-4946-8EF9-64700CA2731D}" type="parTrans" cxnId="{22036E33-FB9D-467A-92AB-791DDC07BDC1}">
      <dgm:prSet/>
      <dgm:spPr/>
      <dgm:t>
        <a:bodyPr/>
        <a:lstStyle/>
        <a:p>
          <a:endParaRPr lang="en-GB"/>
        </a:p>
      </dgm:t>
    </dgm:pt>
    <dgm:pt modelId="{F7EC262F-1C84-425F-B691-43C8535FD06C}" type="sibTrans" cxnId="{22036E33-FB9D-467A-92AB-791DDC07BDC1}">
      <dgm:prSet/>
      <dgm:spPr/>
      <dgm:t>
        <a:bodyPr/>
        <a:lstStyle/>
        <a:p>
          <a:endParaRPr lang="en-GB"/>
        </a:p>
      </dgm:t>
    </dgm:pt>
    <dgm:pt modelId="{C3756F4F-890C-4289-86C1-7D6C76BB0663}">
      <dgm:prSet/>
      <dgm:spPr>
        <a:solidFill>
          <a:schemeClr val="bg1">
            <a:lumMod val="75000"/>
            <a:alpha val="50000"/>
          </a:schemeClr>
        </a:solidFill>
      </dgm:spPr>
      <dgm:t>
        <a:bodyPr/>
        <a:lstStyle/>
        <a:p>
          <a:r>
            <a:rPr lang="en-GB" dirty="0">
              <a:solidFill>
                <a:schemeClr val="tx1"/>
              </a:solidFill>
            </a:rPr>
            <a:t>Germany </a:t>
          </a:r>
        </a:p>
      </dgm:t>
    </dgm:pt>
    <dgm:pt modelId="{D35A4622-A5DC-4875-A10B-A622AF3AF529}" type="parTrans" cxnId="{B36D8BDE-78A9-44BE-8AFF-EE00F36FAA0F}">
      <dgm:prSet/>
      <dgm:spPr/>
      <dgm:t>
        <a:bodyPr/>
        <a:lstStyle/>
        <a:p>
          <a:endParaRPr lang="en-GB"/>
        </a:p>
      </dgm:t>
    </dgm:pt>
    <dgm:pt modelId="{A964189E-300A-46FC-994D-B7264797B4B9}" type="sibTrans" cxnId="{B36D8BDE-78A9-44BE-8AFF-EE00F36FAA0F}">
      <dgm:prSet/>
      <dgm:spPr/>
      <dgm:t>
        <a:bodyPr/>
        <a:lstStyle/>
        <a:p>
          <a:endParaRPr lang="en-GB"/>
        </a:p>
      </dgm:t>
    </dgm:pt>
    <dgm:pt modelId="{B06D44B2-FF1C-4877-A934-E4C9B18DBD37}">
      <dgm:prSet/>
      <dgm:spPr>
        <a:solidFill>
          <a:schemeClr val="bg1">
            <a:lumMod val="75000"/>
            <a:alpha val="50000"/>
          </a:schemeClr>
        </a:solidFill>
      </dgm:spPr>
      <dgm:t>
        <a:bodyPr/>
        <a:lstStyle/>
        <a:p>
          <a:r>
            <a:rPr lang="en-GB" dirty="0">
              <a:solidFill>
                <a:schemeClr val="tx1"/>
              </a:solidFill>
            </a:rPr>
            <a:t>Ghana</a:t>
          </a:r>
        </a:p>
      </dgm:t>
    </dgm:pt>
    <dgm:pt modelId="{7D8AD057-1C66-41AB-B503-0A8330CBE754}" type="parTrans" cxnId="{0CD01DF0-BB98-4767-903E-773FE6EE882D}">
      <dgm:prSet/>
      <dgm:spPr/>
      <dgm:t>
        <a:bodyPr/>
        <a:lstStyle/>
        <a:p>
          <a:endParaRPr lang="en-GB"/>
        </a:p>
      </dgm:t>
    </dgm:pt>
    <dgm:pt modelId="{18B082CA-DEB5-439A-BE06-80A411D4CB6E}" type="sibTrans" cxnId="{0CD01DF0-BB98-4767-903E-773FE6EE882D}">
      <dgm:prSet/>
      <dgm:spPr/>
      <dgm:t>
        <a:bodyPr/>
        <a:lstStyle/>
        <a:p>
          <a:endParaRPr lang="en-GB"/>
        </a:p>
      </dgm:t>
    </dgm:pt>
    <dgm:pt modelId="{C3081499-EEFD-4A95-BD7B-04E3DEF46470}">
      <dgm:prSet/>
      <dgm:spPr>
        <a:solidFill>
          <a:schemeClr val="bg1">
            <a:lumMod val="75000"/>
            <a:alpha val="50000"/>
          </a:schemeClr>
        </a:solidFill>
      </dgm:spPr>
      <dgm:t>
        <a:bodyPr/>
        <a:lstStyle/>
        <a:p>
          <a:r>
            <a:rPr lang="en-GB" dirty="0">
              <a:solidFill>
                <a:schemeClr val="tx1"/>
              </a:solidFill>
            </a:rPr>
            <a:t>Greece </a:t>
          </a:r>
        </a:p>
      </dgm:t>
    </dgm:pt>
    <dgm:pt modelId="{070B9440-8F8D-45D6-A983-5523ABDC41C1}" type="parTrans" cxnId="{1CA87092-AE24-4317-9B8F-4B36AF1CCEB9}">
      <dgm:prSet/>
      <dgm:spPr/>
      <dgm:t>
        <a:bodyPr/>
        <a:lstStyle/>
        <a:p>
          <a:endParaRPr lang="en-GB"/>
        </a:p>
      </dgm:t>
    </dgm:pt>
    <dgm:pt modelId="{5BEA27E8-9B60-4AC4-9FCA-EDCA80E891E4}" type="sibTrans" cxnId="{1CA87092-AE24-4317-9B8F-4B36AF1CCEB9}">
      <dgm:prSet/>
      <dgm:spPr/>
      <dgm:t>
        <a:bodyPr/>
        <a:lstStyle/>
        <a:p>
          <a:endParaRPr lang="en-GB"/>
        </a:p>
      </dgm:t>
    </dgm:pt>
    <dgm:pt modelId="{C8FB0003-2494-4320-81AD-90C8C75FAEA4}">
      <dgm:prSet/>
      <dgm:spPr>
        <a:solidFill>
          <a:schemeClr val="bg1">
            <a:lumMod val="75000"/>
            <a:alpha val="50000"/>
          </a:schemeClr>
        </a:solidFill>
      </dgm:spPr>
      <dgm:t>
        <a:bodyPr/>
        <a:lstStyle/>
        <a:p>
          <a:r>
            <a:rPr lang="en-GB" dirty="0">
              <a:solidFill>
                <a:schemeClr val="tx1"/>
              </a:solidFill>
            </a:rPr>
            <a:t>Haiti</a:t>
          </a:r>
        </a:p>
      </dgm:t>
    </dgm:pt>
    <dgm:pt modelId="{AB22B1D6-9197-4BEF-B3E4-0E68AE55F5E9}" type="parTrans" cxnId="{3C2B59BD-E727-4CC9-A1D4-2C173A552E38}">
      <dgm:prSet/>
      <dgm:spPr/>
      <dgm:t>
        <a:bodyPr/>
        <a:lstStyle/>
        <a:p>
          <a:endParaRPr lang="en-GB"/>
        </a:p>
      </dgm:t>
    </dgm:pt>
    <dgm:pt modelId="{52E916EE-975F-4828-8235-279080505DCB}" type="sibTrans" cxnId="{3C2B59BD-E727-4CC9-A1D4-2C173A552E38}">
      <dgm:prSet/>
      <dgm:spPr/>
      <dgm:t>
        <a:bodyPr/>
        <a:lstStyle/>
        <a:p>
          <a:endParaRPr lang="en-GB"/>
        </a:p>
      </dgm:t>
    </dgm:pt>
    <dgm:pt modelId="{ED2D9C32-9D71-489D-8181-4768338685C1}">
      <dgm:prSet/>
      <dgm:spPr>
        <a:solidFill>
          <a:schemeClr val="bg1">
            <a:lumMod val="75000"/>
            <a:alpha val="50000"/>
          </a:schemeClr>
        </a:solidFill>
      </dgm:spPr>
      <dgm:t>
        <a:bodyPr/>
        <a:lstStyle/>
        <a:p>
          <a:r>
            <a:rPr lang="en-GB" dirty="0">
              <a:solidFill>
                <a:schemeClr val="tx1"/>
              </a:solidFill>
            </a:rPr>
            <a:t>Hong Kong</a:t>
          </a:r>
        </a:p>
      </dgm:t>
    </dgm:pt>
    <dgm:pt modelId="{FB40FEA7-171D-4B85-A0C5-D16AF5036166}" type="parTrans" cxnId="{58B87BB9-F158-4852-B643-0FA501ED71AF}">
      <dgm:prSet/>
      <dgm:spPr/>
      <dgm:t>
        <a:bodyPr/>
        <a:lstStyle/>
        <a:p>
          <a:endParaRPr lang="en-GB"/>
        </a:p>
      </dgm:t>
    </dgm:pt>
    <dgm:pt modelId="{21D9F533-1F48-4AFF-A7DF-B7A1EBFC6433}" type="sibTrans" cxnId="{58B87BB9-F158-4852-B643-0FA501ED71AF}">
      <dgm:prSet/>
      <dgm:spPr/>
      <dgm:t>
        <a:bodyPr/>
        <a:lstStyle/>
        <a:p>
          <a:endParaRPr lang="en-GB"/>
        </a:p>
      </dgm:t>
    </dgm:pt>
    <dgm:pt modelId="{7AEA4C3E-1E38-4B64-B7BA-50D7BD8D3679}">
      <dgm:prSet/>
      <dgm:spPr>
        <a:solidFill>
          <a:schemeClr val="bg1">
            <a:lumMod val="75000"/>
            <a:alpha val="50000"/>
          </a:schemeClr>
        </a:solidFill>
      </dgm:spPr>
      <dgm:t>
        <a:bodyPr/>
        <a:lstStyle/>
        <a:p>
          <a:r>
            <a:rPr lang="en-GB" dirty="0">
              <a:solidFill>
                <a:schemeClr val="tx1"/>
              </a:solidFill>
            </a:rPr>
            <a:t>Iceland</a:t>
          </a:r>
        </a:p>
      </dgm:t>
    </dgm:pt>
    <dgm:pt modelId="{4D30C8B3-0A02-433B-AB10-3A993B5FFCB8}" type="parTrans" cxnId="{2A85C163-B13F-4E62-B1B9-FD00B837C155}">
      <dgm:prSet/>
      <dgm:spPr/>
      <dgm:t>
        <a:bodyPr/>
        <a:lstStyle/>
        <a:p>
          <a:endParaRPr lang="en-GB"/>
        </a:p>
      </dgm:t>
    </dgm:pt>
    <dgm:pt modelId="{1EFF89A2-FE07-4DCA-BC9E-9188376CC866}" type="sibTrans" cxnId="{2A85C163-B13F-4E62-B1B9-FD00B837C155}">
      <dgm:prSet/>
      <dgm:spPr/>
      <dgm:t>
        <a:bodyPr/>
        <a:lstStyle/>
        <a:p>
          <a:endParaRPr lang="en-GB"/>
        </a:p>
      </dgm:t>
    </dgm:pt>
    <dgm:pt modelId="{10FBDC64-DC03-47A1-BFD0-803A2E71D299}">
      <dgm:prSet/>
      <dgm:spPr>
        <a:solidFill>
          <a:schemeClr val="bg1">
            <a:lumMod val="75000"/>
            <a:alpha val="50000"/>
          </a:schemeClr>
        </a:solidFill>
      </dgm:spPr>
      <dgm:t>
        <a:bodyPr/>
        <a:lstStyle/>
        <a:p>
          <a:r>
            <a:rPr lang="en-GB" dirty="0">
              <a:solidFill>
                <a:schemeClr val="tx1"/>
              </a:solidFill>
            </a:rPr>
            <a:t>India</a:t>
          </a:r>
        </a:p>
      </dgm:t>
    </dgm:pt>
    <dgm:pt modelId="{54A34FCF-F12F-4FED-A1F5-6890580A8339}" type="parTrans" cxnId="{696A8B7B-15C2-42DC-8C6C-587847BA0808}">
      <dgm:prSet/>
      <dgm:spPr/>
      <dgm:t>
        <a:bodyPr/>
        <a:lstStyle/>
        <a:p>
          <a:endParaRPr lang="en-GB"/>
        </a:p>
      </dgm:t>
    </dgm:pt>
    <dgm:pt modelId="{C9BBDCEA-B23B-4C10-993C-EDB4FC917F90}" type="sibTrans" cxnId="{696A8B7B-15C2-42DC-8C6C-587847BA0808}">
      <dgm:prSet/>
      <dgm:spPr/>
      <dgm:t>
        <a:bodyPr/>
        <a:lstStyle/>
        <a:p>
          <a:endParaRPr lang="en-GB"/>
        </a:p>
      </dgm:t>
    </dgm:pt>
    <dgm:pt modelId="{93B7CC09-D19F-4365-A86A-19BC00555527}" type="pres">
      <dgm:prSet presAssocID="{0A9E8A49-AB08-41C7-9076-774690EC7B4A}" presName="linearFlow" presStyleCnt="0">
        <dgm:presLayoutVars>
          <dgm:dir/>
          <dgm:resizeHandles val="exact"/>
        </dgm:presLayoutVars>
      </dgm:prSet>
      <dgm:spPr/>
    </dgm:pt>
    <dgm:pt modelId="{7A36B629-CD2A-4EB8-85B4-5A9FECECB076}" type="pres">
      <dgm:prSet presAssocID="{4F133C1B-B62F-4D22-9C47-3154DEE20943}" presName="composite" presStyleCnt="0"/>
      <dgm:spPr/>
    </dgm:pt>
    <dgm:pt modelId="{DF04D586-22C8-44AC-B7EE-97D193871CD5}" type="pres">
      <dgm:prSet presAssocID="{4F133C1B-B62F-4D22-9C47-3154DEE20943}" presName="imgShp" presStyleLbl="fgImgPlace1" presStyleIdx="0" presStyleCnt="12"/>
      <dgm:spPr>
        <a:prstGeom prst="doubleWav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pt>
    <dgm:pt modelId="{F4D9B0FC-1C37-455A-9AE3-B480DC4EF8F5}" type="pres">
      <dgm:prSet presAssocID="{4F133C1B-B62F-4D22-9C47-3154DEE20943}" presName="txShp" presStyleLbl="node1" presStyleIdx="0" presStyleCnt="12">
        <dgm:presLayoutVars>
          <dgm:bulletEnabled val="1"/>
        </dgm:presLayoutVars>
      </dgm:prSet>
      <dgm:spPr/>
      <dgm:t>
        <a:bodyPr/>
        <a:lstStyle/>
        <a:p>
          <a:endParaRPr lang="en-US"/>
        </a:p>
      </dgm:t>
    </dgm:pt>
    <dgm:pt modelId="{C2583ED1-5207-4018-A3CA-5513985E7F77}" type="pres">
      <dgm:prSet presAssocID="{DEBA4C2A-F68B-471A-B0D0-E044AC61635D}" presName="spacing" presStyleCnt="0"/>
      <dgm:spPr/>
    </dgm:pt>
    <dgm:pt modelId="{04EEE7AB-B922-4035-88B4-EA4A99702082}" type="pres">
      <dgm:prSet presAssocID="{953F22BF-9073-4788-BC45-0328EA5A1608}" presName="composite" presStyleCnt="0"/>
      <dgm:spPr/>
    </dgm:pt>
    <dgm:pt modelId="{DA779711-6FFA-44C3-B93D-A7EA0C69A20E}" type="pres">
      <dgm:prSet presAssocID="{953F22BF-9073-4788-BC45-0328EA5A1608}" presName="imgShp" presStyleLbl="fgImgPlace1" presStyleIdx="1" presStyleCnt="12"/>
      <dgm:spPr>
        <a:prstGeom prst="doubleWave">
          <a:avLst/>
        </a:prstGeom>
        <a:blipFill>
          <a:blip xmlns:r="http://schemas.openxmlformats.org/officeDocument/2006/relationships" r:embed="rId2"/>
          <a:srcRect/>
          <a:stretch>
            <a:fillRect l="-25000" r="-25000"/>
          </a:stretch>
        </a:blipFill>
      </dgm:spPr>
    </dgm:pt>
    <dgm:pt modelId="{9DE2D677-D358-41E5-8325-724F05642E04}" type="pres">
      <dgm:prSet presAssocID="{953F22BF-9073-4788-BC45-0328EA5A1608}" presName="txShp" presStyleLbl="node1" presStyleIdx="1" presStyleCnt="12">
        <dgm:presLayoutVars>
          <dgm:bulletEnabled val="1"/>
        </dgm:presLayoutVars>
      </dgm:prSet>
      <dgm:spPr/>
      <dgm:t>
        <a:bodyPr/>
        <a:lstStyle/>
        <a:p>
          <a:endParaRPr lang="en-US"/>
        </a:p>
      </dgm:t>
    </dgm:pt>
    <dgm:pt modelId="{72C92EEC-6F3C-44EA-87D1-163E55412B4D}" type="pres">
      <dgm:prSet presAssocID="{04A66450-0E4A-4143-9C9E-9E3015F92079}" presName="spacing" presStyleCnt="0"/>
      <dgm:spPr/>
    </dgm:pt>
    <dgm:pt modelId="{1CDAB24C-CAA3-4216-9398-C295EC738C99}" type="pres">
      <dgm:prSet presAssocID="{E56161C9-4A72-4DF9-8A31-66BA3DDB9EEF}" presName="composite" presStyleCnt="0"/>
      <dgm:spPr/>
    </dgm:pt>
    <dgm:pt modelId="{82ECF39C-9B0D-4AE0-990B-88BF0979B59C}" type="pres">
      <dgm:prSet presAssocID="{E56161C9-4A72-4DF9-8A31-66BA3DDB9EEF}" presName="imgShp" presStyleLbl="fgImgPlace1" presStyleIdx="2" presStyleCnt="12"/>
      <dgm:spPr>
        <a:prstGeom prst="doubleWave">
          <a:avLst/>
        </a:prstGeom>
        <a:blipFill rotWithShape="0">
          <a:blip xmlns:r="http://schemas.openxmlformats.org/officeDocument/2006/relationships" r:embed="rId3"/>
          <a:stretch>
            <a:fillRect/>
          </a:stretch>
        </a:blipFill>
      </dgm:spPr>
    </dgm:pt>
    <dgm:pt modelId="{7654E1A7-576A-4DF3-A368-81FC8F4B3A3D}" type="pres">
      <dgm:prSet presAssocID="{E56161C9-4A72-4DF9-8A31-66BA3DDB9EEF}" presName="txShp" presStyleLbl="node1" presStyleIdx="2" presStyleCnt="12">
        <dgm:presLayoutVars>
          <dgm:bulletEnabled val="1"/>
        </dgm:presLayoutVars>
      </dgm:prSet>
      <dgm:spPr/>
      <dgm:t>
        <a:bodyPr/>
        <a:lstStyle/>
        <a:p>
          <a:endParaRPr lang="en-US"/>
        </a:p>
      </dgm:t>
    </dgm:pt>
    <dgm:pt modelId="{41F4386D-5E07-4F92-85DF-91AD6E2512D4}" type="pres">
      <dgm:prSet presAssocID="{0EEAC636-5713-401A-9B78-536B36942DF3}" presName="spacing" presStyleCnt="0"/>
      <dgm:spPr/>
    </dgm:pt>
    <dgm:pt modelId="{341E703C-D0F7-4D6D-9BFF-7BD84BB1E356}" type="pres">
      <dgm:prSet presAssocID="{BCD690CA-B3AC-460D-84E8-AA37F9717120}" presName="composite" presStyleCnt="0"/>
      <dgm:spPr/>
    </dgm:pt>
    <dgm:pt modelId="{A1A7E95E-5B04-4BC0-A73A-4DC289EFD6CD}" type="pres">
      <dgm:prSet presAssocID="{BCD690CA-B3AC-460D-84E8-AA37F9717120}" presName="imgShp" presStyleLbl="fgImgPlace1" presStyleIdx="3" presStyleCnt="12"/>
      <dgm:spPr>
        <a:prstGeom prst="doubleWave">
          <a:avLst/>
        </a:prstGeom>
        <a:blipFill rotWithShape="0">
          <a:blip xmlns:r="http://schemas.openxmlformats.org/officeDocument/2006/relationships" r:embed="rId4"/>
          <a:stretch>
            <a:fillRect/>
          </a:stretch>
        </a:blipFill>
      </dgm:spPr>
    </dgm:pt>
    <dgm:pt modelId="{02AA57F4-2CFB-468D-A405-A714D5F2ED5D}" type="pres">
      <dgm:prSet presAssocID="{BCD690CA-B3AC-460D-84E8-AA37F9717120}" presName="txShp" presStyleLbl="node1" presStyleIdx="3" presStyleCnt="12">
        <dgm:presLayoutVars>
          <dgm:bulletEnabled val="1"/>
        </dgm:presLayoutVars>
      </dgm:prSet>
      <dgm:spPr/>
      <dgm:t>
        <a:bodyPr/>
        <a:lstStyle/>
        <a:p>
          <a:endParaRPr lang="en-US"/>
        </a:p>
      </dgm:t>
    </dgm:pt>
    <dgm:pt modelId="{A2F133DA-2FBE-40FD-B73B-DFB863AB686A}" type="pres">
      <dgm:prSet presAssocID="{473810D8-1C1B-4251-BE09-3A7F53F0BFEA}" presName="spacing" presStyleCnt="0"/>
      <dgm:spPr/>
    </dgm:pt>
    <dgm:pt modelId="{50E8F6FF-FBE8-443D-AFF4-C799CDE4063C}" type="pres">
      <dgm:prSet presAssocID="{B7F6E1B9-4E65-49D2-A623-5D82334C29C8}" presName="composite" presStyleCnt="0"/>
      <dgm:spPr/>
    </dgm:pt>
    <dgm:pt modelId="{9E19C983-E6D4-4290-B8C0-48B556D3FC50}" type="pres">
      <dgm:prSet presAssocID="{B7F6E1B9-4E65-49D2-A623-5D82334C29C8}" presName="imgShp" presStyleLbl="fgImgPlace1" presStyleIdx="4" presStyleCnt="12"/>
      <dgm:spPr>
        <a:prstGeom prst="doubleWave">
          <a:avLst/>
        </a:prstGeom>
        <a:blipFill rotWithShape="0">
          <a:blip xmlns:r="http://schemas.openxmlformats.org/officeDocument/2006/relationships" r:embed="rId5"/>
          <a:stretch>
            <a:fillRect/>
          </a:stretch>
        </a:blipFill>
      </dgm:spPr>
    </dgm:pt>
    <dgm:pt modelId="{154114DA-C7AD-4732-BF02-06BECC0B60A3}" type="pres">
      <dgm:prSet presAssocID="{B7F6E1B9-4E65-49D2-A623-5D82334C29C8}" presName="txShp" presStyleLbl="node1" presStyleIdx="4" presStyleCnt="12">
        <dgm:presLayoutVars>
          <dgm:bulletEnabled val="1"/>
        </dgm:presLayoutVars>
      </dgm:prSet>
      <dgm:spPr/>
      <dgm:t>
        <a:bodyPr/>
        <a:lstStyle/>
        <a:p>
          <a:endParaRPr lang="en-US"/>
        </a:p>
      </dgm:t>
    </dgm:pt>
    <dgm:pt modelId="{9924A80A-E279-4B71-A928-F1F565504B9D}" type="pres">
      <dgm:prSet presAssocID="{F7EC262F-1C84-425F-B691-43C8535FD06C}" presName="spacing" presStyleCnt="0"/>
      <dgm:spPr/>
    </dgm:pt>
    <dgm:pt modelId="{3F261481-347E-4A1D-BE63-3E4D0C09845A}" type="pres">
      <dgm:prSet presAssocID="{C3756F4F-890C-4289-86C1-7D6C76BB0663}" presName="composite" presStyleCnt="0"/>
      <dgm:spPr/>
    </dgm:pt>
    <dgm:pt modelId="{7E8E5E3D-1498-4508-9E0F-7FC2D45A342A}" type="pres">
      <dgm:prSet presAssocID="{C3756F4F-890C-4289-86C1-7D6C76BB0663}" presName="imgShp" presStyleLbl="fgImgPlace1" presStyleIdx="5" presStyleCnt="12"/>
      <dgm:spPr>
        <a:prstGeom prst="doubleWave">
          <a:avLst/>
        </a:prstGeom>
        <a:blipFill rotWithShape="0">
          <a:blip xmlns:r="http://schemas.openxmlformats.org/officeDocument/2006/relationships" r:embed="rId6"/>
          <a:stretch>
            <a:fillRect/>
          </a:stretch>
        </a:blipFill>
      </dgm:spPr>
    </dgm:pt>
    <dgm:pt modelId="{FAFEC4ED-D690-4503-9A09-20919ECB116D}" type="pres">
      <dgm:prSet presAssocID="{C3756F4F-890C-4289-86C1-7D6C76BB0663}" presName="txShp" presStyleLbl="node1" presStyleIdx="5" presStyleCnt="12">
        <dgm:presLayoutVars>
          <dgm:bulletEnabled val="1"/>
        </dgm:presLayoutVars>
      </dgm:prSet>
      <dgm:spPr/>
      <dgm:t>
        <a:bodyPr/>
        <a:lstStyle/>
        <a:p>
          <a:endParaRPr lang="en-US"/>
        </a:p>
      </dgm:t>
    </dgm:pt>
    <dgm:pt modelId="{61620E4D-D754-45CD-8FED-AE841766B928}" type="pres">
      <dgm:prSet presAssocID="{A964189E-300A-46FC-994D-B7264797B4B9}" presName="spacing" presStyleCnt="0"/>
      <dgm:spPr/>
    </dgm:pt>
    <dgm:pt modelId="{E08CD230-2CE2-4543-A280-24210DDBBBAA}" type="pres">
      <dgm:prSet presAssocID="{B06D44B2-FF1C-4877-A934-E4C9B18DBD37}" presName="composite" presStyleCnt="0"/>
      <dgm:spPr/>
    </dgm:pt>
    <dgm:pt modelId="{D4EC159F-D080-4470-9F13-480AF907B792}" type="pres">
      <dgm:prSet presAssocID="{B06D44B2-FF1C-4877-A934-E4C9B18DBD37}" presName="imgShp" presStyleLbl="fgImgPlace1" presStyleIdx="6" presStyleCnt="12"/>
      <dgm:spPr>
        <a:prstGeom prst="doubleWave">
          <a:avLst/>
        </a:prstGeom>
        <a:blipFill rotWithShape="0">
          <a:blip xmlns:r="http://schemas.openxmlformats.org/officeDocument/2006/relationships" r:embed="rId7"/>
          <a:stretch>
            <a:fillRect/>
          </a:stretch>
        </a:blipFill>
      </dgm:spPr>
    </dgm:pt>
    <dgm:pt modelId="{A17781F6-32A9-4404-AE81-A3544DEEA6E6}" type="pres">
      <dgm:prSet presAssocID="{B06D44B2-FF1C-4877-A934-E4C9B18DBD37}" presName="txShp" presStyleLbl="node1" presStyleIdx="6" presStyleCnt="12">
        <dgm:presLayoutVars>
          <dgm:bulletEnabled val="1"/>
        </dgm:presLayoutVars>
      </dgm:prSet>
      <dgm:spPr/>
      <dgm:t>
        <a:bodyPr/>
        <a:lstStyle/>
        <a:p>
          <a:endParaRPr lang="en-US"/>
        </a:p>
      </dgm:t>
    </dgm:pt>
    <dgm:pt modelId="{D4FD744C-8BC7-4217-832A-3A1FB43C79A7}" type="pres">
      <dgm:prSet presAssocID="{18B082CA-DEB5-439A-BE06-80A411D4CB6E}" presName="spacing" presStyleCnt="0"/>
      <dgm:spPr/>
    </dgm:pt>
    <dgm:pt modelId="{E0814782-9A42-4817-9305-3B1BC2D365D9}" type="pres">
      <dgm:prSet presAssocID="{C3081499-EEFD-4A95-BD7B-04E3DEF46470}" presName="composite" presStyleCnt="0"/>
      <dgm:spPr/>
    </dgm:pt>
    <dgm:pt modelId="{67C4C68D-E341-4005-A4C7-42161E28C7A8}" type="pres">
      <dgm:prSet presAssocID="{C3081499-EEFD-4A95-BD7B-04E3DEF46470}" presName="imgShp" presStyleLbl="fgImgPlace1" presStyleIdx="7" presStyleCnt="12"/>
      <dgm:spPr>
        <a:prstGeom prst="doubleWave">
          <a:avLst/>
        </a:prstGeom>
        <a:blipFill rotWithShape="0">
          <a:blip xmlns:r="http://schemas.openxmlformats.org/officeDocument/2006/relationships" r:embed="rId8"/>
          <a:stretch>
            <a:fillRect/>
          </a:stretch>
        </a:blipFill>
      </dgm:spPr>
    </dgm:pt>
    <dgm:pt modelId="{9AC27817-D848-40CA-82D5-1869237B6875}" type="pres">
      <dgm:prSet presAssocID="{C3081499-EEFD-4A95-BD7B-04E3DEF46470}" presName="txShp" presStyleLbl="node1" presStyleIdx="7" presStyleCnt="12">
        <dgm:presLayoutVars>
          <dgm:bulletEnabled val="1"/>
        </dgm:presLayoutVars>
      </dgm:prSet>
      <dgm:spPr/>
      <dgm:t>
        <a:bodyPr/>
        <a:lstStyle/>
        <a:p>
          <a:endParaRPr lang="en-US"/>
        </a:p>
      </dgm:t>
    </dgm:pt>
    <dgm:pt modelId="{F398E52F-9EB5-4F08-A4B8-262B642D9475}" type="pres">
      <dgm:prSet presAssocID="{5BEA27E8-9B60-4AC4-9FCA-EDCA80E891E4}" presName="spacing" presStyleCnt="0"/>
      <dgm:spPr/>
    </dgm:pt>
    <dgm:pt modelId="{367729D4-5C7E-42EA-9CF7-30CC44599557}" type="pres">
      <dgm:prSet presAssocID="{C8FB0003-2494-4320-81AD-90C8C75FAEA4}" presName="composite" presStyleCnt="0"/>
      <dgm:spPr/>
    </dgm:pt>
    <dgm:pt modelId="{C05D867A-65EF-4841-82B0-6E3014D54344}" type="pres">
      <dgm:prSet presAssocID="{C8FB0003-2494-4320-81AD-90C8C75FAEA4}" presName="imgShp" presStyleLbl="fgImgPlace1" presStyleIdx="8" presStyleCnt="12"/>
      <dgm:spPr>
        <a:prstGeom prst="doubleWave">
          <a:avLst/>
        </a:prstGeom>
        <a:blipFill rotWithShape="0">
          <a:blip xmlns:r="http://schemas.openxmlformats.org/officeDocument/2006/relationships" r:embed="rId9"/>
          <a:stretch>
            <a:fillRect/>
          </a:stretch>
        </a:blipFill>
      </dgm:spPr>
    </dgm:pt>
    <dgm:pt modelId="{2D2D73C1-37C4-486A-AD8E-C3E94DBCF2B9}" type="pres">
      <dgm:prSet presAssocID="{C8FB0003-2494-4320-81AD-90C8C75FAEA4}" presName="txShp" presStyleLbl="node1" presStyleIdx="8" presStyleCnt="12">
        <dgm:presLayoutVars>
          <dgm:bulletEnabled val="1"/>
        </dgm:presLayoutVars>
      </dgm:prSet>
      <dgm:spPr/>
      <dgm:t>
        <a:bodyPr/>
        <a:lstStyle/>
        <a:p>
          <a:endParaRPr lang="en-US"/>
        </a:p>
      </dgm:t>
    </dgm:pt>
    <dgm:pt modelId="{E2B2E5D2-C7CC-4D8D-B834-0DE4E5340DA4}" type="pres">
      <dgm:prSet presAssocID="{52E916EE-975F-4828-8235-279080505DCB}" presName="spacing" presStyleCnt="0"/>
      <dgm:spPr/>
    </dgm:pt>
    <dgm:pt modelId="{CAC27FFA-C65D-4729-870E-EF6884D30505}" type="pres">
      <dgm:prSet presAssocID="{ED2D9C32-9D71-489D-8181-4768338685C1}" presName="composite" presStyleCnt="0"/>
      <dgm:spPr/>
    </dgm:pt>
    <dgm:pt modelId="{BF10547F-959B-4763-ADB6-FD9E424E9A0E}" type="pres">
      <dgm:prSet presAssocID="{ED2D9C32-9D71-489D-8181-4768338685C1}" presName="imgShp" presStyleLbl="fgImgPlace1" presStyleIdx="9" presStyleCnt="12"/>
      <dgm:spPr>
        <a:prstGeom prst="doubleWave">
          <a:avLst/>
        </a:prstGeom>
        <a:blipFill>
          <a:blip xmlns:r="http://schemas.openxmlformats.org/officeDocument/2006/relationships" r:embed="rId10">
            <a:extLst>
              <a:ext uri="{28A0092B-C50C-407E-A947-70E740481C1C}">
                <a14:useLocalDpi xmlns:a14="http://schemas.microsoft.com/office/drawing/2010/main" val="0"/>
              </a:ext>
            </a:extLst>
          </a:blip>
          <a:srcRect/>
          <a:stretch>
            <a:fillRect l="-25000" r="-25000"/>
          </a:stretch>
        </a:blipFill>
      </dgm:spPr>
    </dgm:pt>
    <dgm:pt modelId="{F82A4E11-5A98-4442-829B-7CEEDBF282DE}" type="pres">
      <dgm:prSet presAssocID="{ED2D9C32-9D71-489D-8181-4768338685C1}" presName="txShp" presStyleLbl="node1" presStyleIdx="9" presStyleCnt="12">
        <dgm:presLayoutVars>
          <dgm:bulletEnabled val="1"/>
        </dgm:presLayoutVars>
      </dgm:prSet>
      <dgm:spPr/>
      <dgm:t>
        <a:bodyPr/>
        <a:lstStyle/>
        <a:p>
          <a:endParaRPr lang="en-US"/>
        </a:p>
      </dgm:t>
    </dgm:pt>
    <dgm:pt modelId="{6EC8F7D4-12D2-4CC7-8DA3-7AE407DB77BE}" type="pres">
      <dgm:prSet presAssocID="{21D9F533-1F48-4AFF-A7DF-B7A1EBFC6433}" presName="spacing" presStyleCnt="0"/>
      <dgm:spPr/>
    </dgm:pt>
    <dgm:pt modelId="{AFF6A07E-FD50-454B-B87A-9EE49CB8BDAD}" type="pres">
      <dgm:prSet presAssocID="{7AEA4C3E-1E38-4B64-B7BA-50D7BD8D3679}" presName="composite" presStyleCnt="0"/>
      <dgm:spPr/>
    </dgm:pt>
    <dgm:pt modelId="{1223C150-1AC9-41F1-BB8D-C8FDA3FA59B6}" type="pres">
      <dgm:prSet presAssocID="{7AEA4C3E-1E38-4B64-B7BA-50D7BD8D3679}" presName="imgShp" presStyleLbl="fgImgPlace1" presStyleIdx="10" presStyleCnt="12"/>
      <dgm:spPr>
        <a:prstGeom prst="doubleWave">
          <a:avLst/>
        </a:prstGeom>
        <a:blipFill>
          <a:blip xmlns:r="http://schemas.openxmlformats.org/officeDocument/2006/relationships" r:embed="rId11">
            <a:extLst>
              <a:ext uri="{28A0092B-C50C-407E-A947-70E740481C1C}">
                <a14:useLocalDpi xmlns:a14="http://schemas.microsoft.com/office/drawing/2010/main" val="0"/>
              </a:ext>
            </a:extLst>
          </a:blip>
          <a:srcRect/>
          <a:stretch>
            <a:fillRect l="-19000" r="-19000"/>
          </a:stretch>
        </a:blipFill>
      </dgm:spPr>
    </dgm:pt>
    <dgm:pt modelId="{E67413E7-C310-4AD6-BF9F-151CD51BE77C}" type="pres">
      <dgm:prSet presAssocID="{7AEA4C3E-1E38-4B64-B7BA-50D7BD8D3679}" presName="txShp" presStyleLbl="node1" presStyleIdx="10" presStyleCnt="12">
        <dgm:presLayoutVars>
          <dgm:bulletEnabled val="1"/>
        </dgm:presLayoutVars>
      </dgm:prSet>
      <dgm:spPr/>
      <dgm:t>
        <a:bodyPr/>
        <a:lstStyle/>
        <a:p>
          <a:endParaRPr lang="en-US"/>
        </a:p>
      </dgm:t>
    </dgm:pt>
    <dgm:pt modelId="{EB5D627E-16C6-44F0-9799-FC7149E64FE2}" type="pres">
      <dgm:prSet presAssocID="{1EFF89A2-FE07-4DCA-BC9E-9188376CC866}" presName="spacing" presStyleCnt="0"/>
      <dgm:spPr/>
    </dgm:pt>
    <dgm:pt modelId="{628D6401-766C-4E85-871A-35241C09624C}" type="pres">
      <dgm:prSet presAssocID="{10FBDC64-DC03-47A1-BFD0-803A2E71D299}" presName="composite" presStyleCnt="0"/>
      <dgm:spPr/>
    </dgm:pt>
    <dgm:pt modelId="{3B670234-5351-4923-8ED9-DBBEBB1E069D}" type="pres">
      <dgm:prSet presAssocID="{10FBDC64-DC03-47A1-BFD0-803A2E71D299}" presName="imgShp" presStyleLbl="fgImgPlace1" presStyleIdx="11" presStyleCnt="12"/>
      <dgm:spPr>
        <a:prstGeom prst="doubleWave">
          <a:avLst/>
        </a:prstGeom>
        <a:blipFill>
          <a:blip xmlns:r="http://schemas.openxmlformats.org/officeDocument/2006/relationships" r:embed="rId12">
            <a:extLst>
              <a:ext uri="{28A0092B-C50C-407E-A947-70E740481C1C}">
                <a14:useLocalDpi xmlns:a14="http://schemas.microsoft.com/office/drawing/2010/main" val="0"/>
              </a:ext>
            </a:extLst>
          </a:blip>
          <a:srcRect/>
          <a:stretch>
            <a:fillRect l="-25000" r="-25000"/>
          </a:stretch>
        </a:blipFill>
      </dgm:spPr>
    </dgm:pt>
    <dgm:pt modelId="{AC09C4D1-CA4C-4AD5-9746-E03884792403}" type="pres">
      <dgm:prSet presAssocID="{10FBDC64-DC03-47A1-BFD0-803A2E71D299}" presName="txShp" presStyleLbl="node1" presStyleIdx="11" presStyleCnt="12">
        <dgm:presLayoutVars>
          <dgm:bulletEnabled val="1"/>
        </dgm:presLayoutVars>
      </dgm:prSet>
      <dgm:spPr/>
      <dgm:t>
        <a:bodyPr/>
        <a:lstStyle/>
        <a:p>
          <a:endParaRPr lang="en-US"/>
        </a:p>
      </dgm:t>
    </dgm:pt>
  </dgm:ptLst>
  <dgm:cxnLst>
    <dgm:cxn modelId="{A6FA49B3-6A75-4796-8FAE-DAF5BB76B33D}" type="presOf" srcId="{C3081499-EEFD-4A95-BD7B-04E3DEF46470}" destId="{9AC27817-D848-40CA-82D5-1869237B6875}" srcOrd="0" destOrd="0" presId="urn:microsoft.com/office/officeart/2005/8/layout/vList3"/>
    <dgm:cxn modelId="{22036E33-FB9D-467A-92AB-791DDC07BDC1}" srcId="{0A9E8A49-AB08-41C7-9076-774690EC7B4A}" destId="{B7F6E1B9-4E65-49D2-A623-5D82334C29C8}" srcOrd="4" destOrd="0" parTransId="{7DD44BB2-799B-4946-8EF9-64700CA2731D}" sibTransId="{F7EC262F-1C84-425F-B691-43C8535FD06C}"/>
    <dgm:cxn modelId="{9D7FF39B-F7D5-42AF-BF4A-6576EB8A24D7}" srcId="{0A9E8A49-AB08-41C7-9076-774690EC7B4A}" destId="{4F133C1B-B62F-4D22-9C47-3154DEE20943}" srcOrd="0" destOrd="0" parTransId="{8BA3D5AA-D4BB-4394-B3F2-C2E22951BEDB}" sibTransId="{DEBA4C2A-F68B-471A-B0D0-E044AC61635D}"/>
    <dgm:cxn modelId="{E3BCFD11-4D20-466C-8996-571A385E89FF}" type="presOf" srcId="{4F133C1B-B62F-4D22-9C47-3154DEE20943}" destId="{F4D9B0FC-1C37-455A-9AE3-B480DC4EF8F5}" srcOrd="0" destOrd="0" presId="urn:microsoft.com/office/officeart/2005/8/layout/vList3"/>
    <dgm:cxn modelId="{5EFB0682-87A9-4AB4-A006-8B8034AED57B}" type="presOf" srcId="{953F22BF-9073-4788-BC45-0328EA5A1608}" destId="{9DE2D677-D358-41E5-8325-724F05642E04}" srcOrd="0" destOrd="0" presId="urn:microsoft.com/office/officeart/2005/8/layout/vList3"/>
    <dgm:cxn modelId="{B36D8BDE-78A9-44BE-8AFF-EE00F36FAA0F}" srcId="{0A9E8A49-AB08-41C7-9076-774690EC7B4A}" destId="{C3756F4F-890C-4289-86C1-7D6C76BB0663}" srcOrd="5" destOrd="0" parTransId="{D35A4622-A5DC-4875-A10B-A622AF3AF529}" sibTransId="{A964189E-300A-46FC-994D-B7264797B4B9}"/>
    <dgm:cxn modelId="{767FB48D-4E09-48E3-8805-812BCB6AC3ED}" type="presOf" srcId="{C3756F4F-890C-4289-86C1-7D6C76BB0663}" destId="{FAFEC4ED-D690-4503-9A09-20919ECB116D}" srcOrd="0" destOrd="0" presId="urn:microsoft.com/office/officeart/2005/8/layout/vList3"/>
    <dgm:cxn modelId="{25744D31-8398-4497-8282-1627AA5AE2E9}" type="presOf" srcId="{7AEA4C3E-1E38-4B64-B7BA-50D7BD8D3679}" destId="{E67413E7-C310-4AD6-BF9F-151CD51BE77C}" srcOrd="0" destOrd="0" presId="urn:microsoft.com/office/officeart/2005/8/layout/vList3"/>
    <dgm:cxn modelId="{3C2B59BD-E727-4CC9-A1D4-2C173A552E38}" srcId="{0A9E8A49-AB08-41C7-9076-774690EC7B4A}" destId="{C8FB0003-2494-4320-81AD-90C8C75FAEA4}" srcOrd="8" destOrd="0" parTransId="{AB22B1D6-9197-4BEF-B3E4-0E68AE55F5E9}" sibTransId="{52E916EE-975F-4828-8235-279080505DCB}"/>
    <dgm:cxn modelId="{F5B0E93D-39D7-4CA9-AD11-9FFD52C89EE7}" type="presOf" srcId="{C8FB0003-2494-4320-81AD-90C8C75FAEA4}" destId="{2D2D73C1-37C4-486A-AD8E-C3E94DBCF2B9}" srcOrd="0" destOrd="0" presId="urn:microsoft.com/office/officeart/2005/8/layout/vList3"/>
    <dgm:cxn modelId="{3BBEBB26-78BD-434F-B36C-C206B00F3D3B}" srcId="{0A9E8A49-AB08-41C7-9076-774690EC7B4A}" destId="{953F22BF-9073-4788-BC45-0328EA5A1608}" srcOrd="1" destOrd="0" parTransId="{5EEA07A9-A9D2-4330-AF07-6719350F3ACD}" sibTransId="{04A66450-0E4A-4143-9C9E-9E3015F92079}"/>
    <dgm:cxn modelId="{CD5D88A3-7276-4C2C-8CD0-FF744E0003C0}" type="presOf" srcId="{B06D44B2-FF1C-4877-A934-E4C9B18DBD37}" destId="{A17781F6-32A9-4404-AE81-A3544DEEA6E6}" srcOrd="0" destOrd="0" presId="urn:microsoft.com/office/officeart/2005/8/layout/vList3"/>
    <dgm:cxn modelId="{696A8B7B-15C2-42DC-8C6C-587847BA0808}" srcId="{0A9E8A49-AB08-41C7-9076-774690EC7B4A}" destId="{10FBDC64-DC03-47A1-BFD0-803A2E71D299}" srcOrd="11" destOrd="0" parTransId="{54A34FCF-F12F-4FED-A1F5-6890580A8339}" sibTransId="{C9BBDCEA-B23B-4C10-993C-EDB4FC917F90}"/>
    <dgm:cxn modelId="{8E16998C-EA5D-4253-B850-99F1CB0A8923}" type="presOf" srcId="{BCD690CA-B3AC-460D-84E8-AA37F9717120}" destId="{02AA57F4-2CFB-468D-A405-A714D5F2ED5D}" srcOrd="0" destOrd="0" presId="urn:microsoft.com/office/officeart/2005/8/layout/vList3"/>
    <dgm:cxn modelId="{1CA87092-AE24-4317-9B8F-4B36AF1CCEB9}" srcId="{0A9E8A49-AB08-41C7-9076-774690EC7B4A}" destId="{C3081499-EEFD-4A95-BD7B-04E3DEF46470}" srcOrd="7" destOrd="0" parTransId="{070B9440-8F8D-45D6-A983-5523ABDC41C1}" sibTransId="{5BEA27E8-9B60-4AC4-9FCA-EDCA80E891E4}"/>
    <dgm:cxn modelId="{28F5C185-049E-4DAF-BFF1-ACBC5D000C6F}" srcId="{0A9E8A49-AB08-41C7-9076-774690EC7B4A}" destId="{BCD690CA-B3AC-460D-84E8-AA37F9717120}" srcOrd="3" destOrd="0" parTransId="{5EA5B526-E94E-4CE3-8EE6-A43C375AF84D}" sibTransId="{473810D8-1C1B-4251-BE09-3A7F53F0BFEA}"/>
    <dgm:cxn modelId="{A7DA7358-90DF-47C0-ACE0-149D3972488B}" type="presOf" srcId="{10FBDC64-DC03-47A1-BFD0-803A2E71D299}" destId="{AC09C4D1-CA4C-4AD5-9746-E03884792403}" srcOrd="0" destOrd="0" presId="urn:microsoft.com/office/officeart/2005/8/layout/vList3"/>
    <dgm:cxn modelId="{2A85C163-B13F-4E62-B1B9-FD00B837C155}" srcId="{0A9E8A49-AB08-41C7-9076-774690EC7B4A}" destId="{7AEA4C3E-1E38-4B64-B7BA-50D7BD8D3679}" srcOrd="10" destOrd="0" parTransId="{4D30C8B3-0A02-433B-AB10-3A993B5FFCB8}" sibTransId="{1EFF89A2-FE07-4DCA-BC9E-9188376CC866}"/>
    <dgm:cxn modelId="{58B87BB9-F158-4852-B643-0FA501ED71AF}" srcId="{0A9E8A49-AB08-41C7-9076-774690EC7B4A}" destId="{ED2D9C32-9D71-489D-8181-4768338685C1}" srcOrd="9" destOrd="0" parTransId="{FB40FEA7-171D-4B85-A0C5-D16AF5036166}" sibTransId="{21D9F533-1F48-4AFF-A7DF-B7A1EBFC6433}"/>
    <dgm:cxn modelId="{0CD01DF0-BB98-4767-903E-773FE6EE882D}" srcId="{0A9E8A49-AB08-41C7-9076-774690EC7B4A}" destId="{B06D44B2-FF1C-4877-A934-E4C9B18DBD37}" srcOrd="6" destOrd="0" parTransId="{7D8AD057-1C66-41AB-B503-0A8330CBE754}" sibTransId="{18B082CA-DEB5-439A-BE06-80A411D4CB6E}"/>
    <dgm:cxn modelId="{64F5E255-A154-4C46-8D21-87C08041CD72}" type="presOf" srcId="{E56161C9-4A72-4DF9-8A31-66BA3DDB9EEF}" destId="{7654E1A7-576A-4DF3-A368-81FC8F4B3A3D}" srcOrd="0" destOrd="0" presId="urn:microsoft.com/office/officeart/2005/8/layout/vList3"/>
    <dgm:cxn modelId="{44229846-FAB7-4214-91EF-7B4541648537}" type="presOf" srcId="{B7F6E1B9-4E65-49D2-A623-5D82334C29C8}" destId="{154114DA-C7AD-4732-BF02-06BECC0B60A3}" srcOrd="0" destOrd="0" presId="urn:microsoft.com/office/officeart/2005/8/layout/vList3"/>
    <dgm:cxn modelId="{375CB3EE-B0EA-4A7F-91EF-823EED014431}" type="presOf" srcId="{0A9E8A49-AB08-41C7-9076-774690EC7B4A}" destId="{93B7CC09-D19F-4365-A86A-19BC00555527}" srcOrd="0" destOrd="0" presId="urn:microsoft.com/office/officeart/2005/8/layout/vList3"/>
    <dgm:cxn modelId="{3EF3864B-EDEF-4C89-A456-26F88A9B7D05}" type="presOf" srcId="{ED2D9C32-9D71-489D-8181-4768338685C1}" destId="{F82A4E11-5A98-4442-829B-7CEEDBF282DE}" srcOrd="0" destOrd="0" presId="urn:microsoft.com/office/officeart/2005/8/layout/vList3"/>
    <dgm:cxn modelId="{D12526E2-8211-400B-A9AC-4A5A042C1A6F}" srcId="{0A9E8A49-AB08-41C7-9076-774690EC7B4A}" destId="{E56161C9-4A72-4DF9-8A31-66BA3DDB9EEF}" srcOrd="2" destOrd="0" parTransId="{88C496E6-7D7B-446C-90DE-47B15A9F9164}" sibTransId="{0EEAC636-5713-401A-9B78-536B36942DF3}"/>
    <dgm:cxn modelId="{B3FB740D-49FE-40F1-811B-D6B06CCC6F73}" type="presParOf" srcId="{93B7CC09-D19F-4365-A86A-19BC00555527}" destId="{7A36B629-CD2A-4EB8-85B4-5A9FECECB076}" srcOrd="0" destOrd="0" presId="urn:microsoft.com/office/officeart/2005/8/layout/vList3"/>
    <dgm:cxn modelId="{30D05E5C-BD62-4B75-B078-BA1EF7B54381}" type="presParOf" srcId="{7A36B629-CD2A-4EB8-85B4-5A9FECECB076}" destId="{DF04D586-22C8-44AC-B7EE-97D193871CD5}" srcOrd="0" destOrd="0" presId="urn:microsoft.com/office/officeart/2005/8/layout/vList3"/>
    <dgm:cxn modelId="{D7FE8170-7A61-4FF4-B15C-9C50CD69CF79}" type="presParOf" srcId="{7A36B629-CD2A-4EB8-85B4-5A9FECECB076}" destId="{F4D9B0FC-1C37-455A-9AE3-B480DC4EF8F5}" srcOrd="1" destOrd="0" presId="urn:microsoft.com/office/officeart/2005/8/layout/vList3"/>
    <dgm:cxn modelId="{8D929E6B-C509-4D2C-89DC-3B21AAE62FD5}" type="presParOf" srcId="{93B7CC09-D19F-4365-A86A-19BC00555527}" destId="{C2583ED1-5207-4018-A3CA-5513985E7F77}" srcOrd="1" destOrd="0" presId="urn:microsoft.com/office/officeart/2005/8/layout/vList3"/>
    <dgm:cxn modelId="{D0D12C37-D8AF-440F-97F3-4BB600E0B38F}" type="presParOf" srcId="{93B7CC09-D19F-4365-A86A-19BC00555527}" destId="{04EEE7AB-B922-4035-88B4-EA4A99702082}" srcOrd="2" destOrd="0" presId="urn:microsoft.com/office/officeart/2005/8/layout/vList3"/>
    <dgm:cxn modelId="{42B493AE-B9D1-4A7D-9229-94746CFA389B}" type="presParOf" srcId="{04EEE7AB-B922-4035-88B4-EA4A99702082}" destId="{DA779711-6FFA-44C3-B93D-A7EA0C69A20E}" srcOrd="0" destOrd="0" presId="urn:microsoft.com/office/officeart/2005/8/layout/vList3"/>
    <dgm:cxn modelId="{467B8D4C-E0DC-4366-B746-6A833FD688D8}" type="presParOf" srcId="{04EEE7AB-B922-4035-88B4-EA4A99702082}" destId="{9DE2D677-D358-41E5-8325-724F05642E04}" srcOrd="1" destOrd="0" presId="urn:microsoft.com/office/officeart/2005/8/layout/vList3"/>
    <dgm:cxn modelId="{8CE7A7E7-6B5C-4B9D-B932-9F0958EAF0AB}" type="presParOf" srcId="{93B7CC09-D19F-4365-A86A-19BC00555527}" destId="{72C92EEC-6F3C-44EA-87D1-163E55412B4D}" srcOrd="3" destOrd="0" presId="urn:microsoft.com/office/officeart/2005/8/layout/vList3"/>
    <dgm:cxn modelId="{E714A82C-BD41-48B6-88F2-8EBA1C7C2A81}" type="presParOf" srcId="{93B7CC09-D19F-4365-A86A-19BC00555527}" destId="{1CDAB24C-CAA3-4216-9398-C295EC738C99}" srcOrd="4" destOrd="0" presId="urn:microsoft.com/office/officeart/2005/8/layout/vList3"/>
    <dgm:cxn modelId="{9DEB6783-7E1E-42FA-87B4-563BE7B4886A}" type="presParOf" srcId="{1CDAB24C-CAA3-4216-9398-C295EC738C99}" destId="{82ECF39C-9B0D-4AE0-990B-88BF0979B59C}" srcOrd="0" destOrd="0" presId="urn:microsoft.com/office/officeart/2005/8/layout/vList3"/>
    <dgm:cxn modelId="{235313E4-C7DD-4B30-8AA1-8A94A0BC67CD}" type="presParOf" srcId="{1CDAB24C-CAA3-4216-9398-C295EC738C99}" destId="{7654E1A7-576A-4DF3-A368-81FC8F4B3A3D}" srcOrd="1" destOrd="0" presId="urn:microsoft.com/office/officeart/2005/8/layout/vList3"/>
    <dgm:cxn modelId="{F0A864BF-4FC9-44E5-AD82-6366FAAC0206}" type="presParOf" srcId="{93B7CC09-D19F-4365-A86A-19BC00555527}" destId="{41F4386D-5E07-4F92-85DF-91AD6E2512D4}" srcOrd="5" destOrd="0" presId="urn:microsoft.com/office/officeart/2005/8/layout/vList3"/>
    <dgm:cxn modelId="{55A74CB5-80F1-4736-B761-29E93B76C485}" type="presParOf" srcId="{93B7CC09-D19F-4365-A86A-19BC00555527}" destId="{341E703C-D0F7-4D6D-9BFF-7BD84BB1E356}" srcOrd="6" destOrd="0" presId="urn:microsoft.com/office/officeart/2005/8/layout/vList3"/>
    <dgm:cxn modelId="{173F96EC-FFDA-4A81-ACD7-8EF168A190FE}" type="presParOf" srcId="{341E703C-D0F7-4D6D-9BFF-7BD84BB1E356}" destId="{A1A7E95E-5B04-4BC0-A73A-4DC289EFD6CD}" srcOrd="0" destOrd="0" presId="urn:microsoft.com/office/officeart/2005/8/layout/vList3"/>
    <dgm:cxn modelId="{1159794B-2EDD-42DF-B0ED-B43CBC94C2F1}" type="presParOf" srcId="{341E703C-D0F7-4D6D-9BFF-7BD84BB1E356}" destId="{02AA57F4-2CFB-468D-A405-A714D5F2ED5D}" srcOrd="1" destOrd="0" presId="urn:microsoft.com/office/officeart/2005/8/layout/vList3"/>
    <dgm:cxn modelId="{81DE226B-442D-41D7-98B0-F21DEBD32FB1}" type="presParOf" srcId="{93B7CC09-D19F-4365-A86A-19BC00555527}" destId="{A2F133DA-2FBE-40FD-B73B-DFB863AB686A}" srcOrd="7" destOrd="0" presId="urn:microsoft.com/office/officeart/2005/8/layout/vList3"/>
    <dgm:cxn modelId="{21FB14AD-3069-42CB-AA67-659CC84F04DB}" type="presParOf" srcId="{93B7CC09-D19F-4365-A86A-19BC00555527}" destId="{50E8F6FF-FBE8-443D-AFF4-C799CDE4063C}" srcOrd="8" destOrd="0" presId="urn:microsoft.com/office/officeart/2005/8/layout/vList3"/>
    <dgm:cxn modelId="{E0B67E46-5CA2-4B5A-B123-1258EAD1C136}" type="presParOf" srcId="{50E8F6FF-FBE8-443D-AFF4-C799CDE4063C}" destId="{9E19C983-E6D4-4290-B8C0-48B556D3FC50}" srcOrd="0" destOrd="0" presId="urn:microsoft.com/office/officeart/2005/8/layout/vList3"/>
    <dgm:cxn modelId="{A650D9E7-DF1E-45A4-B1A9-95CD46C0BE03}" type="presParOf" srcId="{50E8F6FF-FBE8-443D-AFF4-C799CDE4063C}" destId="{154114DA-C7AD-4732-BF02-06BECC0B60A3}" srcOrd="1" destOrd="0" presId="urn:microsoft.com/office/officeart/2005/8/layout/vList3"/>
    <dgm:cxn modelId="{F37442BF-23AC-4D8C-9BB1-09FDB944A2CF}" type="presParOf" srcId="{93B7CC09-D19F-4365-A86A-19BC00555527}" destId="{9924A80A-E279-4B71-A928-F1F565504B9D}" srcOrd="9" destOrd="0" presId="urn:microsoft.com/office/officeart/2005/8/layout/vList3"/>
    <dgm:cxn modelId="{CFDBF539-5C34-4B70-A765-705BF330E9D4}" type="presParOf" srcId="{93B7CC09-D19F-4365-A86A-19BC00555527}" destId="{3F261481-347E-4A1D-BE63-3E4D0C09845A}" srcOrd="10" destOrd="0" presId="urn:microsoft.com/office/officeart/2005/8/layout/vList3"/>
    <dgm:cxn modelId="{121F7605-6CFE-4D27-B440-035E4C98F6D9}" type="presParOf" srcId="{3F261481-347E-4A1D-BE63-3E4D0C09845A}" destId="{7E8E5E3D-1498-4508-9E0F-7FC2D45A342A}" srcOrd="0" destOrd="0" presId="urn:microsoft.com/office/officeart/2005/8/layout/vList3"/>
    <dgm:cxn modelId="{1DEF25F1-08C6-438B-BAC1-DC2E1540518C}" type="presParOf" srcId="{3F261481-347E-4A1D-BE63-3E4D0C09845A}" destId="{FAFEC4ED-D690-4503-9A09-20919ECB116D}" srcOrd="1" destOrd="0" presId="urn:microsoft.com/office/officeart/2005/8/layout/vList3"/>
    <dgm:cxn modelId="{C30FE7D8-5ADC-4BC1-B8BA-25C3CF5A1CAD}" type="presParOf" srcId="{93B7CC09-D19F-4365-A86A-19BC00555527}" destId="{61620E4D-D754-45CD-8FED-AE841766B928}" srcOrd="11" destOrd="0" presId="urn:microsoft.com/office/officeart/2005/8/layout/vList3"/>
    <dgm:cxn modelId="{422EAB51-605A-419C-8B42-BF9D6D0BCBB9}" type="presParOf" srcId="{93B7CC09-D19F-4365-A86A-19BC00555527}" destId="{E08CD230-2CE2-4543-A280-24210DDBBBAA}" srcOrd="12" destOrd="0" presId="urn:microsoft.com/office/officeart/2005/8/layout/vList3"/>
    <dgm:cxn modelId="{7D19F80D-AE05-4D6E-BC3E-902D6B144571}" type="presParOf" srcId="{E08CD230-2CE2-4543-A280-24210DDBBBAA}" destId="{D4EC159F-D080-4470-9F13-480AF907B792}" srcOrd="0" destOrd="0" presId="urn:microsoft.com/office/officeart/2005/8/layout/vList3"/>
    <dgm:cxn modelId="{5B924789-F7A6-4DE7-B1C9-8D336D015A1D}" type="presParOf" srcId="{E08CD230-2CE2-4543-A280-24210DDBBBAA}" destId="{A17781F6-32A9-4404-AE81-A3544DEEA6E6}" srcOrd="1" destOrd="0" presId="urn:microsoft.com/office/officeart/2005/8/layout/vList3"/>
    <dgm:cxn modelId="{512471F6-8D5C-4CD1-8316-D7D370D401A9}" type="presParOf" srcId="{93B7CC09-D19F-4365-A86A-19BC00555527}" destId="{D4FD744C-8BC7-4217-832A-3A1FB43C79A7}" srcOrd="13" destOrd="0" presId="urn:microsoft.com/office/officeart/2005/8/layout/vList3"/>
    <dgm:cxn modelId="{02B0DB8E-2037-4194-9274-11747F2FF0E6}" type="presParOf" srcId="{93B7CC09-D19F-4365-A86A-19BC00555527}" destId="{E0814782-9A42-4817-9305-3B1BC2D365D9}" srcOrd="14" destOrd="0" presId="urn:microsoft.com/office/officeart/2005/8/layout/vList3"/>
    <dgm:cxn modelId="{C5EF1950-0D11-4F1D-A028-4B6C8DD9BCC6}" type="presParOf" srcId="{E0814782-9A42-4817-9305-3B1BC2D365D9}" destId="{67C4C68D-E341-4005-A4C7-42161E28C7A8}" srcOrd="0" destOrd="0" presId="urn:microsoft.com/office/officeart/2005/8/layout/vList3"/>
    <dgm:cxn modelId="{697C6846-0E34-456B-9085-F7817FAFB8AA}" type="presParOf" srcId="{E0814782-9A42-4817-9305-3B1BC2D365D9}" destId="{9AC27817-D848-40CA-82D5-1869237B6875}" srcOrd="1" destOrd="0" presId="urn:microsoft.com/office/officeart/2005/8/layout/vList3"/>
    <dgm:cxn modelId="{21BC209D-A427-445C-A574-BD7E121A7094}" type="presParOf" srcId="{93B7CC09-D19F-4365-A86A-19BC00555527}" destId="{F398E52F-9EB5-4F08-A4B8-262B642D9475}" srcOrd="15" destOrd="0" presId="urn:microsoft.com/office/officeart/2005/8/layout/vList3"/>
    <dgm:cxn modelId="{3BDD0108-AC65-4A8B-862E-08C881B5D823}" type="presParOf" srcId="{93B7CC09-D19F-4365-A86A-19BC00555527}" destId="{367729D4-5C7E-42EA-9CF7-30CC44599557}" srcOrd="16" destOrd="0" presId="urn:microsoft.com/office/officeart/2005/8/layout/vList3"/>
    <dgm:cxn modelId="{708D33A6-7B14-4A7A-9EDD-76BC9589449D}" type="presParOf" srcId="{367729D4-5C7E-42EA-9CF7-30CC44599557}" destId="{C05D867A-65EF-4841-82B0-6E3014D54344}" srcOrd="0" destOrd="0" presId="urn:microsoft.com/office/officeart/2005/8/layout/vList3"/>
    <dgm:cxn modelId="{F90D1695-CF6C-4B5A-B45F-D8EDCA9BEC2C}" type="presParOf" srcId="{367729D4-5C7E-42EA-9CF7-30CC44599557}" destId="{2D2D73C1-37C4-486A-AD8E-C3E94DBCF2B9}" srcOrd="1" destOrd="0" presId="urn:microsoft.com/office/officeart/2005/8/layout/vList3"/>
    <dgm:cxn modelId="{7D6FC165-012A-4625-8BF8-833522F95F2C}" type="presParOf" srcId="{93B7CC09-D19F-4365-A86A-19BC00555527}" destId="{E2B2E5D2-C7CC-4D8D-B834-0DE4E5340DA4}" srcOrd="17" destOrd="0" presId="urn:microsoft.com/office/officeart/2005/8/layout/vList3"/>
    <dgm:cxn modelId="{186CA8B7-632A-489F-A428-96E603AF9858}" type="presParOf" srcId="{93B7CC09-D19F-4365-A86A-19BC00555527}" destId="{CAC27FFA-C65D-4729-870E-EF6884D30505}" srcOrd="18" destOrd="0" presId="urn:microsoft.com/office/officeart/2005/8/layout/vList3"/>
    <dgm:cxn modelId="{1CBDD1C8-770A-4749-911D-2A678AA7C4C5}" type="presParOf" srcId="{CAC27FFA-C65D-4729-870E-EF6884D30505}" destId="{BF10547F-959B-4763-ADB6-FD9E424E9A0E}" srcOrd="0" destOrd="0" presId="urn:microsoft.com/office/officeart/2005/8/layout/vList3"/>
    <dgm:cxn modelId="{8B4AA16B-A6EC-438F-B436-153D8D23166F}" type="presParOf" srcId="{CAC27FFA-C65D-4729-870E-EF6884D30505}" destId="{F82A4E11-5A98-4442-829B-7CEEDBF282DE}" srcOrd="1" destOrd="0" presId="urn:microsoft.com/office/officeart/2005/8/layout/vList3"/>
    <dgm:cxn modelId="{33B7A231-0F28-42A3-8EFF-8337B0AA0E21}" type="presParOf" srcId="{93B7CC09-D19F-4365-A86A-19BC00555527}" destId="{6EC8F7D4-12D2-4CC7-8DA3-7AE407DB77BE}" srcOrd="19" destOrd="0" presId="urn:microsoft.com/office/officeart/2005/8/layout/vList3"/>
    <dgm:cxn modelId="{0263EA9E-9CB3-4C7C-A0A6-428F724A058F}" type="presParOf" srcId="{93B7CC09-D19F-4365-A86A-19BC00555527}" destId="{AFF6A07E-FD50-454B-B87A-9EE49CB8BDAD}" srcOrd="20" destOrd="0" presId="urn:microsoft.com/office/officeart/2005/8/layout/vList3"/>
    <dgm:cxn modelId="{04733520-30FE-4657-8BDB-6BB9EE7D53E3}" type="presParOf" srcId="{AFF6A07E-FD50-454B-B87A-9EE49CB8BDAD}" destId="{1223C150-1AC9-41F1-BB8D-C8FDA3FA59B6}" srcOrd="0" destOrd="0" presId="urn:microsoft.com/office/officeart/2005/8/layout/vList3"/>
    <dgm:cxn modelId="{BA18A65D-7BB4-408F-B214-C9E13F20646F}" type="presParOf" srcId="{AFF6A07E-FD50-454B-B87A-9EE49CB8BDAD}" destId="{E67413E7-C310-4AD6-BF9F-151CD51BE77C}" srcOrd="1" destOrd="0" presId="urn:microsoft.com/office/officeart/2005/8/layout/vList3"/>
    <dgm:cxn modelId="{6B8B703D-352D-46AC-B80E-668863BADFAD}" type="presParOf" srcId="{93B7CC09-D19F-4365-A86A-19BC00555527}" destId="{EB5D627E-16C6-44F0-9799-FC7149E64FE2}" srcOrd="21" destOrd="0" presId="urn:microsoft.com/office/officeart/2005/8/layout/vList3"/>
    <dgm:cxn modelId="{4962FDF0-5CAB-4EA4-B933-539E092E9E6C}" type="presParOf" srcId="{93B7CC09-D19F-4365-A86A-19BC00555527}" destId="{628D6401-766C-4E85-871A-35241C09624C}" srcOrd="22" destOrd="0" presId="urn:microsoft.com/office/officeart/2005/8/layout/vList3"/>
    <dgm:cxn modelId="{FE952F64-32B1-4FA7-803E-8DBE46177B80}" type="presParOf" srcId="{628D6401-766C-4E85-871A-35241C09624C}" destId="{3B670234-5351-4923-8ED9-DBBEBB1E069D}" srcOrd="0" destOrd="0" presId="urn:microsoft.com/office/officeart/2005/8/layout/vList3"/>
    <dgm:cxn modelId="{50B8C84B-5D8A-45B2-9898-6DAF35754267}" type="presParOf" srcId="{628D6401-766C-4E85-871A-35241C09624C}" destId="{AC09C4D1-CA4C-4AD5-9746-E03884792403}" srcOrd="1" destOrd="0" presId="urn:microsoft.com/office/officeart/2005/8/layout/vList3"/>
  </dgm:cxnLst>
  <dgm:bg>
    <a:noFill/>
  </dgm:bg>
  <dgm:whole/>
  <dgm:extLst>
    <a:ext uri="http://schemas.microsoft.com/office/drawing/2008/diagram">
      <dsp:dataModelExt xmlns:dsp="http://schemas.microsoft.com/office/drawing/2008/diagram" relId="rId1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A9E8A49-AB08-41C7-9076-774690EC7B4A}" type="doc">
      <dgm:prSet loTypeId="urn:microsoft.com/office/officeart/2005/8/layout/vList3" loCatId="picture" qsTypeId="urn:microsoft.com/office/officeart/2005/8/quickstyle/3d2" qsCatId="3D" csTypeId="urn:microsoft.com/office/officeart/2005/8/colors/accent1_2" csCatId="accent1" phldr="1"/>
      <dgm:spPr/>
    </dgm:pt>
    <dgm:pt modelId="{C285DBCE-CBDD-4114-AE23-7D24F247310E}">
      <dgm:prSet custT="1"/>
      <dgm:spPr>
        <a:solidFill>
          <a:schemeClr val="bg1">
            <a:lumMod val="75000"/>
            <a:alpha val="50000"/>
          </a:schemeClr>
        </a:solidFill>
      </dgm:spPr>
      <dgm:t>
        <a:bodyPr/>
        <a:lstStyle/>
        <a:p>
          <a:r>
            <a:rPr lang="en-GB" sz="1050" dirty="0">
              <a:solidFill>
                <a:schemeClr val="tx1"/>
              </a:solidFill>
            </a:rPr>
            <a:t>Iran</a:t>
          </a:r>
        </a:p>
      </dgm:t>
    </dgm:pt>
    <dgm:pt modelId="{3CAEA679-7A26-4AB1-906A-9A0D388B3C15}" type="parTrans" cxnId="{C99C2993-89FE-435E-B7F4-3D7DCD8EC627}">
      <dgm:prSet/>
      <dgm:spPr/>
      <dgm:t>
        <a:bodyPr/>
        <a:lstStyle/>
        <a:p>
          <a:endParaRPr lang="en-GB" sz="2800"/>
        </a:p>
      </dgm:t>
    </dgm:pt>
    <dgm:pt modelId="{A4CD903A-02B0-4F6E-9DC9-62EF83A530B1}" type="sibTrans" cxnId="{C99C2993-89FE-435E-B7F4-3D7DCD8EC627}">
      <dgm:prSet/>
      <dgm:spPr/>
      <dgm:t>
        <a:bodyPr/>
        <a:lstStyle/>
        <a:p>
          <a:endParaRPr lang="en-GB" sz="2800"/>
        </a:p>
      </dgm:t>
    </dgm:pt>
    <dgm:pt modelId="{F95D37D9-323A-48C6-8007-417E915F6EAD}">
      <dgm:prSet custT="1"/>
      <dgm:spPr>
        <a:solidFill>
          <a:schemeClr val="bg1">
            <a:lumMod val="75000"/>
            <a:alpha val="50000"/>
          </a:schemeClr>
        </a:solidFill>
      </dgm:spPr>
      <dgm:t>
        <a:bodyPr/>
        <a:lstStyle/>
        <a:p>
          <a:r>
            <a:rPr lang="en-GB" sz="1000" dirty="0">
              <a:solidFill>
                <a:schemeClr val="tx1"/>
              </a:solidFill>
            </a:rPr>
            <a:t>Indonesia </a:t>
          </a:r>
        </a:p>
      </dgm:t>
    </dgm:pt>
    <dgm:pt modelId="{A84AAC94-3B99-4DAD-91DB-34376EBE53D3}" type="parTrans" cxnId="{227850FD-61D0-4888-AC2B-C3E3281B123C}">
      <dgm:prSet/>
      <dgm:spPr/>
      <dgm:t>
        <a:bodyPr/>
        <a:lstStyle/>
        <a:p>
          <a:endParaRPr lang="en-GB" sz="2000"/>
        </a:p>
      </dgm:t>
    </dgm:pt>
    <dgm:pt modelId="{F9DDAF9D-6D41-4227-81D8-63A476CB51C0}" type="sibTrans" cxnId="{227850FD-61D0-4888-AC2B-C3E3281B123C}">
      <dgm:prSet/>
      <dgm:spPr/>
      <dgm:t>
        <a:bodyPr/>
        <a:lstStyle/>
        <a:p>
          <a:endParaRPr lang="en-GB" sz="2000"/>
        </a:p>
      </dgm:t>
    </dgm:pt>
    <dgm:pt modelId="{426773B3-EA25-437D-A359-1BE5FFBE9202}">
      <dgm:prSet phldrT="[Text]" custT="1"/>
      <dgm:spPr>
        <a:solidFill>
          <a:schemeClr val="bg1">
            <a:lumMod val="75000"/>
            <a:alpha val="50000"/>
          </a:schemeClr>
        </a:solidFill>
      </dgm:spPr>
      <dgm:t>
        <a:bodyPr/>
        <a:lstStyle/>
        <a:p>
          <a:r>
            <a:rPr lang="en-GB" sz="1000" dirty="0">
              <a:solidFill>
                <a:schemeClr val="tx1"/>
              </a:solidFill>
            </a:rPr>
            <a:t>Ireland </a:t>
          </a:r>
        </a:p>
      </dgm:t>
    </dgm:pt>
    <dgm:pt modelId="{4F3B92C8-38C0-4B30-9B1E-265F48DBC906}" type="parTrans" cxnId="{CE3021DF-AB1A-481A-91BC-C549EB5F9C4D}">
      <dgm:prSet/>
      <dgm:spPr/>
      <dgm:t>
        <a:bodyPr/>
        <a:lstStyle/>
        <a:p>
          <a:endParaRPr lang="en-GB" sz="2000"/>
        </a:p>
      </dgm:t>
    </dgm:pt>
    <dgm:pt modelId="{E82F506A-C469-4CD9-B42D-061732E0E2EB}" type="sibTrans" cxnId="{CE3021DF-AB1A-481A-91BC-C549EB5F9C4D}">
      <dgm:prSet/>
      <dgm:spPr/>
      <dgm:t>
        <a:bodyPr/>
        <a:lstStyle/>
        <a:p>
          <a:endParaRPr lang="en-GB" sz="2000"/>
        </a:p>
      </dgm:t>
    </dgm:pt>
    <dgm:pt modelId="{4C577278-A2F6-45F1-A328-EB3790383ED6}">
      <dgm:prSet custT="1"/>
      <dgm:spPr>
        <a:solidFill>
          <a:schemeClr val="bg1">
            <a:lumMod val="75000"/>
            <a:alpha val="50000"/>
          </a:schemeClr>
        </a:solidFill>
      </dgm:spPr>
      <dgm:t>
        <a:bodyPr/>
        <a:lstStyle/>
        <a:p>
          <a:r>
            <a:rPr lang="en-GB" sz="1000" dirty="0">
              <a:solidFill>
                <a:schemeClr val="tx1"/>
              </a:solidFill>
            </a:rPr>
            <a:t>Israel </a:t>
          </a:r>
        </a:p>
      </dgm:t>
    </dgm:pt>
    <dgm:pt modelId="{2ECEA145-96CC-489B-ACFC-8E4EB0B49BBD}" type="parTrans" cxnId="{D086C2B4-B47F-474F-9CB2-8E176B4660FD}">
      <dgm:prSet/>
      <dgm:spPr/>
      <dgm:t>
        <a:bodyPr/>
        <a:lstStyle/>
        <a:p>
          <a:endParaRPr lang="en-GB" sz="2000"/>
        </a:p>
      </dgm:t>
    </dgm:pt>
    <dgm:pt modelId="{63464A7A-DB3F-4699-A9FD-58838241754F}" type="sibTrans" cxnId="{D086C2B4-B47F-474F-9CB2-8E176B4660FD}">
      <dgm:prSet/>
      <dgm:spPr/>
      <dgm:t>
        <a:bodyPr/>
        <a:lstStyle/>
        <a:p>
          <a:endParaRPr lang="en-GB" sz="2000"/>
        </a:p>
      </dgm:t>
    </dgm:pt>
    <dgm:pt modelId="{CF326030-E127-4F24-A81A-BECA83F1330E}">
      <dgm:prSet custT="1"/>
      <dgm:spPr>
        <a:solidFill>
          <a:schemeClr val="bg1">
            <a:lumMod val="75000"/>
            <a:alpha val="50000"/>
          </a:schemeClr>
        </a:solidFill>
      </dgm:spPr>
      <dgm:t>
        <a:bodyPr/>
        <a:lstStyle/>
        <a:p>
          <a:r>
            <a:rPr lang="en-GB" sz="1000" dirty="0">
              <a:solidFill>
                <a:schemeClr val="tx1"/>
              </a:solidFill>
            </a:rPr>
            <a:t>Italy </a:t>
          </a:r>
        </a:p>
      </dgm:t>
    </dgm:pt>
    <dgm:pt modelId="{1763F7C0-89CB-4240-A5F3-97FFD95DF658}" type="parTrans" cxnId="{F2BD463D-7D9F-4C51-8C23-39E270ECAEC4}">
      <dgm:prSet/>
      <dgm:spPr/>
      <dgm:t>
        <a:bodyPr/>
        <a:lstStyle/>
        <a:p>
          <a:endParaRPr lang="en-GB" sz="2000"/>
        </a:p>
      </dgm:t>
    </dgm:pt>
    <dgm:pt modelId="{7FA2ABEB-71B1-4F19-9312-3ED454B071D0}" type="sibTrans" cxnId="{F2BD463D-7D9F-4C51-8C23-39E270ECAEC4}">
      <dgm:prSet/>
      <dgm:spPr/>
      <dgm:t>
        <a:bodyPr/>
        <a:lstStyle/>
        <a:p>
          <a:endParaRPr lang="en-GB" sz="2000"/>
        </a:p>
      </dgm:t>
    </dgm:pt>
    <dgm:pt modelId="{FAA43547-CC57-44A2-A5CE-E0FF22509A6E}">
      <dgm:prSet custT="1"/>
      <dgm:spPr>
        <a:solidFill>
          <a:schemeClr val="bg1">
            <a:lumMod val="75000"/>
            <a:alpha val="50000"/>
          </a:schemeClr>
        </a:solidFill>
      </dgm:spPr>
      <dgm:t>
        <a:bodyPr/>
        <a:lstStyle/>
        <a:p>
          <a:r>
            <a:rPr lang="en-GB" sz="1000" dirty="0">
              <a:solidFill>
                <a:schemeClr val="tx1"/>
              </a:solidFill>
            </a:rPr>
            <a:t>Japan </a:t>
          </a:r>
        </a:p>
      </dgm:t>
    </dgm:pt>
    <dgm:pt modelId="{FEEC6750-0134-4569-88DA-EEFCA65B96A4}" type="parTrans" cxnId="{5E377283-72D1-42E4-A8CB-0DA26DA130CE}">
      <dgm:prSet/>
      <dgm:spPr/>
      <dgm:t>
        <a:bodyPr/>
        <a:lstStyle/>
        <a:p>
          <a:endParaRPr lang="en-GB" sz="2000"/>
        </a:p>
      </dgm:t>
    </dgm:pt>
    <dgm:pt modelId="{AA30CA45-DAD7-4790-9782-EB524E698BD8}" type="sibTrans" cxnId="{5E377283-72D1-42E4-A8CB-0DA26DA130CE}">
      <dgm:prSet/>
      <dgm:spPr/>
      <dgm:t>
        <a:bodyPr/>
        <a:lstStyle/>
        <a:p>
          <a:endParaRPr lang="en-GB" sz="2000"/>
        </a:p>
      </dgm:t>
    </dgm:pt>
    <dgm:pt modelId="{90F53DF6-DECE-422F-9A92-33AE60142CAB}">
      <dgm:prSet custT="1"/>
      <dgm:spPr>
        <a:solidFill>
          <a:schemeClr val="bg1">
            <a:lumMod val="75000"/>
            <a:alpha val="50000"/>
          </a:schemeClr>
        </a:solidFill>
      </dgm:spPr>
      <dgm:t>
        <a:bodyPr/>
        <a:lstStyle/>
        <a:p>
          <a:r>
            <a:rPr lang="en-GB" sz="1000" dirty="0">
              <a:solidFill>
                <a:schemeClr val="tx1"/>
              </a:solidFill>
            </a:rPr>
            <a:t>Jordan </a:t>
          </a:r>
        </a:p>
      </dgm:t>
    </dgm:pt>
    <dgm:pt modelId="{9B3AA1C4-AC88-47C4-8C98-B7E6200841C7}" type="parTrans" cxnId="{135A0FBF-EB30-47AE-AD7E-E84A96FF7214}">
      <dgm:prSet/>
      <dgm:spPr/>
      <dgm:t>
        <a:bodyPr/>
        <a:lstStyle/>
        <a:p>
          <a:endParaRPr lang="en-GB" sz="2000"/>
        </a:p>
      </dgm:t>
    </dgm:pt>
    <dgm:pt modelId="{2A291F70-8E06-4840-AD48-EE771F29BB12}" type="sibTrans" cxnId="{135A0FBF-EB30-47AE-AD7E-E84A96FF7214}">
      <dgm:prSet/>
      <dgm:spPr/>
      <dgm:t>
        <a:bodyPr/>
        <a:lstStyle/>
        <a:p>
          <a:endParaRPr lang="en-GB" sz="2000"/>
        </a:p>
      </dgm:t>
    </dgm:pt>
    <dgm:pt modelId="{76EE5D92-5C73-41CA-8AB2-5AB1DEA1DF16}">
      <dgm:prSet custT="1"/>
      <dgm:spPr>
        <a:solidFill>
          <a:schemeClr val="bg1">
            <a:lumMod val="75000"/>
            <a:alpha val="50000"/>
          </a:schemeClr>
        </a:solidFill>
      </dgm:spPr>
      <dgm:t>
        <a:bodyPr/>
        <a:lstStyle/>
        <a:p>
          <a:r>
            <a:rPr lang="en-GB" sz="1000" dirty="0">
              <a:solidFill>
                <a:schemeClr val="tx1"/>
              </a:solidFill>
            </a:rPr>
            <a:t>Kenya </a:t>
          </a:r>
        </a:p>
      </dgm:t>
    </dgm:pt>
    <dgm:pt modelId="{C0213C64-59E9-400B-B8D0-8986036ADB96}" type="parTrans" cxnId="{61355DB2-297F-43C5-B7EF-7CE0EA3D08C4}">
      <dgm:prSet/>
      <dgm:spPr/>
      <dgm:t>
        <a:bodyPr/>
        <a:lstStyle/>
        <a:p>
          <a:endParaRPr lang="en-GB" sz="2000"/>
        </a:p>
      </dgm:t>
    </dgm:pt>
    <dgm:pt modelId="{16B5438F-DC13-49EC-A3A4-368C6C2A705C}" type="sibTrans" cxnId="{61355DB2-297F-43C5-B7EF-7CE0EA3D08C4}">
      <dgm:prSet/>
      <dgm:spPr/>
      <dgm:t>
        <a:bodyPr/>
        <a:lstStyle/>
        <a:p>
          <a:endParaRPr lang="en-GB" sz="2000"/>
        </a:p>
      </dgm:t>
    </dgm:pt>
    <dgm:pt modelId="{4B3737E1-57DD-4DF6-BD2D-053EA80315B2}">
      <dgm:prSet custT="1"/>
      <dgm:spPr>
        <a:solidFill>
          <a:schemeClr val="bg1">
            <a:lumMod val="75000"/>
            <a:alpha val="50000"/>
          </a:schemeClr>
        </a:solidFill>
      </dgm:spPr>
      <dgm:t>
        <a:bodyPr/>
        <a:lstStyle/>
        <a:p>
          <a:r>
            <a:rPr lang="en-GB" sz="1000" dirty="0">
              <a:solidFill>
                <a:schemeClr val="tx1"/>
              </a:solidFill>
            </a:rPr>
            <a:t>Republic of Korea</a:t>
          </a:r>
        </a:p>
      </dgm:t>
    </dgm:pt>
    <dgm:pt modelId="{C70AD92A-9CBE-4DE4-89AB-B7F99FF4E1C4}" type="parTrans" cxnId="{5D97192E-4EFF-46A6-958D-1A8C9BF2203A}">
      <dgm:prSet/>
      <dgm:spPr/>
      <dgm:t>
        <a:bodyPr/>
        <a:lstStyle/>
        <a:p>
          <a:endParaRPr lang="en-GB"/>
        </a:p>
      </dgm:t>
    </dgm:pt>
    <dgm:pt modelId="{C449E468-E3A7-4EF8-9B42-0EAFAE1724AA}" type="sibTrans" cxnId="{5D97192E-4EFF-46A6-958D-1A8C9BF2203A}">
      <dgm:prSet/>
      <dgm:spPr/>
      <dgm:t>
        <a:bodyPr/>
        <a:lstStyle/>
        <a:p>
          <a:endParaRPr lang="en-GB"/>
        </a:p>
      </dgm:t>
    </dgm:pt>
    <dgm:pt modelId="{512FB0DC-D4ED-43C9-B978-E02636A5FF06}">
      <dgm:prSet custT="1"/>
      <dgm:spPr>
        <a:solidFill>
          <a:schemeClr val="bg1">
            <a:lumMod val="75000"/>
            <a:alpha val="50000"/>
          </a:schemeClr>
        </a:solidFill>
      </dgm:spPr>
      <dgm:t>
        <a:bodyPr/>
        <a:lstStyle/>
        <a:p>
          <a:r>
            <a:rPr lang="en-GB" sz="1000" dirty="0">
              <a:solidFill>
                <a:schemeClr val="tx1"/>
              </a:solidFill>
            </a:rPr>
            <a:t>Kosovo</a:t>
          </a:r>
        </a:p>
      </dgm:t>
    </dgm:pt>
    <dgm:pt modelId="{C2B8191E-4E40-4031-8155-DEE224B62CCD}" type="parTrans" cxnId="{2E423AFE-043A-46C7-B306-16F6ABF91CE7}">
      <dgm:prSet/>
      <dgm:spPr/>
      <dgm:t>
        <a:bodyPr/>
        <a:lstStyle/>
        <a:p>
          <a:endParaRPr lang="en-GB"/>
        </a:p>
      </dgm:t>
    </dgm:pt>
    <dgm:pt modelId="{19A98C18-98F7-4884-919E-D1D2595E26AB}" type="sibTrans" cxnId="{2E423AFE-043A-46C7-B306-16F6ABF91CE7}">
      <dgm:prSet/>
      <dgm:spPr/>
      <dgm:t>
        <a:bodyPr/>
        <a:lstStyle/>
        <a:p>
          <a:endParaRPr lang="en-GB"/>
        </a:p>
      </dgm:t>
    </dgm:pt>
    <dgm:pt modelId="{8F5364C9-8BB1-4110-B23B-10331F1D4AA4}">
      <dgm:prSet custT="1"/>
      <dgm:spPr>
        <a:solidFill>
          <a:schemeClr val="bg1">
            <a:lumMod val="75000"/>
            <a:alpha val="50000"/>
          </a:schemeClr>
        </a:solidFill>
      </dgm:spPr>
      <dgm:t>
        <a:bodyPr/>
        <a:lstStyle/>
        <a:p>
          <a:r>
            <a:rPr lang="en-GB" sz="1000" dirty="0">
              <a:solidFill>
                <a:schemeClr val="tx1"/>
              </a:solidFill>
            </a:rPr>
            <a:t>Latvia</a:t>
          </a:r>
        </a:p>
      </dgm:t>
    </dgm:pt>
    <dgm:pt modelId="{4E73BCDC-BE3D-4EF6-B801-393AE3D0DF60}" type="parTrans" cxnId="{54B173B2-C603-4289-8BF6-E354967A38C2}">
      <dgm:prSet/>
      <dgm:spPr/>
      <dgm:t>
        <a:bodyPr/>
        <a:lstStyle/>
        <a:p>
          <a:endParaRPr lang="en-GB"/>
        </a:p>
      </dgm:t>
    </dgm:pt>
    <dgm:pt modelId="{00DB6002-D87F-4CE0-A997-7214D3C7C712}" type="sibTrans" cxnId="{54B173B2-C603-4289-8BF6-E354967A38C2}">
      <dgm:prSet/>
      <dgm:spPr/>
      <dgm:t>
        <a:bodyPr/>
        <a:lstStyle/>
        <a:p>
          <a:endParaRPr lang="en-GB"/>
        </a:p>
      </dgm:t>
    </dgm:pt>
    <dgm:pt modelId="{155DDA9D-8D86-44DA-A937-207325CFF6AC}">
      <dgm:prSet custT="1"/>
      <dgm:spPr>
        <a:solidFill>
          <a:schemeClr val="bg1">
            <a:lumMod val="75000"/>
            <a:alpha val="50000"/>
          </a:schemeClr>
        </a:solidFill>
      </dgm:spPr>
      <dgm:t>
        <a:bodyPr/>
        <a:lstStyle/>
        <a:p>
          <a:r>
            <a:rPr lang="en-GB" sz="1000" dirty="0">
              <a:solidFill>
                <a:schemeClr val="tx1"/>
              </a:solidFill>
            </a:rPr>
            <a:t>Lithuania</a:t>
          </a:r>
        </a:p>
      </dgm:t>
    </dgm:pt>
    <dgm:pt modelId="{3B4DF87B-B18C-47EF-B081-EEC911101328}" type="parTrans" cxnId="{5FD3F899-4F46-47AE-A28A-76B7AA41E6FD}">
      <dgm:prSet/>
      <dgm:spPr/>
      <dgm:t>
        <a:bodyPr/>
        <a:lstStyle/>
        <a:p>
          <a:endParaRPr lang="en-GB"/>
        </a:p>
      </dgm:t>
    </dgm:pt>
    <dgm:pt modelId="{0BF7CC20-B3FC-4708-BFDB-59FD209DB019}" type="sibTrans" cxnId="{5FD3F899-4F46-47AE-A28A-76B7AA41E6FD}">
      <dgm:prSet/>
      <dgm:spPr/>
      <dgm:t>
        <a:bodyPr/>
        <a:lstStyle/>
        <a:p>
          <a:endParaRPr lang="en-GB"/>
        </a:p>
      </dgm:t>
    </dgm:pt>
    <dgm:pt modelId="{93B7CC09-D19F-4365-A86A-19BC00555527}" type="pres">
      <dgm:prSet presAssocID="{0A9E8A49-AB08-41C7-9076-774690EC7B4A}" presName="linearFlow" presStyleCnt="0">
        <dgm:presLayoutVars>
          <dgm:dir/>
          <dgm:resizeHandles val="exact"/>
        </dgm:presLayoutVars>
      </dgm:prSet>
      <dgm:spPr/>
    </dgm:pt>
    <dgm:pt modelId="{EB03A59A-AC4C-4284-8B2B-4EDB5C2A39B0}" type="pres">
      <dgm:prSet presAssocID="{F95D37D9-323A-48C6-8007-417E915F6EAD}" presName="composite" presStyleCnt="0"/>
      <dgm:spPr/>
    </dgm:pt>
    <dgm:pt modelId="{AE38E78E-A2E8-472A-A62E-DFC9AB5401AB}" type="pres">
      <dgm:prSet presAssocID="{F95D37D9-323A-48C6-8007-417E915F6EAD}" presName="imgShp" presStyleLbl="fgImgPlace1" presStyleIdx="0" presStyleCnt="12"/>
      <dgm:spPr>
        <a:prstGeom prst="doubleWave">
          <a:avLst/>
        </a:prstGeom>
        <a:blipFill rotWithShape="0">
          <a:blip xmlns:r="http://schemas.openxmlformats.org/officeDocument/2006/relationships" r:embed="rId1"/>
          <a:stretch>
            <a:fillRect/>
          </a:stretch>
        </a:blipFill>
      </dgm:spPr>
    </dgm:pt>
    <dgm:pt modelId="{F94147B8-789B-4486-8427-AA9F28D6AF04}" type="pres">
      <dgm:prSet presAssocID="{F95D37D9-323A-48C6-8007-417E915F6EAD}" presName="txShp" presStyleLbl="node1" presStyleIdx="0" presStyleCnt="12">
        <dgm:presLayoutVars>
          <dgm:bulletEnabled val="1"/>
        </dgm:presLayoutVars>
      </dgm:prSet>
      <dgm:spPr/>
      <dgm:t>
        <a:bodyPr/>
        <a:lstStyle/>
        <a:p>
          <a:endParaRPr lang="en-US"/>
        </a:p>
      </dgm:t>
    </dgm:pt>
    <dgm:pt modelId="{FE842118-7B73-429F-99B0-6CE2BB9508A8}" type="pres">
      <dgm:prSet presAssocID="{F9DDAF9D-6D41-4227-81D8-63A476CB51C0}" presName="spacing" presStyleCnt="0"/>
      <dgm:spPr/>
    </dgm:pt>
    <dgm:pt modelId="{B48E5793-DC9E-46A5-8AB5-04323572C9C8}" type="pres">
      <dgm:prSet presAssocID="{C285DBCE-CBDD-4114-AE23-7D24F247310E}" presName="composite" presStyleCnt="0"/>
      <dgm:spPr/>
    </dgm:pt>
    <dgm:pt modelId="{B262BFE9-5282-456C-950F-FBF61E951C72}" type="pres">
      <dgm:prSet presAssocID="{C285DBCE-CBDD-4114-AE23-7D24F247310E}" presName="imgShp" presStyleLbl="fgImgPlace1" presStyleIdx="1" presStyleCnt="12"/>
      <dgm:spPr>
        <a:prstGeom prst="doubleWave">
          <a:avLst/>
        </a:prstGeom>
        <a:blipFill rotWithShape="0">
          <a:blip xmlns:r="http://schemas.openxmlformats.org/officeDocument/2006/relationships" r:embed="rId2"/>
          <a:stretch>
            <a:fillRect/>
          </a:stretch>
        </a:blipFill>
      </dgm:spPr>
    </dgm:pt>
    <dgm:pt modelId="{94339A6E-47E6-4BAC-93A0-D6D74647C6B4}" type="pres">
      <dgm:prSet presAssocID="{C285DBCE-CBDD-4114-AE23-7D24F247310E}" presName="txShp" presStyleLbl="node1" presStyleIdx="1" presStyleCnt="12">
        <dgm:presLayoutVars>
          <dgm:bulletEnabled val="1"/>
        </dgm:presLayoutVars>
      </dgm:prSet>
      <dgm:spPr/>
      <dgm:t>
        <a:bodyPr/>
        <a:lstStyle/>
        <a:p>
          <a:endParaRPr lang="en-US"/>
        </a:p>
      </dgm:t>
    </dgm:pt>
    <dgm:pt modelId="{A06E8E2A-E271-41DD-BE15-D7B545414E17}" type="pres">
      <dgm:prSet presAssocID="{A4CD903A-02B0-4F6E-9DC9-62EF83A530B1}" presName="spacing" presStyleCnt="0"/>
      <dgm:spPr/>
    </dgm:pt>
    <dgm:pt modelId="{6BB8AD09-0EB8-4FB4-B46B-C72F01FF79C3}" type="pres">
      <dgm:prSet presAssocID="{426773B3-EA25-437D-A359-1BE5FFBE9202}" presName="composite" presStyleCnt="0"/>
      <dgm:spPr/>
    </dgm:pt>
    <dgm:pt modelId="{5237DF96-55F6-4A47-AE45-5300D48C9CDE}" type="pres">
      <dgm:prSet presAssocID="{426773B3-EA25-437D-A359-1BE5FFBE9202}" presName="imgShp" presStyleLbl="fgImgPlace1" presStyleIdx="2" presStyleCnt="12"/>
      <dgm:spPr>
        <a:prstGeom prst="doubleWave">
          <a:avLst/>
        </a:prstGeom>
        <a:blipFill rotWithShape="0">
          <a:blip xmlns:r="http://schemas.openxmlformats.org/officeDocument/2006/relationships" r:embed="rId3"/>
          <a:stretch>
            <a:fillRect/>
          </a:stretch>
        </a:blipFill>
      </dgm:spPr>
    </dgm:pt>
    <dgm:pt modelId="{9C5998B9-24D6-438B-8D59-CAA3E06B2A35}" type="pres">
      <dgm:prSet presAssocID="{426773B3-EA25-437D-A359-1BE5FFBE9202}" presName="txShp" presStyleLbl="node1" presStyleIdx="2" presStyleCnt="12">
        <dgm:presLayoutVars>
          <dgm:bulletEnabled val="1"/>
        </dgm:presLayoutVars>
      </dgm:prSet>
      <dgm:spPr/>
      <dgm:t>
        <a:bodyPr/>
        <a:lstStyle/>
        <a:p>
          <a:endParaRPr lang="en-US"/>
        </a:p>
      </dgm:t>
    </dgm:pt>
    <dgm:pt modelId="{83A07548-E348-4D33-9575-798E8BF3C13C}" type="pres">
      <dgm:prSet presAssocID="{E82F506A-C469-4CD9-B42D-061732E0E2EB}" presName="spacing" presStyleCnt="0"/>
      <dgm:spPr/>
    </dgm:pt>
    <dgm:pt modelId="{88C72787-A5E0-43C9-AC3B-B197B2AA1E67}" type="pres">
      <dgm:prSet presAssocID="{4C577278-A2F6-45F1-A328-EB3790383ED6}" presName="composite" presStyleCnt="0"/>
      <dgm:spPr/>
    </dgm:pt>
    <dgm:pt modelId="{D483E5D9-2DDF-4D67-BDC3-69586DE5C4A8}" type="pres">
      <dgm:prSet presAssocID="{4C577278-A2F6-45F1-A328-EB3790383ED6}" presName="imgShp" presStyleLbl="fgImgPlace1" presStyleIdx="3" presStyleCnt="12"/>
      <dgm:spPr>
        <a:prstGeom prst="doubleWave">
          <a:avLst/>
        </a:prstGeom>
        <a:blipFill rotWithShape="0">
          <a:blip xmlns:r="http://schemas.openxmlformats.org/officeDocument/2006/relationships" r:embed="rId4"/>
          <a:stretch>
            <a:fillRect/>
          </a:stretch>
        </a:blipFill>
      </dgm:spPr>
    </dgm:pt>
    <dgm:pt modelId="{6EAECDDF-60DB-4B8D-86E6-D386CB2E191E}" type="pres">
      <dgm:prSet presAssocID="{4C577278-A2F6-45F1-A328-EB3790383ED6}" presName="txShp" presStyleLbl="node1" presStyleIdx="3" presStyleCnt="12">
        <dgm:presLayoutVars>
          <dgm:bulletEnabled val="1"/>
        </dgm:presLayoutVars>
      </dgm:prSet>
      <dgm:spPr/>
      <dgm:t>
        <a:bodyPr/>
        <a:lstStyle/>
        <a:p>
          <a:endParaRPr lang="en-US"/>
        </a:p>
      </dgm:t>
    </dgm:pt>
    <dgm:pt modelId="{6391CBE9-4AED-401A-B15D-D356D65AD55A}" type="pres">
      <dgm:prSet presAssocID="{63464A7A-DB3F-4699-A9FD-58838241754F}" presName="spacing" presStyleCnt="0"/>
      <dgm:spPr/>
    </dgm:pt>
    <dgm:pt modelId="{60D5ED1D-6806-45E8-B129-42CE2F8047BD}" type="pres">
      <dgm:prSet presAssocID="{CF326030-E127-4F24-A81A-BECA83F1330E}" presName="composite" presStyleCnt="0"/>
      <dgm:spPr/>
    </dgm:pt>
    <dgm:pt modelId="{F6EF9846-BEE6-4760-BC67-748B68DC0B32}" type="pres">
      <dgm:prSet presAssocID="{CF326030-E127-4F24-A81A-BECA83F1330E}" presName="imgShp" presStyleLbl="fgImgPlace1" presStyleIdx="4" presStyleCnt="12"/>
      <dgm:spPr>
        <a:prstGeom prst="doubleWave">
          <a:avLst/>
        </a:prstGeom>
        <a:blipFill rotWithShape="0">
          <a:blip xmlns:r="http://schemas.openxmlformats.org/officeDocument/2006/relationships" r:embed="rId5"/>
          <a:stretch>
            <a:fillRect/>
          </a:stretch>
        </a:blipFill>
      </dgm:spPr>
    </dgm:pt>
    <dgm:pt modelId="{BB2495B1-519F-4C8B-BE7C-441C86293ECC}" type="pres">
      <dgm:prSet presAssocID="{CF326030-E127-4F24-A81A-BECA83F1330E}" presName="txShp" presStyleLbl="node1" presStyleIdx="4" presStyleCnt="12">
        <dgm:presLayoutVars>
          <dgm:bulletEnabled val="1"/>
        </dgm:presLayoutVars>
      </dgm:prSet>
      <dgm:spPr/>
      <dgm:t>
        <a:bodyPr/>
        <a:lstStyle/>
        <a:p>
          <a:endParaRPr lang="en-US"/>
        </a:p>
      </dgm:t>
    </dgm:pt>
    <dgm:pt modelId="{DF9A01DB-C8D4-4E53-852A-2A60883D5A79}" type="pres">
      <dgm:prSet presAssocID="{7FA2ABEB-71B1-4F19-9312-3ED454B071D0}" presName="spacing" presStyleCnt="0"/>
      <dgm:spPr/>
    </dgm:pt>
    <dgm:pt modelId="{FD0CCE5C-B049-436C-95EF-428AD6238253}" type="pres">
      <dgm:prSet presAssocID="{FAA43547-CC57-44A2-A5CE-E0FF22509A6E}" presName="composite" presStyleCnt="0"/>
      <dgm:spPr/>
    </dgm:pt>
    <dgm:pt modelId="{1DAD6C52-BAF8-4DB8-82D6-18F6D8545311}" type="pres">
      <dgm:prSet presAssocID="{FAA43547-CC57-44A2-A5CE-E0FF22509A6E}" presName="imgShp" presStyleLbl="fgImgPlace1" presStyleIdx="5" presStyleCnt="12"/>
      <dgm:spPr>
        <a:prstGeom prst="doubleWave">
          <a:avLst/>
        </a:prstGeom>
        <a:blipFill rotWithShape="0">
          <a:blip xmlns:r="http://schemas.openxmlformats.org/officeDocument/2006/relationships" r:embed="rId6"/>
          <a:stretch>
            <a:fillRect/>
          </a:stretch>
        </a:blipFill>
      </dgm:spPr>
    </dgm:pt>
    <dgm:pt modelId="{36979D61-F318-4B59-B4AE-3ED9A901F62D}" type="pres">
      <dgm:prSet presAssocID="{FAA43547-CC57-44A2-A5CE-E0FF22509A6E}" presName="txShp" presStyleLbl="node1" presStyleIdx="5" presStyleCnt="12">
        <dgm:presLayoutVars>
          <dgm:bulletEnabled val="1"/>
        </dgm:presLayoutVars>
      </dgm:prSet>
      <dgm:spPr/>
      <dgm:t>
        <a:bodyPr/>
        <a:lstStyle/>
        <a:p>
          <a:endParaRPr lang="en-US"/>
        </a:p>
      </dgm:t>
    </dgm:pt>
    <dgm:pt modelId="{F9FFC15E-0BCD-4052-A160-A894701E1E47}" type="pres">
      <dgm:prSet presAssocID="{AA30CA45-DAD7-4790-9782-EB524E698BD8}" presName="spacing" presStyleCnt="0"/>
      <dgm:spPr/>
    </dgm:pt>
    <dgm:pt modelId="{FD4A8A78-457F-4175-BC31-EA3B6B8F80CE}" type="pres">
      <dgm:prSet presAssocID="{90F53DF6-DECE-422F-9A92-33AE60142CAB}" presName="composite" presStyleCnt="0"/>
      <dgm:spPr/>
    </dgm:pt>
    <dgm:pt modelId="{F6D8AB32-73BC-428A-8ADD-3C15E1A7E837}" type="pres">
      <dgm:prSet presAssocID="{90F53DF6-DECE-422F-9A92-33AE60142CAB}" presName="imgShp" presStyleLbl="fgImgPlace1" presStyleIdx="6" presStyleCnt="12"/>
      <dgm:spPr>
        <a:prstGeom prst="doubleWave">
          <a:avLst/>
        </a:prstGeom>
        <a:blipFill rotWithShape="0">
          <a:blip xmlns:r="http://schemas.openxmlformats.org/officeDocument/2006/relationships" r:embed="rId7"/>
          <a:stretch>
            <a:fillRect/>
          </a:stretch>
        </a:blipFill>
      </dgm:spPr>
    </dgm:pt>
    <dgm:pt modelId="{E66436BC-2FCC-440A-8D59-B7718DFA766E}" type="pres">
      <dgm:prSet presAssocID="{90F53DF6-DECE-422F-9A92-33AE60142CAB}" presName="txShp" presStyleLbl="node1" presStyleIdx="6" presStyleCnt="12">
        <dgm:presLayoutVars>
          <dgm:bulletEnabled val="1"/>
        </dgm:presLayoutVars>
      </dgm:prSet>
      <dgm:spPr/>
      <dgm:t>
        <a:bodyPr/>
        <a:lstStyle/>
        <a:p>
          <a:endParaRPr lang="en-US"/>
        </a:p>
      </dgm:t>
    </dgm:pt>
    <dgm:pt modelId="{A1D91908-34FB-4AE5-B8D6-CBC4DEE1D4B7}" type="pres">
      <dgm:prSet presAssocID="{2A291F70-8E06-4840-AD48-EE771F29BB12}" presName="spacing" presStyleCnt="0"/>
      <dgm:spPr/>
    </dgm:pt>
    <dgm:pt modelId="{1526286C-CD01-4AEE-906F-B6762AAB9622}" type="pres">
      <dgm:prSet presAssocID="{76EE5D92-5C73-41CA-8AB2-5AB1DEA1DF16}" presName="composite" presStyleCnt="0"/>
      <dgm:spPr/>
    </dgm:pt>
    <dgm:pt modelId="{7474D030-F64C-405F-A3A9-48F223D85CEC}" type="pres">
      <dgm:prSet presAssocID="{76EE5D92-5C73-41CA-8AB2-5AB1DEA1DF16}" presName="imgShp" presStyleLbl="fgImgPlace1" presStyleIdx="7" presStyleCnt="12"/>
      <dgm:spPr>
        <a:prstGeom prst="doubleWave">
          <a:avLst/>
        </a:prstGeom>
        <a:blipFill rotWithShape="0">
          <a:blip xmlns:r="http://schemas.openxmlformats.org/officeDocument/2006/relationships" r:embed="rId8"/>
          <a:stretch>
            <a:fillRect/>
          </a:stretch>
        </a:blipFill>
      </dgm:spPr>
    </dgm:pt>
    <dgm:pt modelId="{86FBBA21-6EC6-46BB-B36E-0B026137DD6F}" type="pres">
      <dgm:prSet presAssocID="{76EE5D92-5C73-41CA-8AB2-5AB1DEA1DF16}" presName="txShp" presStyleLbl="node1" presStyleIdx="7" presStyleCnt="12">
        <dgm:presLayoutVars>
          <dgm:bulletEnabled val="1"/>
        </dgm:presLayoutVars>
      </dgm:prSet>
      <dgm:spPr/>
      <dgm:t>
        <a:bodyPr/>
        <a:lstStyle/>
        <a:p>
          <a:endParaRPr lang="en-US"/>
        </a:p>
      </dgm:t>
    </dgm:pt>
    <dgm:pt modelId="{698BC06F-D41D-4A76-BF96-642B6BB151E7}" type="pres">
      <dgm:prSet presAssocID="{16B5438F-DC13-49EC-A3A4-368C6C2A705C}" presName="spacing" presStyleCnt="0"/>
      <dgm:spPr/>
    </dgm:pt>
    <dgm:pt modelId="{20F15335-5F80-4F81-8B1D-852729948D03}" type="pres">
      <dgm:prSet presAssocID="{4B3737E1-57DD-4DF6-BD2D-053EA80315B2}" presName="composite" presStyleCnt="0"/>
      <dgm:spPr/>
    </dgm:pt>
    <dgm:pt modelId="{F33939D4-698A-4E54-BB1A-C3B7125DF93F}" type="pres">
      <dgm:prSet presAssocID="{4B3737E1-57DD-4DF6-BD2D-053EA80315B2}" presName="imgShp" presStyleLbl="fgImgPlace1" presStyleIdx="8" presStyleCnt="12"/>
      <dgm:spPr>
        <a:prstGeom prst="doubleWave">
          <a:avLst/>
        </a:prstGeom>
        <a:blipFill>
          <a:blip xmlns:r="http://schemas.openxmlformats.org/officeDocument/2006/relationships" r:embed="rId9">
            <a:extLst>
              <a:ext uri="{28A0092B-C50C-407E-A947-70E740481C1C}">
                <a14:useLocalDpi xmlns:a14="http://schemas.microsoft.com/office/drawing/2010/main" val="0"/>
              </a:ext>
            </a:extLst>
          </a:blip>
          <a:srcRect/>
          <a:stretch>
            <a:fillRect l="-22000" r="-22000"/>
          </a:stretch>
        </a:blipFill>
      </dgm:spPr>
    </dgm:pt>
    <dgm:pt modelId="{12B04950-E498-4C8D-BD40-B5DF605F51C7}" type="pres">
      <dgm:prSet presAssocID="{4B3737E1-57DD-4DF6-BD2D-053EA80315B2}" presName="txShp" presStyleLbl="node1" presStyleIdx="8" presStyleCnt="12">
        <dgm:presLayoutVars>
          <dgm:bulletEnabled val="1"/>
        </dgm:presLayoutVars>
      </dgm:prSet>
      <dgm:spPr/>
      <dgm:t>
        <a:bodyPr/>
        <a:lstStyle/>
        <a:p>
          <a:endParaRPr lang="en-US"/>
        </a:p>
      </dgm:t>
    </dgm:pt>
    <dgm:pt modelId="{470283D9-B2E3-4C2C-866B-B4CB5006F625}" type="pres">
      <dgm:prSet presAssocID="{C449E468-E3A7-4EF8-9B42-0EAFAE1724AA}" presName="spacing" presStyleCnt="0"/>
      <dgm:spPr/>
    </dgm:pt>
    <dgm:pt modelId="{E5695900-AB95-4952-B8B1-A3A372A43005}" type="pres">
      <dgm:prSet presAssocID="{512FB0DC-D4ED-43C9-B978-E02636A5FF06}" presName="composite" presStyleCnt="0"/>
      <dgm:spPr/>
    </dgm:pt>
    <dgm:pt modelId="{17ED7EF5-5DCC-4EA9-A374-AAB4D085304C}" type="pres">
      <dgm:prSet presAssocID="{512FB0DC-D4ED-43C9-B978-E02636A5FF06}" presName="imgShp" presStyleLbl="fgImgPlace1" presStyleIdx="9" presStyleCnt="12"/>
      <dgm:spPr>
        <a:prstGeom prst="doubleWave">
          <a:avLst/>
        </a:prstGeom>
        <a:blipFill>
          <a:blip xmlns:r="http://schemas.openxmlformats.org/officeDocument/2006/relationships" r:embed="rId10">
            <a:extLst>
              <a:ext uri="{28A0092B-C50C-407E-A947-70E740481C1C}">
                <a14:useLocalDpi xmlns:a14="http://schemas.microsoft.com/office/drawing/2010/main" val="0"/>
              </a:ext>
            </a:extLst>
          </a:blip>
          <a:srcRect/>
          <a:stretch>
            <a:fillRect l="-20000" r="-20000"/>
          </a:stretch>
        </a:blipFill>
      </dgm:spPr>
    </dgm:pt>
    <dgm:pt modelId="{7728F464-7A85-4832-8E2E-74C89F2E770E}" type="pres">
      <dgm:prSet presAssocID="{512FB0DC-D4ED-43C9-B978-E02636A5FF06}" presName="txShp" presStyleLbl="node1" presStyleIdx="9" presStyleCnt="12">
        <dgm:presLayoutVars>
          <dgm:bulletEnabled val="1"/>
        </dgm:presLayoutVars>
      </dgm:prSet>
      <dgm:spPr/>
      <dgm:t>
        <a:bodyPr/>
        <a:lstStyle/>
        <a:p>
          <a:endParaRPr lang="en-US"/>
        </a:p>
      </dgm:t>
    </dgm:pt>
    <dgm:pt modelId="{79248DBC-1C87-4C27-BAD1-CFDE2D512CAF}" type="pres">
      <dgm:prSet presAssocID="{19A98C18-98F7-4884-919E-D1D2595E26AB}" presName="spacing" presStyleCnt="0"/>
      <dgm:spPr/>
    </dgm:pt>
    <dgm:pt modelId="{D54A9935-8311-44A7-A798-34C2F68613F8}" type="pres">
      <dgm:prSet presAssocID="{8F5364C9-8BB1-4110-B23B-10331F1D4AA4}" presName="composite" presStyleCnt="0"/>
      <dgm:spPr/>
    </dgm:pt>
    <dgm:pt modelId="{D3D3ECBE-F3D6-4705-9EED-F0B1430AD006}" type="pres">
      <dgm:prSet presAssocID="{8F5364C9-8BB1-4110-B23B-10331F1D4AA4}" presName="imgShp" presStyleLbl="fgImgPlace1" presStyleIdx="10" presStyleCnt="12"/>
      <dgm:spPr>
        <a:prstGeom prst="doubleWave">
          <a:avLst/>
        </a:prstGeom>
        <a:blipFill>
          <a:blip xmlns:r="http://schemas.openxmlformats.org/officeDocument/2006/relationships" r:embed="rId11">
            <a:extLst>
              <a:ext uri="{28A0092B-C50C-407E-A947-70E740481C1C}">
                <a14:useLocalDpi xmlns:a14="http://schemas.microsoft.com/office/drawing/2010/main" val="0"/>
              </a:ext>
            </a:extLst>
          </a:blip>
          <a:srcRect/>
          <a:stretch>
            <a:fillRect l="-25000" r="-25000"/>
          </a:stretch>
        </a:blipFill>
      </dgm:spPr>
    </dgm:pt>
    <dgm:pt modelId="{8A8B8EEE-CCDF-465F-9782-897EDF737ADC}" type="pres">
      <dgm:prSet presAssocID="{8F5364C9-8BB1-4110-B23B-10331F1D4AA4}" presName="txShp" presStyleLbl="node1" presStyleIdx="10" presStyleCnt="12">
        <dgm:presLayoutVars>
          <dgm:bulletEnabled val="1"/>
        </dgm:presLayoutVars>
      </dgm:prSet>
      <dgm:spPr/>
      <dgm:t>
        <a:bodyPr/>
        <a:lstStyle/>
        <a:p>
          <a:endParaRPr lang="en-US"/>
        </a:p>
      </dgm:t>
    </dgm:pt>
    <dgm:pt modelId="{6E1A2DFE-46C2-49DC-B5F1-342DF493C5CD}" type="pres">
      <dgm:prSet presAssocID="{00DB6002-D87F-4CE0-A997-7214D3C7C712}" presName="spacing" presStyleCnt="0"/>
      <dgm:spPr/>
    </dgm:pt>
    <dgm:pt modelId="{0C8324DC-6019-426C-A653-67B50BFC9479}" type="pres">
      <dgm:prSet presAssocID="{155DDA9D-8D86-44DA-A937-207325CFF6AC}" presName="composite" presStyleCnt="0"/>
      <dgm:spPr/>
    </dgm:pt>
    <dgm:pt modelId="{F71809E9-3BE5-4826-B354-A2AD2C9AF101}" type="pres">
      <dgm:prSet presAssocID="{155DDA9D-8D86-44DA-A937-207325CFF6AC}" presName="imgShp" presStyleLbl="fgImgPlace1" presStyleIdx="11" presStyleCnt="12"/>
      <dgm:spPr>
        <a:prstGeom prst="doubleWave">
          <a:avLst/>
        </a:prstGeom>
        <a:blipFill>
          <a:blip xmlns:r="http://schemas.openxmlformats.org/officeDocument/2006/relationships" r:embed="rId12">
            <a:extLst>
              <a:ext uri="{28A0092B-C50C-407E-A947-70E740481C1C}">
                <a14:useLocalDpi xmlns:a14="http://schemas.microsoft.com/office/drawing/2010/main" val="0"/>
              </a:ext>
            </a:extLst>
          </a:blip>
          <a:srcRect/>
          <a:stretch>
            <a:fillRect l="-33000" r="-33000"/>
          </a:stretch>
        </a:blipFill>
      </dgm:spPr>
    </dgm:pt>
    <dgm:pt modelId="{1FA4B629-3519-4857-B840-8F0DD820D476}" type="pres">
      <dgm:prSet presAssocID="{155DDA9D-8D86-44DA-A937-207325CFF6AC}" presName="txShp" presStyleLbl="node1" presStyleIdx="11" presStyleCnt="12">
        <dgm:presLayoutVars>
          <dgm:bulletEnabled val="1"/>
        </dgm:presLayoutVars>
      </dgm:prSet>
      <dgm:spPr/>
      <dgm:t>
        <a:bodyPr/>
        <a:lstStyle/>
        <a:p>
          <a:endParaRPr lang="en-US"/>
        </a:p>
      </dgm:t>
    </dgm:pt>
  </dgm:ptLst>
  <dgm:cxnLst>
    <dgm:cxn modelId="{227850FD-61D0-4888-AC2B-C3E3281B123C}" srcId="{0A9E8A49-AB08-41C7-9076-774690EC7B4A}" destId="{F95D37D9-323A-48C6-8007-417E915F6EAD}" srcOrd="0" destOrd="0" parTransId="{A84AAC94-3B99-4DAD-91DB-34376EBE53D3}" sibTransId="{F9DDAF9D-6D41-4227-81D8-63A476CB51C0}"/>
    <dgm:cxn modelId="{CE3021DF-AB1A-481A-91BC-C549EB5F9C4D}" srcId="{0A9E8A49-AB08-41C7-9076-774690EC7B4A}" destId="{426773B3-EA25-437D-A359-1BE5FFBE9202}" srcOrd="2" destOrd="0" parTransId="{4F3B92C8-38C0-4B30-9B1E-265F48DBC906}" sibTransId="{E82F506A-C469-4CD9-B42D-061732E0E2EB}"/>
    <dgm:cxn modelId="{2E423AFE-043A-46C7-B306-16F6ABF91CE7}" srcId="{0A9E8A49-AB08-41C7-9076-774690EC7B4A}" destId="{512FB0DC-D4ED-43C9-B978-E02636A5FF06}" srcOrd="9" destOrd="0" parTransId="{C2B8191E-4E40-4031-8155-DEE224B62CCD}" sibTransId="{19A98C18-98F7-4884-919E-D1D2595E26AB}"/>
    <dgm:cxn modelId="{9652B896-688A-4E66-B512-C2EC7155F9E5}" type="presOf" srcId="{90F53DF6-DECE-422F-9A92-33AE60142CAB}" destId="{E66436BC-2FCC-440A-8D59-B7718DFA766E}" srcOrd="0" destOrd="0" presId="urn:microsoft.com/office/officeart/2005/8/layout/vList3"/>
    <dgm:cxn modelId="{28377D65-E07A-4A8B-9C4E-75C4148AE1BF}" type="presOf" srcId="{155DDA9D-8D86-44DA-A937-207325CFF6AC}" destId="{1FA4B629-3519-4857-B840-8F0DD820D476}" srcOrd="0" destOrd="0" presId="urn:microsoft.com/office/officeart/2005/8/layout/vList3"/>
    <dgm:cxn modelId="{DD9C65C7-F5E6-4D66-B4A8-60EED160FF18}" type="presOf" srcId="{76EE5D92-5C73-41CA-8AB2-5AB1DEA1DF16}" destId="{86FBBA21-6EC6-46BB-B36E-0B026137DD6F}" srcOrd="0" destOrd="0" presId="urn:microsoft.com/office/officeart/2005/8/layout/vList3"/>
    <dgm:cxn modelId="{135A0FBF-EB30-47AE-AD7E-E84A96FF7214}" srcId="{0A9E8A49-AB08-41C7-9076-774690EC7B4A}" destId="{90F53DF6-DECE-422F-9A92-33AE60142CAB}" srcOrd="6" destOrd="0" parTransId="{9B3AA1C4-AC88-47C4-8C98-B7E6200841C7}" sibTransId="{2A291F70-8E06-4840-AD48-EE771F29BB12}"/>
    <dgm:cxn modelId="{9B5D3A3C-1038-406B-BD41-64E73BE08CDD}" type="presOf" srcId="{426773B3-EA25-437D-A359-1BE5FFBE9202}" destId="{9C5998B9-24D6-438B-8D59-CAA3E06B2A35}" srcOrd="0" destOrd="0" presId="urn:microsoft.com/office/officeart/2005/8/layout/vList3"/>
    <dgm:cxn modelId="{0696B69D-091A-4E09-89E5-635E7DC1BE59}" type="presOf" srcId="{CF326030-E127-4F24-A81A-BECA83F1330E}" destId="{BB2495B1-519F-4C8B-BE7C-441C86293ECC}" srcOrd="0" destOrd="0" presId="urn:microsoft.com/office/officeart/2005/8/layout/vList3"/>
    <dgm:cxn modelId="{5E377283-72D1-42E4-A8CB-0DA26DA130CE}" srcId="{0A9E8A49-AB08-41C7-9076-774690EC7B4A}" destId="{FAA43547-CC57-44A2-A5CE-E0FF22509A6E}" srcOrd="5" destOrd="0" parTransId="{FEEC6750-0134-4569-88DA-EEFCA65B96A4}" sibTransId="{AA30CA45-DAD7-4790-9782-EB524E698BD8}"/>
    <dgm:cxn modelId="{54B173B2-C603-4289-8BF6-E354967A38C2}" srcId="{0A9E8A49-AB08-41C7-9076-774690EC7B4A}" destId="{8F5364C9-8BB1-4110-B23B-10331F1D4AA4}" srcOrd="10" destOrd="0" parTransId="{4E73BCDC-BE3D-4EF6-B801-393AE3D0DF60}" sibTransId="{00DB6002-D87F-4CE0-A997-7214D3C7C712}"/>
    <dgm:cxn modelId="{9877AFFB-83E8-49F2-B1B0-FDACF723FD40}" type="presOf" srcId="{FAA43547-CC57-44A2-A5CE-E0FF22509A6E}" destId="{36979D61-F318-4B59-B4AE-3ED9A901F62D}" srcOrd="0" destOrd="0" presId="urn:microsoft.com/office/officeart/2005/8/layout/vList3"/>
    <dgm:cxn modelId="{5FD3F899-4F46-47AE-A28A-76B7AA41E6FD}" srcId="{0A9E8A49-AB08-41C7-9076-774690EC7B4A}" destId="{155DDA9D-8D86-44DA-A937-207325CFF6AC}" srcOrd="11" destOrd="0" parTransId="{3B4DF87B-B18C-47EF-B081-EEC911101328}" sibTransId="{0BF7CC20-B3FC-4708-BFDB-59FD209DB019}"/>
    <dgm:cxn modelId="{F2BD463D-7D9F-4C51-8C23-39E270ECAEC4}" srcId="{0A9E8A49-AB08-41C7-9076-774690EC7B4A}" destId="{CF326030-E127-4F24-A81A-BECA83F1330E}" srcOrd="4" destOrd="0" parTransId="{1763F7C0-89CB-4240-A5F3-97FFD95DF658}" sibTransId="{7FA2ABEB-71B1-4F19-9312-3ED454B071D0}"/>
    <dgm:cxn modelId="{D086C2B4-B47F-474F-9CB2-8E176B4660FD}" srcId="{0A9E8A49-AB08-41C7-9076-774690EC7B4A}" destId="{4C577278-A2F6-45F1-A328-EB3790383ED6}" srcOrd="3" destOrd="0" parTransId="{2ECEA145-96CC-489B-ACFC-8E4EB0B49BBD}" sibTransId="{63464A7A-DB3F-4699-A9FD-58838241754F}"/>
    <dgm:cxn modelId="{F234A716-EE30-419E-BE8D-26DCB39CBD69}" type="presOf" srcId="{4B3737E1-57DD-4DF6-BD2D-053EA80315B2}" destId="{12B04950-E498-4C8D-BD40-B5DF605F51C7}" srcOrd="0" destOrd="0" presId="urn:microsoft.com/office/officeart/2005/8/layout/vList3"/>
    <dgm:cxn modelId="{D268C52C-9CE2-4927-A23E-3DFF53D1D713}" type="presOf" srcId="{F95D37D9-323A-48C6-8007-417E915F6EAD}" destId="{F94147B8-789B-4486-8427-AA9F28D6AF04}" srcOrd="0" destOrd="0" presId="urn:microsoft.com/office/officeart/2005/8/layout/vList3"/>
    <dgm:cxn modelId="{BB761583-0ED8-448F-9217-319D43D6423F}" type="presOf" srcId="{512FB0DC-D4ED-43C9-B978-E02636A5FF06}" destId="{7728F464-7A85-4832-8E2E-74C89F2E770E}" srcOrd="0" destOrd="0" presId="urn:microsoft.com/office/officeart/2005/8/layout/vList3"/>
    <dgm:cxn modelId="{5F3B9033-5D52-41BD-A11A-F97D76E7AD56}" type="presOf" srcId="{8F5364C9-8BB1-4110-B23B-10331F1D4AA4}" destId="{8A8B8EEE-CCDF-465F-9782-897EDF737ADC}" srcOrd="0" destOrd="0" presId="urn:microsoft.com/office/officeart/2005/8/layout/vList3"/>
    <dgm:cxn modelId="{61355DB2-297F-43C5-B7EF-7CE0EA3D08C4}" srcId="{0A9E8A49-AB08-41C7-9076-774690EC7B4A}" destId="{76EE5D92-5C73-41CA-8AB2-5AB1DEA1DF16}" srcOrd="7" destOrd="0" parTransId="{C0213C64-59E9-400B-B8D0-8986036ADB96}" sibTransId="{16B5438F-DC13-49EC-A3A4-368C6C2A705C}"/>
    <dgm:cxn modelId="{375CB3EE-B0EA-4A7F-91EF-823EED014431}" type="presOf" srcId="{0A9E8A49-AB08-41C7-9076-774690EC7B4A}" destId="{93B7CC09-D19F-4365-A86A-19BC00555527}" srcOrd="0" destOrd="0" presId="urn:microsoft.com/office/officeart/2005/8/layout/vList3"/>
    <dgm:cxn modelId="{5D97192E-4EFF-46A6-958D-1A8C9BF2203A}" srcId="{0A9E8A49-AB08-41C7-9076-774690EC7B4A}" destId="{4B3737E1-57DD-4DF6-BD2D-053EA80315B2}" srcOrd="8" destOrd="0" parTransId="{C70AD92A-9CBE-4DE4-89AB-B7F99FF4E1C4}" sibTransId="{C449E468-E3A7-4EF8-9B42-0EAFAE1724AA}"/>
    <dgm:cxn modelId="{B25160AE-C068-4D3D-8AAC-4C0F7E848316}" type="presOf" srcId="{4C577278-A2F6-45F1-A328-EB3790383ED6}" destId="{6EAECDDF-60DB-4B8D-86E6-D386CB2E191E}" srcOrd="0" destOrd="0" presId="urn:microsoft.com/office/officeart/2005/8/layout/vList3"/>
    <dgm:cxn modelId="{C99C2993-89FE-435E-B7F4-3D7DCD8EC627}" srcId="{0A9E8A49-AB08-41C7-9076-774690EC7B4A}" destId="{C285DBCE-CBDD-4114-AE23-7D24F247310E}" srcOrd="1" destOrd="0" parTransId="{3CAEA679-7A26-4AB1-906A-9A0D388B3C15}" sibTransId="{A4CD903A-02B0-4F6E-9DC9-62EF83A530B1}"/>
    <dgm:cxn modelId="{B4FC72B8-0B8E-4E3A-B583-49A92912FB60}" type="presOf" srcId="{C285DBCE-CBDD-4114-AE23-7D24F247310E}" destId="{94339A6E-47E6-4BAC-93A0-D6D74647C6B4}" srcOrd="0" destOrd="0" presId="urn:microsoft.com/office/officeart/2005/8/layout/vList3"/>
    <dgm:cxn modelId="{8D669756-4E16-487F-BA0D-6758FB5F0C61}" type="presParOf" srcId="{93B7CC09-D19F-4365-A86A-19BC00555527}" destId="{EB03A59A-AC4C-4284-8B2B-4EDB5C2A39B0}" srcOrd="0" destOrd="0" presId="urn:microsoft.com/office/officeart/2005/8/layout/vList3"/>
    <dgm:cxn modelId="{6E13CF6B-4A28-43E2-BA67-A3DB1783DD1B}" type="presParOf" srcId="{EB03A59A-AC4C-4284-8B2B-4EDB5C2A39B0}" destId="{AE38E78E-A2E8-472A-A62E-DFC9AB5401AB}" srcOrd="0" destOrd="0" presId="urn:microsoft.com/office/officeart/2005/8/layout/vList3"/>
    <dgm:cxn modelId="{4C05C8B5-43F9-4A84-934A-61B2C1B78707}" type="presParOf" srcId="{EB03A59A-AC4C-4284-8B2B-4EDB5C2A39B0}" destId="{F94147B8-789B-4486-8427-AA9F28D6AF04}" srcOrd="1" destOrd="0" presId="urn:microsoft.com/office/officeart/2005/8/layout/vList3"/>
    <dgm:cxn modelId="{B7C79A98-2216-4B88-94D4-874E2EDE24FB}" type="presParOf" srcId="{93B7CC09-D19F-4365-A86A-19BC00555527}" destId="{FE842118-7B73-429F-99B0-6CE2BB9508A8}" srcOrd="1" destOrd="0" presId="urn:microsoft.com/office/officeart/2005/8/layout/vList3"/>
    <dgm:cxn modelId="{E6ECB522-FB52-4950-AB96-88DF7D7C27F9}" type="presParOf" srcId="{93B7CC09-D19F-4365-A86A-19BC00555527}" destId="{B48E5793-DC9E-46A5-8AB5-04323572C9C8}" srcOrd="2" destOrd="0" presId="urn:microsoft.com/office/officeart/2005/8/layout/vList3"/>
    <dgm:cxn modelId="{D59AA2DF-8C34-4145-BAC1-E811199BF0C7}" type="presParOf" srcId="{B48E5793-DC9E-46A5-8AB5-04323572C9C8}" destId="{B262BFE9-5282-456C-950F-FBF61E951C72}" srcOrd="0" destOrd="0" presId="urn:microsoft.com/office/officeart/2005/8/layout/vList3"/>
    <dgm:cxn modelId="{312C1840-CA15-4E15-ADEA-82106F2AC038}" type="presParOf" srcId="{B48E5793-DC9E-46A5-8AB5-04323572C9C8}" destId="{94339A6E-47E6-4BAC-93A0-D6D74647C6B4}" srcOrd="1" destOrd="0" presId="urn:microsoft.com/office/officeart/2005/8/layout/vList3"/>
    <dgm:cxn modelId="{70E58565-074C-48EB-B22A-D53E28E8402B}" type="presParOf" srcId="{93B7CC09-D19F-4365-A86A-19BC00555527}" destId="{A06E8E2A-E271-41DD-BE15-D7B545414E17}" srcOrd="3" destOrd="0" presId="urn:microsoft.com/office/officeart/2005/8/layout/vList3"/>
    <dgm:cxn modelId="{6D03C798-F610-4518-8E71-C79097428E2F}" type="presParOf" srcId="{93B7CC09-D19F-4365-A86A-19BC00555527}" destId="{6BB8AD09-0EB8-4FB4-B46B-C72F01FF79C3}" srcOrd="4" destOrd="0" presId="urn:microsoft.com/office/officeart/2005/8/layout/vList3"/>
    <dgm:cxn modelId="{805D92C7-BF76-4B54-A7F1-5FCC0DCBD3C1}" type="presParOf" srcId="{6BB8AD09-0EB8-4FB4-B46B-C72F01FF79C3}" destId="{5237DF96-55F6-4A47-AE45-5300D48C9CDE}" srcOrd="0" destOrd="0" presId="urn:microsoft.com/office/officeart/2005/8/layout/vList3"/>
    <dgm:cxn modelId="{3E4CD187-4E53-4FA5-A10B-6AC9D3AC85E4}" type="presParOf" srcId="{6BB8AD09-0EB8-4FB4-B46B-C72F01FF79C3}" destId="{9C5998B9-24D6-438B-8D59-CAA3E06B2A35}" srcOrd="1" destOrd="0" presId="urn:microsoft.com/office/officeart/2005/8/layout/vList3"/>
    <dgm:cxn modelId="{87A29F4E-F353-46EA-977D-6A997D7D4A72}" type="presParOf" srcId="{93B7CC09-D19F-4365-A86A-19BC00555527}" destId="{83A07548-E348-4D33-9575-798E8BF3C13C}" srcOrd="5" destOrd="0" presId="urn:microsoft.com/office/officeart/2005/8/layout/vList3"/>
    <dgm:cxn modelId="{70E02669-5FC3-4636-86CB-EA9A03D40607}" type="presParOf" srcId="{93B7CC09-D19F-4365-A86A-19BC00555527}" destId="{88C72787-A5E0-43C9-AC3B-B197B2AA1E67}" srcOrd="6" destOrd="0" presId="urn:microsoft.com/office/officeart/2005/8/layout/vList3"/>
    <dgm:cxn modelId="{C5C6AB46-FBDE-4836-AB29-596B629A15D2}" type="presParOf" srcId="{88C72787-A5E0-43C9-AC3B-B197B2AA1E67}" destId="{D483E5D9-2DDF-4D67-BDC3-69586DE5C4A8}" srcOrd="0" destOrd="0" presId="urn:microsoft.com/office/officeart/2005/8/layout/vList3"/>
    <dgm:cxn modelId="{8044552A-7C50-4618-927B-58827788BE7D}" type="presParOf" srcId="{88C72787-A5E0-43C9-AC3B-B197B2AA1E67}" destId="{6EAECDDF-60DB-4B8D-86E6-D386CB2E191E}" srcOrd="1" destOrd="0" presId="urn:microsoft.com/office/officeart/2005/8/layout/vList3"/>
    <dgm:cxn modelId="{679A8CB4-4272-4366-A6AA-F1ECBEB7355F}" type="presParOf" srcId="{93B7CC09-D19F-4365-A86A-19BC00555527}" destId="{6391CBE9-4AED-401A-B15D-D356D65AD55A}" srcOrd="7" destOrd="0" presId="urn:microsoft.com/office/officeart/2005/8/layout/vList3"/>
    <dgm:cxn modelId="{18DEDBF7-8DD3-411D-AE29-857A338786F7}" type="presParOf" srcId="{93B7CC09-D19F-4365-A86A-19BC00555527}" destId="{60D5ED1D-6806-45E8-B129-42CE2F8047BD}" srcOrd="8" destOrd="0" presId="urn:microsoft.com/office/officeart/2005/8/layout/vList3"/>
    <dgm:cxn modelId="{5854472F-14A2-4F83-83E3-82495D77038F}" type="presParOf" srcId="{60D5ED1D-6806-45E8-B129-42CE2F8047BD}" destId="{F6EF9846-BEE6-4760-BC67-748B68DC0B32}" srcOrd="0" destOrd="0" presId="urn:microsoft.com/office/officeart/2005/8/layout/vList3"/>
    <dgm:cxn modelId="{79E4E6FD-6CA2-4192-BD21-BAF0CDA4038F}" type="presParOf" srcId="{60D5ED1D-6806-45E8-B129-42CE2F8047BD}" destId="{BB2495B1-519F-4C8B-BE7C-441C86293ECC}" srcOrd="1" destOrd="0" presId="urn:microsoft.com/office/officeart/2005/8/layout/vList3"/>
    <dgm:cxn modelId="{7B76CADB-7EC8-46AC-AEBF-985B158F6472}" type="presParOf" srcId="{93B7CC09-D19F-4365-A86A-19BC00555527}" destId="{DF9A01DB-C8D4-4E53-852A-2A60883D5A79}" srcOrd="9" destOrd="0" presId="urn:microsoft.com/office/officeart/2005/8/layout/vList3"/>
    <dgm:cxn modelId="{7268CC89-894A-410E-A843-61C049BC43DF}" type="presParOf" srcId="{93B7CC09-D19F-4365-A86A-19BC00555527}" destId="{FD0CCE5C-B049-436C-95EF-428AD6238253}" srcOrd="10" destOrd="0" presId="urn:microsoft.com/office/officeart/2005/8/layout/vList3"/>
    <dgm:cxn modelId="{10CEB9FB-7C4B-4767-9622-F2166C930393}" type="presParOf" srcId="{FD0CCE5C-B049-436C-95EF-428AD6238253}" destId="{1DAD6C52-BAF8-4DB8-82D6-18F6D8545311}" srcOrd="0" destOrd="0" presId="urn:microsoft.com/office/officeart/2005/8/layout/vList3"/>
    <dgm:cxn modelId="{A9F2E7F0-6FEF-4A4D-9471-7C9064E64C29}" type="presParOf" srcId="{FD0CCE5C-B049-436C-95EF-428AD6238253}" destId="{36979D61-F318-4B59-B4AE-3ED9A901F62D}" srcOrd="1" destOrd="0" presId="urn:microsoft.com/office/officeart/2005/8/layout/vList3"/>
    <dgm:cxn modelId="{9C00A619-051A-4C9D-B4CB-BC061F1DDB86}" type="presParOf" srcId="{93B7CC09-D19F-4365-A86A-19BC00555527}" destId="{F9FFC15E-0BCD-4052-A160-A894701E1E47}" srcOrd="11" destOrd="0" presId="urn:microsoft.com/office/officeart/2005/8/layout/vList3"/>
    <dgm:cxn modelId="{25AC2EBC-7BE4-4806-9FD4-B83653E715E3}" type="presParOf" srcId="{93B7CC09-D19F-4365-A86A-19BC00555527}" destId="{FD4A8A78-457F-4175-BC31-EA3B6B8F80CE}" srcOrd="12" destOrd="0" presId="urn:microsoft.com/office/officeart/2005/8/layout/vList3"/>
    <dgm:cxn modelId="{808BA18F-4948-4E6A-8ABF-6A729EB92D40}" type="presParOf" srcId="{FD4A8A78-457F-4175-BC31-EA3B6B8F80CE}" destId="{F6D8AB32-73BC-428A-8ADD-3C15E1A7E837}" srcOrd="0" destOrd="0" presId="urn:microsoft.com/office/officeart/2005/8/layout/vList3"/>
    <dgm:cxn modelId="{BB224478-7A44-42AA-A0AF-8D47A0505862}" type="presParOf" srcId="{FD4A8A78-457F-4175-BC31-EA3B6B8F80CE}" destId="{E66436BC-2FCC-440A-8D59-B7718DFA766E}" srcOrd="1" destOrd="0" presId="urn:microsoft.com/office/officeart/2005/8/layout/vList3"/>
    <dgm:cxn modelId="{8E0C004C-5AF3-4E1E-89C0-BE1196640F08}" type="presParOf" srcId="{93B7CC09-D19F-4365-A86A-19BC00555527}" destId="{A1D91908-34FB-4AE5-B8D6-CBC4DEE1D4B7}" srcOrd="13" destOrd="0" presId="urn:microsoft.com/office/officeart/2005/8/layout/vList3"/>
    <dgm:cxn modelId="{25ED2BE3-21E8-4AB3-ADAC-691CEF361C8D}" type="presParOf" srcId="{93B7CC09-D19F-4365-A86A-19BC00555527}" destId="{1526286C-CD01-4AEE-906F-B6762AAB9622}" srcOrd="14" destOrd="0" presId="urn:microsoft.com/office/officeart/2005/8/layout/vList3"/>
    <dgm:cxn modelId="{56D008D5-9B9B-4978-BCA8-10818434CCD9}" type="presParOf" srcId="{1526286C-CD01-4AEE-906F-B6762AAB9622}" destId="{7474D030-F64C-405F-A3A9-48F223D85CEC}" srcOrd="0" destOrd="0" presId="urn:microsoft.com/office/officeart/2005/8/layout/vList3"/>
    <dgm:cxn modelId="{3C24FBC3-C5B7-41D5-90DB-220C666EBB14}" type="presParOf" srcId="{1526286C-CD01-4AEE-906F-B6762AAB9622}" destId="{86FBBA21-6EC6-46BB-B36E-0B026137DD6F}" srcOrd="1" destOrd="0" presId="urn:microsoft.com/office/officeart/2005/8/layout/vList3"/>
    <dgm:cxn modelId="{6770FC5D-19E6-4636-A2F6-A54BD958A6D7}" type="presParOf" srcId="{93B7CC09-D19F-4365-A86A-19BC00555527}" destId="{698BC06F-D41D-4A76-BF96-642B6BB151E7}" srcOrd="15" destOrd="0" presId="urn:microsoft.com/office/officeart/2005/8/layout/vList3"/>
    <dgm:cxn modelId="{546572B5-8A8D-4274-AF07-3B7B2FB4CB52}" type="presParOf" srcId="{93B7CC09-D19F-4365-A86A-19BC00555527}" destId="{20F15335-5F80-4F81-8B1D-852729948D03}" srcOrd="16" destOrd="0" presId="urn:microsoft.com/office/officeart/2005/8/layout/vList3"/>
    <dgm:cxn modelId="{28E799BD-AFB1-4672-A69A-951FC107C3E5}" type="presParOf" srcId="{20F15335-5F80-4F81-8B1D-852729948D03}" destId="{F33939D4-698A-4E54-BB1A-C3B7125DF93F}" srcOrd="0" destOrd="0" presId="urn:microsoft.com/office/officeart/2005/8/layout/vList3"/>
    <dgm:cxn modelId="{F1AD0361-C123-4176-AD13-147513DFE9BC}" type="presParOf" srcId="{20F15335-5F80-4F81-8B1D-852729948D03}" destId="{12B04950-E498-4C8D-BD40-B5DF605F51C7}" srcOrd="1" destOrd="0" presId="urn:microsoft.com/office/officeart/2005/8/layout/vList3"/>
    <dgm:cxn modelId="{65389EF7-E407-4777-85A8-83793899F703}" type="presParOf" srcId="{93B7CC09-D19F-4365-A86A-19BC00555527}" destId="{470283D9-B2E3-4C2C-866B-B4CB5006F625}" srcOrd="17" destOrd="0" presId="urn:microsoft.com/office/officeart/2005/8/layout/vList3"/>
    <dgm:cxn modelId="{C445F5BE-0139-4748-8A1B-B60B23C12DF8}" type="presParOf" srcId="{93B7CC09-D19F-4365-A86A-19BC00555527}" destId="{E5695900-AB95-4952-B8B1-A3A372A43005}" srcOrd="18" destOrd="0" presId="urn:microsoft.com/office/officeart/2005/8/layout/vList3"/>
    <dgm:cxn modelId="{0AAE362F-33FC-4977-BB29-23D88F23B523}" type="presParOf" srcId="{E5695900-AB95-4952-B8B1-A3A372A43005}" destId="{17ED7EF5-5DCC-4EA9-A374-AAB4D085304C}" srcOrd="0" destOrd="0" presId="urn:microsoft.com/office/officeart/2005/8/layout/vList3"/>
    <dgm:cxn modelId="{00597EE2-2845-4DB8-9894-C35E8C9F57D5}" type="presParOf" srcId="{E5695900-AB95-4952-B8B1-A3A372A43005}" destId="{7728F464-7A85-4832-8E2E-74C89F2E770E}" srcOrd="1" destOrd="0" presId="urn:microsoft.com/office/officeart/2005/8/layout/vList3"/>
    <dgm:cxn modelId="{B78A2707-C52E-4E0B-A6FD-69C1E805089E}" type="presParOf" srcId="{93B7CC09-D19F-4365-A86A-19BC00555527}" destId="{79248DBC-1C87-4C27-BAD1-CFDE2D512CAF}" srcOrd="19" destOrd="0" presId="urn:microsoft.com/office/officeart/2005/8/layout/vList3"/>
    <dgm:cxn modelId="{216932FC-C92F-4D1B-9DDE-BDE4F8E18759}" type="presParOf" srcId="{93B7CC09-D19F-4365-A86A-19BC00555527}" destId="{D54A9935-8311-44A7-A798-34C2F68613F8}" srcOrd="20" destOrd="0" presId="urn:microsoft.com/office/officeart/2005/8/layout/vList3"/>
    <dgm:cxn modelId="{3555C6E0-2C15-40B5-8AF3-2A8520945B7E}" type="presParOf" srcId="{D54A9935-8311-44A7-A798-34C2F68613F8}" destId="{D3D3ECBE-F3D6-4705-9EED-F0B1430AD006}" srcOrd="0" destOrd="0" presId="urn:microsoft.com/office/officeart/2005/8/layout/vList3"/>
    <dgm:cxn modelId="{B56A7B36-2682-4B21-986C-3B174F901716}" type="presParOf" srcId="{D54A9935-8311-44A7-A798-34C2F68613F8}" destId="{8A8B8EEE-CCDF-465F-9782-897EDF737ADC}" srcOrd="1" destOrd="0" presId="urn:microsoft.com/office/officeart/2005/8/layout/vList3"/>
    <dgm:cxn modelId="{B812B158-321F-4832-BA5A-E50ADFE34440}" type="presParOf" srcId="{93B7CC09-D19F-4365-A86A-19BC00555527}" destId="{6E1A2DFE-46C2-49DC-B5F1-342DF493C5CD}" srcOrd="21" destOrd="0" presId="urn:microsoft.com/office/officeart/2005/8/layout/vList3"/>
    <dgm:cxn modelId="{9757A417-FBDA-433A-94D5-48670D90B80A}" type="presParOf" srcId="{93B7CC09-D19F-4365-A86A-19BC00555527}" destId="{0C8324DC-6019-426C-A653-67B50BFC9479}" srcOrd="22" destOrd="0" presId="urn:microsoft.com/office/officeart/2005/8/layout/vList3"/>
    <dgm:cxn modelId="{6AC60A6B-0447-4813-A734-545F75AF354B}" type="presParOf" srcId="{0C8324DC-6019-426C-A653-67B50BFC9479}" destId="{F71809E9-3BE5-4826-B354-A2AD2C9AF101}" srcOrd="0" destOrd="0" presId="urn:microsoft.com/office/officeart/2005/8/layout/vList3"/>
    <dgm:cxn modelId="{214F5F97-D3F0-4227-9D06-832C48445796}" type="presParOf" srcId="{0C8324DC-6019-426C-A653-67B50BFC9479}" destId="{1FA4B629-3519-4857-B840-8F0DD820D476}" srcOrd="1" destOrd="0" presId="urn:microsoft.com/office/officeart/2005/8/layout/vList3"/>
  </dgm:cxnLst>
  <dgm:bg/>
  <dgm:whole/>
  <dgm:extLst>
    <a:ext uri="http://schemas.microsoft.com/office/drawing/2008/diagram">
      <dsp:dataModelExt xmlns:dsp="http://schemas.microsoft.com/office/drawing/2008/diagram" relId="rId24"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A9E8A49-AB08-41C7-9076-774690EC7B4A}" type="doc">
      <dgm:prSet loTypeId="urn:microsoft.com/office/officeart/2005/8/layout/vList3" loCatId="picture" qsTypeId="urn:microsoft.com/office/officeart/2005/8/quickstyle/3d2" qsCatId="3D" csTypeId="urn:microsoft.com/office/officeart/2005/8/colors/accent1_2" csCatId="accent1" phldr="1"/>
      <dgm:spPr/>
    </dgm:pt>
    <dgm:pt modelId="{E818BB11-F445-4578-856F-4542E99B8CF2}">
      <dgm:prSet custT="1"/>
      <dgm:spPr>
        <a:solidFill>
          <a:schemeClr val="bg1">
            <a:lumMod val="75000"/>
            <a:alpha val="50000"/>
          </a:schemeClr>
        </a:solidFill>
      </dgm:spPr>
      <dgm:t>
        <a:bodyPr/>
        <a:lstStyle/>
        <a:p>
          <a:r>
            <a:rPr lang="en-GB" sz="1000" dirty="0">
              <a:solidFill>
                <a:schemeClr val="tx1"/>
              </a:solidFill>
            </a:rPr>
            <a:t>Malawi</a:t>
          </a:r>
        </a:p>
      </dgm:t>
    </dgm:pt>
    <dgm:pt modelId="{38E88382-85ED-4C9D-921B-3F387BFD6166}" type="parTrans" cxnId="{61280769-68F4-472F-9A6F-BAAB1922E78E}">
      <dgm:prSet/>
      <dgm:spPr/>
      <dgm:t>
        <a:bodyPr/>
        <a:lstStyle/>
        <a:p>
          <a:endParaRPr lang="en-GB"/>
        </a:p>
      </dgm:t>
    </dgm:pt>
    <dgm:pt modelId="{C3F2BA2E-0293-435B-BFBF-0D862F3CCE96}" type="sibTrans" cxnId="{61280769-68F4-472F-9A6F-BAAB1922E78E}">
      <dgm:prSet/>
      <dgm:spPr/>
      <dgm:t>
        <a:bodyPr/>
        <a:lstStyle/>
        <a:p>
          <a:endParaRPr lang="en-GB"/>
        </a:p>
      </dgm:t>
    </dgm:pt>
    <dgm:pt modelId="{ACE4D274-6BCD-4C16-A121-4568FB244C8A}">
      <dgm:prSet custT="1"/>
      <dgm:spPr>
        <a:solidFill>
          <a:schemeClr val="bg1">
            <a:lumMod val="75000"/>
            <a:alpha val="50000"/>
          </a:schemeClr>
        </a:solidFill>
      </dgm:spPr>
      <dgm:t>
        <a:bodyPr/>
        <a:lstStyle/>
        <a:p>
          <a:r>
            <a:rPr lang="en-GB" sz="1000" dirty="0">
              <a:solidFill>
                <a:schemeClr val="tx1"/>
              </a:solidFill>
            </a:rPr>
            <a:t>Malaysia </a:t>
          </a:r>
        </a:p>
      </dgm:t>
    </dgm:pt>
    <dgm:pt modelId="{B95A9C22-3A59-4049-B77D-BA735247DE01}" type="parTrans" cxnId="{7355F6E4-B3F8-496B-A4C1-2600D15E8404}">
      <dgm:prSet/>
      <dgm:spPr/>
      <dgm:t>
        <a:bodyPr/>
        <a:lstStyle/>
        <a:p>
          <a:endParaRPr lang="en-GB"/>
        </a:p>
      </dgm:t>
    </dgm:pt>
    <dgm:pt modelId="{AB956C93-606D-46A9-A695-E125B9951B57}" type="sibTrans" cxnId="{7355F6E4-B3F8-496B-A4C1-2600D15E8404}">
      <dgm:prSet/>
      <dgm:spPr/>
      <dgm:t>
        <a:bodyPr/>
        <a:lstStyle/>
        <a:p>
          <a:endParaRPr lang="en-GB"/>
        </a:p>
      </dgm:t>
    </dgm:pt>
    <dgm:pt modelId="{F2F619BF-45A0-4BC4-BD3B-9FF45A9B6977}">
      <dgm:prSet custT="1"/>
      <dgm:spPr>
        <a:solidFill>
          <a:schemeClr val="bg1">
            <a:lumMod val="75000"/>
            <a:alpha val="50000"/>
          </a:schemeClr>
        </a:solidFill>
      </dgm:spPr>
      <dgm:t>
        <a:bodyPr/>
        <a:lstStyle/>
        <a:p>
          <a:r>
            <a:rPr lang="en-GB" sz="1000" dirty="0">
              <a:solidFill>
                <a:schemeClr val="tx1"/>
              </a:solidFill>
            </a:rPr>
            <a:t>Madagascar</a:t>
          </a:r>
        </a:p>
      </dgm:t>
    </dgm:pt>
    <dgm:pt modelId="{196E626B-BB38-40EB-93D4-D8530810AA37}" type="parTrans" cxnId="{4371D240-CD79-403E-A591-F8D191D66997}">
      <dgm:prSet/>
      <dgm:spPr/>
      <dgm:t>
        <a:bodyPr/>
        <a:lstStyle/>
        <a:p>
          <a:endParaRPr lang="en-GB"/>
        </a:p>
      </dgm:t>
    </dgm:pt>
    <dgm:pt modelId="{B0F44586-2B41-4B3D-91A3-E863EF1231D2}" type="sibTrans" cxnId="{4371D240-CD79-403E-A591-F8D191D66997}">
      <dgm:prSet/>
      <dgm:spPr/>
      <dgm:t>
        <a:bodyPr/>
        <a:lstStyle/>
        <a:p>
          <a:endParaRPr lang="en-GB"/>
        </a:p>
      </dgm:t>
    </dgm:pt>
    <dgm:pt modelId="{7671C927-E84A-41C2-B8D4-3E81BD200DD0}">
      <dgm:prSet phldrT="[Text]" custT="1"/>
      <dgm:spPr>
        <a:solidFill>
          <a:schemeClr val="bg1">
            <a:lumMod val="75000"/>
            <a:alpha val="50000"/>
          </a:schemeClr>
        </a:solidFill>
      </dgm:spPr>
      <dgm:t>
        <a:bodyPr/>
        <a:lstStyle/>
        <a:p>
          <a:r>
            <a:rPr lang="en-GB" sz="1000" dirty="0">
              <a:solidFill>
                <a:schemeClr val="tx1"/>
              </a:solidFill>
            </a:rPr>
            <a:t>Malta</a:t>
          </a:r>
        </a:p>
      </dgm:t>
    </dgm:pt>
    <dgm:pt modelId="{DB094D09-2E7E-4C82-9BE8-2EA351EE3BE8}" type="parTrans" cxnId="{2164CA64-B5AF-46A9-9285-775E589D981B}">
      <dgm:prSet/>
      <dgm:spPr/>
      <dgm:t>
        <a:bodyPr/>
        <a:lstStyle/>
        <a:p>
          <a:endParaRPr lang="en-GB"/>
        </a:p>
      </dgm:t>
    </dgm:pt>
    <dgm:pt modelId="{299BA4BF-6E76-43A8-85B0-4472E1FB4921}" type="sibTrans" cxnId="{2164CA64-B5AF-46A9-9285-775E589D981B}">
      <dgm:prSet/>
      <dgm:spPr/>
      <dgm:t>
        <a:bodyPr/>
        <a:lstStyle/>
        <a:p>
          <a:endParaRPr lang="en-GB"/>
        </a:p>
      </dgm:t>
    </dgm:pt>
    <dgm:pt modelId="{2E681F8B-AAEB-4674-A309-EA3686676207}">
      <dgm:prSet phldrT="[Text]" custT="1"/>
      <dgm:spPr>
        <a:solidFill>
          <a:schemeClr val="bg1">
            <a:lumMod val="75000"/>
            <a:alpha val="50000"/>
          </a:schemeClr>
        </a:solidFill>
      </dgm:spPr>
      <dgm:t>
        <a:bodyPr/>
        <a:lstStyle/>
        <a:p>
          <a:r>
            <a:rPr lang="en-GB" sz="1000" dirty="0">
              <a:solidFill>
                <a:schemeClr val="tx1"/>
              </a:solidFill>
            </a:rPr>
            <a:t>Mauritius </a:t>
          </a:r>
        </a:p>
      </dgm:t>
    </dgm:pt>
    <dgm:pt modelId="{E2860FBB-A740-48D3-BDAE-7604EE7B3A4F}" type="parTrans" cxnId="{3C6945FB-6339-4F86-87B4-96B0B4B580F0}">
      <dgm:prSet/>
      <dgm:spPr/>
      <dgm:t>
        <a:bodyPr/>
        <a:lstStyle/>
        <a:p>
          <a:endParaRPr lang="en-GB"/>
        </a:p>
      </dgm:t>
    </dgm:pt>
    <dgm:pt modelId="{30F53261-6D9F-42CD-A89A-FEA25888717E}" type="sibTrans" cxnId="{3C6945FB-6339-4F86-87B4-96B0B4B580F0}">
      <dgm:prSet/>
      <dgm:spPr/>
      <dgm:t>
        <a:bodyPr/>
        <a:lstStyle/>
        <a:p>
          <a:endParaRPr lang="en-GB"/>
        </a:p>
      </dgm:t>
    </dgm:pt>
    <dgm:pt modelId="{5A929E54-BF5E-4BD8-83B2-2E62FA85DBFA}">
      <dgm:prSet phldrT="[Text]" custT="1"/>
      <dgm:spPr>
        <a:solidFill>
          <a:schemeClr val="bg1">
            <a:lumMod val="75000"/>
            <a:alpha val="50000"/>
          </a:schemeClr>
        </a:solidFill>
      </dgm:spPr>
      <dgm:t>
        <a:bodyPr/>
        <a:lstStyle/>
        <a:p>
          <a:r>
            <a:rPr lang="en-GB" sz="1000" dirty="0">
              <a:solidFill>
                <a:schemeClr val="tx1"/>
              </a:solidFill>
            </a:rPr>
            <a:t>Mexico</a:t>
          </a:r>
        </a:p>
      </dgm:t>
    </dgm:pt>
    <dgm:pt modelId="{5BAB9917-F1E0-4231-9E05-C836AAA8DAAB}" type="parTrans" cxnId="{9AF9FF4F-79ED-4185-A97F-83315F6ECF1D}">
      <dgm:prSet/>
      <dgm:spPr/>
      <dgm:t>
        <a:bodyPr/>
        <a:lstStyle/>
        <a:p>
          <a:endParaRPr lang="en-GB"/>
        </a:p>
      </dgm:t>
    </dgm:pt>
    <dgm:pt modelId="{A7BEE2E0-5BD4-460D-BC76-6C408310FF99}" type="sibTrans" cxnId="{9AF9FF4F-79ED-4185-A97F-83315F6ECF1D}">
      <dgm:prSet/>
      <dgm:spPr/>
      <dgm:t>
        <a:bodyPr/>
        <a:lstStyle/>
        <a:p>
          <a:endParaRPr lang="en-GB"/>
        </a:p>
      </dgm:t>
    </dgm:pt>
    <dgm:pt modelId="{66C451A0-49FD-4A12-9C7A-0C83777EA41B}">
      <dgm:prSet phldrT="[Text]" custT="1"/>
      <dgm:spPr>
        <a:solidFill>
          <a:schemeClr val="bg1">
            <a:lumMod val="75000"/>
            <a:alpha val="50000"/>
          </a:schemeClr>
        </a:solidFill>
      </dgm:spPr>
      <dgm:t>
        <a:bodyPr/>
        <a:lstStyle/>
        <a:p>
          <a:r>
            <a:rPr lang="en-GB" sz="1000" dirty="0">
              <a:solidFill>
                <a:schemeClr val="tx1"/>
              </a:solidFill>
            </a:rPr>
            <a:t>Morocco</a:t>
          </a:r>
        </a:p>
      </dgm:t>
    </dgm:pt>
    <dgm:pt modelId="{5B9D0399-F579-4123-89BF-B3DAE4863EF2}" type="parTrans" cxnId="{A1138128-1469-43BE-A7C5-3A9EF6EE1E26}">
      <dgm:prSet/>
      <dgm:spPr/>
      <dgm:t>
        <a:bodyPr/>
        <a:lstStyle/>
        <a:p>
          <a:endParaRPr lang="en-GB"/>
        </a:p>
      </dgm:t>
    </dgm:pt>
    <dgm:pt modelId="{83419080-FBC6-4E9E-8FD0-9122DF3DE131}" type="sibTrans" cxnId="{A1138128-1469-43BE-A7C5-3A9EF6EE1E26}">
      <dgm:prSet/>
      <dgm:spPr/>
      <dgm:t>
        <a:bodyPr/>
        <a:lstStyle/>
        <a:p>
          <a:endParaRPr lang="en-GB"/>
        </a:p>
      </dgm:t>
    </dgm:pt>
    <dgm:pt modelId="{8BEEC2BB-2104-430D-9E8D-50904EEAD1B2}">
      <dgm:prSet phldrT="[Text]" custT="1"/>
      <dgm:spPr>
        <a:solidFill>
          <a:schemeClr val="bg1">
            <a:lumMod val="75000"/>
            <a:alpha val="50000"/>
          </a:schemeClr>
        </a:solidFill>
      </dgm:spPr>
      <dgm:t>
        <a:bodyPr/>
        <a:lstStyle/>
        <a:p>
          <a:r>
            <a:rPr lang="en-GB" sz="1000" dirty="0">
              <a:solidFill>
                <a:schemeClr val="tx1"/>
              </a:solidFill>
            </a:rPr>
            <a:t>Netherlands</a:t>
          </a:r>
        </a:p>
      </dgm:t>
    </dgm:pt>
    <dgm:pt modelId="{D9EB2976-6B46-44B2-9875-C18ECC0364AE}" type="parTrans" cxnId="{48DFCF24-9DDC-45A7-9E12-0CFDF4CCA010}">
      <dgm:prSet/>
      <dgm:spPr/>
      <dgm:t>
        <a:bodyPr/>
        <a:lstStyle/>
        <a:p>
          <a:endParaRPr lang="en-GB"/>
        </a:p>
      </dgm:t>
    </dgm:pt>
    <dgm:pt modelId="{EE0A104A-6C35-410C-8B91-C9DBEA489DA2}" type="sibTrans" cxnId="{48DFCF24-9DDC-45A7-9E12-0CFDF4CCA010}">
      <dgm:prSet/>
      <dgm:spPr/>
      <dgm:t>
        <a:bodyPr/>
        <a:lstStyle/>
        <a:p>
          <a:endParaRPr lang="en-GB"/>
        </a:p>
      </dgm:t>
    </dgm:pt>
    <dgm:pt modelId="{ACF6DA84-AF6D-4DD6-B29C-98C2E31AFD36}">
      <dgm:prSet phldrT="[Text]" custT="1"/>
      <dgm:spPr>
        <a:solidFill>
          <a:schemeClr val="bg1">
            <a:lumMod val="75000"/>
            <a:alpha val="50000"/>
          </a:schemeClr>
        </a:solidFill>
      </dgm:spPr>
      <dgm:t>
        <a:bodyPr/>
        <a:lstStyle/>
        <a:p>
          <a:r>
            <a:rPr lang="en-GB" sz="1000" dirty="0">
              <a:solidFill>
                <a:schemeClr val="tx1"/>
              </a:solidFill>
            </a:rPr>
            <a:t>New Zealand</a:t>
          </a:r>
        </a:p>
      </dgm:t>
    </dgm:pt>
    <dgm:pt modelId="{F7C75E3E-F7F7-4D78-A01D-DCFC16EBA185}" type="parTrans" cxnId="{03CCD0B9-8F86-40A6-9277-DD0D7BA800B2}">
      <dgm:prSet/>
      <dgm:spPr/>
      <dgm:t>
        <a:bodyPr/>
        <a:lstStyle/>
        <a:p>
          <a:endParaRPr lang="en-GB"/>
        </a:p>
      </dgm:t>
    </dgm:pt>
    <dgm:pt modelId="{A688C677-1731-4FBA-914B-B28F95BCE86E}" type="sibTrans" cxnId="{03CCD0B9-8F86-40A6-9277-DD0D7BA800B2}">
      <dgm:prSet/>
      <dgm:spPr/>
      <dgm:t>
        <a:bodyPr/>
        <a:lstStyle/>
        <a:p>
          <a:endParaRPr lang="en-GB"/>
        </a:p>
      </dgm:t>
    </dgm:pt>
    <dgm:pt modelId="{D21F3C8E-B1E6-4CB1-9C1B-1C62AE7AD46A}">
      <dgm:prSet phldrT="[Text]" custT="1"/>
      <dgm:spPr>
        <a:solidFill>
          <a:schemeClr val="bg1">
            <a:lumMod val="75000"/>
            <a:alpha val="50000"/>
          </a:schemeClr>
        </a:solidFill>
      </dgm:spPr>
      <dgm:t>
        <a:bodyPr/>
        <a:lstStyle/>
        <a:p>
          <a:r>
            <a:rPr lang="en-GB" sz="1000" dirty="0">
              <a:solidFill>
                <a:schemeClr val="tx1"/>
              </a:solidFill>
            </a:rPr>
            <a:t>Norway</a:t>
          </a:r>
        </a:p>
      </dgm:t>
    </dgm:pt>
    <dgm:pt modelId="{BB15FC93-48C7-40FC-82AF-AC742F9631FB}" type="parTrans" cxnId="{FFEF160D-EB38-4674-A024-F5E133AB95EE}">
      <dgm:prSet/>
      <dgm:spPr/>
      <dgm:t>
        <a:bodyPr/>
        <a:lstStyle/>
        <a:p>
          <a:endParaRPr lang="en-GB"/>
        </a:p>
      </dgm:t>
    </dgm:pt>
    <dgm:pt modelId="{38D51B97-AB1C-4AB4-BA3E-BC0D7F3A8504}" type="sibTrans" cxnId="{FFEF160D-EB38-4674-A024-F5E133AB95EE}">
      <dgm:prSet/>
      <dgm:spPr/>
      <dgm:t>
        <a:bodyPr/>
        <a:lstStyle/>
        <a:p>
          <a:endParaRPr lang="en-GB"/>
        </a:p>
      </dgm:t>
    </dgm:pt>
    <dgm:pt modelId="{E2864059-72D9-4D35-A776-CA972DF39F4A}">
      <dgm:prSet phldrT="[Text]" custT="1"/>
      <dgm:spPr>
        <a:solidFill>
          <a:schemeClr val="bg1">
            <a:lumMod val="75000"/>
            <a:alpha val="50000"/>
          </a:schemeClr>
        </a:solidFill>
      </dgm:spPr>
      <dgm:t>
        <a:bodyPr/>
        <a:lstStyle/>
        <a:p>
          <a:r>
            <a:rPr lang="en-GB" sz="1000" dirty="0">
              <a:solidFill>
                <a:schemeClr val="tx1"/>
              </a:solidFill>
            </a:rPr>
            <a:t>Pakistan</a:t>
          </a:r>
        </a:p>
      </dgm:t>
    </dgm:pt>
    <dgm:pt modelId="{C948CE97-12F4-47CA-94A4-087E854FC233}" type="parTrans" cxnId="{D8B26AE9-C5B8-4CD0-B506-26C28EBB24FA}">
      <dgm:prSet/>
      <dgm:spPr/>
      <dgm:t>
        <a:bodyPr/>
        <a:lstStyle/>
        <a:p>
          <a:endParaRPr lang="en-GB"/>
        </a:p>
      </dgm:t>
    </dgm:pt>
    <dgm:pt modelId="{B2E1C0CB-5075-46E8-9F8E-5E1B2729E13E}" type="sibTrans" cxnId="{D8B26AE9-C5B8-4CD0-B506-26C28EBB24FA}">
      <dgm:prSet/>
      <dgm:spPr/>
      <dgm:t>
        <a:bodyPr/>
        <a:lstStyle/>
        <a:p>
          <a:endParaRPr lang="en-GB"/>
        </a:p>
      </dgm:t>
    </dgm:pt>
    <dgm:pt modelId="{3D2D65B1-A8A8-4002-8E7D-85CF2A08ADE0}">
      <dgm:prSet phldrT="[Text]" custT="1"/>
      <dgm:spPr>
        <a:solidFill>
          <a:schemeClr val="bg1">
            <a:lumMod val="75000"/>
            <a:alpha val="50000"/>
          </a:schemeClr>
        </a:solidFill>
      </dgm:spPr>
      <dgm:t>
        <a:bodyPr/>
        <a:lstStyle/>
        <a:p>
          <a:r>
            <a:rPr lang="en-GB" sz="1000" dirty="0">
              <a:solidFill>
                <a:schemeClr val="tx1"/>
              </a:solidFill>
            </a:rPr>
            <a:t>Palestine</a:t>
          </a:r>
        </a:p>
      </dgm:t>
    </dgm:pt>
    <dgm:pt modelId="{1259E446-3467-4AFB-AD2D-901D9E6DFA43}" type="parTrans" cxnId="{1855F276-C586-4128-82AC-C1F59C32FF48}">
      <dgm:prSet/>
      <dgm:spPr/>
      <dgm:t>
        <a:bodyPr/>
        <a:lstStyle/>
        <a:p>
          <a:endParaRPr lang="en-GB"/>
        </a:p>
      </dgm:t>
    </dgm:pt>
    <dgm:pt modelId="{153F6136-9DB3-4FD7-8474-D3E118E4CE8F}" type="sibTrans" cxnId="{1855F276-C586-4128-82AC-C1F59C32FF48}">
      <dgm:prSet/>
      <dgm:spPr/>
      <dgm:t>
        <a:bodyPr/>
        <a:lstStyle/>
        <a:p>
          <a:endParaRPr lang="en-GB"/>
        </a:p>
      </dgm:t>
    </dgm:pt>
    <dgm:pt modelId="{93B7CC09-D19F-4365-A86A-19BC00555527}" type="pres">
      <dgm:prSet presAssocID="{0A9E8A49-AB08-41C7-9076-774690EC7B4A}" presName="linearFlow" presStyleCnt="0">
        <dgm:presLayoutVars>
          <dgm:dir/>
          <dgm:resizeHandles val="exact"/>
        </dgm:presLayoutVars>
      </dgm:prSet>
      <dgm:spPr/>
    </dgm:pt>
    <dgm:pt modelId="{B4C48EA9-915B-4CA2-9218-88A0AE415523}" type="pres">
      <dgm:prSet presAssocID="{F2F619BF-45A0-4BC4-BD3B-9FF45A9B6977}" presName="composite" presStyleCnt="0"/>
      <dgm:spPr/>
    </dgm:pt>
    <dgm:pt modelId="{83CFDFAC-C1DF-47B6-98C3-25FCF924A431}" type="pres">
      <dgm:prSet presAssocID="{F2F619BF-45A0-4BC4-BD3B-9FF45A9B6977}" presName="imgShp" presStyleLbl="fgImgPlace1" presStyleIdx="0" presStyleCnt="12"/>
      <dgm:spPr>
        <a:prstGeom prst="doubleWav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3000" r="-23000"/>
          </a:stretch>
        </a:blipFill>
      </dgm:spPr>
    </dgm:pt>
    <dgm:pt modelId="{38383A19-795E-43C1-AAC1-40FED647C580}" type="pres">
      <dgm:prSet presAssocID="{F2F619BF-45A0-4BC4-BD3B-9FF45A9B6977}" presName="txShp" presStyleLbl="node1" presStyleIdx="0" presStyleCnt="12">
        <dgm:presLayoutVars>
          <dgm:bulletEnabled val="1"/>
        </dgm:presLayoutVars>
      </dgm:prSet>
      <dgm:spPr/>
      <dgm:t>
        <a:bodyPr/>
        <a:lstStyle/>
        <a:p>
          <a:endParaRPr lang="en-US"/>
        </a:p>
      </dgm:t>
    </dgm:pt>
    <dgm:pt modelId="{F4A1B399-2C40-4600-A0FF-C6EB92FDFCF8}" type="pres">
      <dgm:prSet presAssocID="{B0F44586-2B41-4B3D-91A3-E863EF1231D2}" presName="spacing" presStyleCnt="0"/>
      <dgm:spPr/>
    </dgm:pt>
    <dgm:pt modelId="{33AE7A13-EA14-4946-8E03-1DA800F434A3}" type="pres">
      <dgm:prSet presAssocID="{E818BB11-F445-4578-856F-4542E99B8CF2}" presName="composite" presStyleCnt="0"/>
      <dgm:spPr/>
    </dgm:pt>
    <dgm:pt modelId="{BDD1DC3C-7CB5-4725-8A7B-480F776BCD54}" type="pres">
      <dgm:prSet presAssocID="{E818BB11-F445-4578-856F-4542E99B8CF2}" presName="imgShp" presStyleLbl="fgImgPlace1" presStyleIdx="1" presStyleCnt="12"/>
      <dgm:spPr>
        <a:prstGeom prst="doubleWave">
          <a:avLst/>
        </a:prstGeom>
        <a:blipFill rotWithShape="0">
          <a:blip xmlns:r="http://schemas.openxmlformats.org/officeDocument/2006/relationships" r:embed="rId2"/>
          <a:stretch>
            <a:fillRect/>
          </a:stretch>
        </a:blipFill>
      </dgm:spPr>
    </dgm:pt>
    <dgm:pt modelId="{FD7A0F1F-599A-4DE0-98F2-F6E636D44A5B}" type="pres">
      <dgm:prSet presAssocID="{E818BB11-F445-4578-856F-4542E99B8CF2}" presName="txShp" presStyleLbl="node1" presStyleIdx="1" presStyleCnt="12">
        <dgm:presLayoutVars>
          <dgm:bulletEnabled val="1"/>
        </dgm:presLayoutVars>
      </dgm:prSet>
      <dgm:spPr/>
      <dgm:t>
        <a:bodyPr/>
        <a:lstStyle/>
        <a:p>
          <a:endParaRPr lang="en-US"/>
        </a:p>
      </dgm:t>
    </dgm:pt>
    <dgm:pt modelId="{8EFF056D-DE69-4E0F-AFE8-916E4D4198A7}" type="pres">
      <dgm:prSet presAssocID="{C3F2BA2E-0293-435B-BFBF-0D862F3CCE96}" presName="spacing" presStyleCnt="0"/>
      <dgm:spPr/>
    </dgm:pt>
    <dgm:pt modelId="{DB7BD56C-7421-4424-91FE-6A80EB3B1A54}" type="pres">
      <dgm:prSet presAssocID="{ACE4D274-6BCD-4C16-A121-4568FB244C8A}" presName="composite" presStyleCnt="0"/>
      <dgm:spPr/>
    </dgm:pt>
    <dgm:pt modelId="{C0ADAB31-7D38-4078-8ACF-D6268DA6827D}" type="pres">
      <dgm:prSet presAssocID="{ACE4D274-6BCD-4C16-A121-4568FB244C8A}" presName="imgShp" presStyleLbl="fgImgPlace1" presStyleIdx="2" presStyleCnt="12"/>
      <dgm:spPr>
        <a:prstGeom prst="doubleWave">
          <a:avLst/>
        </a:prstGeom>
        <a:blipFill rotWithShape="0">
          <a:blip xmlns:r="http://schemas.openxmlformats.org/officeDocument/2006/relationships" r:embed="rId3"/>
          <a:stretch>
            <a:fillRect/>
          </a:stretch>
        </a:blipFill>
      </dgm:spPr>
    </dgm:pt>
    <dgm:pt modelId="{B082AA14-E292-4456-9B68-6DC1CC05A951}" type="pres">
      <dgm:prSet presAssocID="{ACE4D274-6BCD-4C16-A121-4568FB244C8A}" presName="txShp" presStyleLbl="node1" presStyleIdx="2" presStyleCnt="12">
        <dgm:presLayoutVars>
          <dgm:bulletEnabled val="1"/>
        </dgm:presLayoutVars>
      </dgm:prSet>
      <dgm:spPr/>
      <dgm:t>
        <a:bodyPr/>
        <a:lstStyle/>
        <a:p>
          <a:endParaRPr lang="en-US"/>
        </a:p>
      </dgm:t>
    </dgm:pt>
    <dgm:pt modelId="{EB9560CE-46E2-4D3D-87C9-7A488E96AC40}" type="pres">
      <dgm:prSet presAssocID="{AB956C93-606D-46A9-A695-E125B9951B57}" presName="spacing" presStyleCnt="0"/>
      <dgm:spPr/>
    </dgm:pt>
    <dgm:pt modelId="{F3BB15A2-C100-431E-B9B0-EF6FD8527C8A}" type="pres">
      <dgm:prSet presAssocID="{7671C927-E84A-41C2-B8D4-3E81BD200DD0}" presName="composite" presStyleCnt="0"/>
      <dgm:spPr/>
    </dgm:pt>
    <dgm:pt modelId="{4123F29C-25B2-4922-A7CA-C2C07A642D22}" type="pres">
      <dgm:prSet presAssocID="{7671C927-E84A-41C2-B8D4-3E81BD200DD0}" presName="imgShp" presStyleLbl="fgImgPlace1" presStyleIdx="3" presStyleCnt="12"/>
      <dgm:spPr>
        <a:prstGeom prst="doubleWav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25000" r="-25000"/>
          </a:stretch>
        </a:blipFill>
      </dgm:spPr>
    </dgm:pt>
    <dgm:pt modelId="{054F040B-8B6F-45F0-95AE-FD5741D57AC0}" type="pres">
      <dgm:prSet presAssocID="{7671C927-E84A-41C2-B8D4-3E81BD200DD0}" presName="txShp" presStyleLbl="node1" presStyleIdx="3" presStyleCnt="12">
        <dgm:presLayoutVars>
          <dgm:bulletEnabled val="1"/>
        </dgm:presLayoutVars>
      </dgm:prSet>
      <dgm:spPr/>
      <dgm:t>
        <a:bodyPr/>
        <a:lstStyle/>
        <a:p>
          <a:endParaRPr lang="en-US"/>
        </a:p>
      </dgm:t>
    </dgm:pt>
    <dgm:pt modelId="{D3A42A20-60F5-4D06-A99A-A1C542362599}" type="pres">
      <dgm:prSet presAssocID="{299BA4BF-6E76-43A8-85B0-4472E1FB4921}" presName="spacing" presStyleCnt="0"/>
      <dgm:spPr/>
    </dgm:pt>
    <dgm:pt modelId="{89418B3D-A76E-4EE2-B8D3-FFBAF9219522}" type="pres">
      <dgm:prSet presAssocID="{2E681F8B-AAEB-4674-A309-EA3686676207}" presName="composite" presStyleCnt="0"/>
      <dgm:spPr/>
    </dgm:pt>
    <dgm:pt modelId="{1D472896-9335-4B3F-9FFF-6AF80BE5875B}" type="pres">
      <dgm:prSet presAssocID="{2E681F8B-AAEB-4674-A309-EA3686676207}" presName="imgShp" presStyleLbl="fgImgPlace1" presStyleIdx="4" presStyleCnt="12"/>
      <dgm:spPr>
        <a:prstGeom prst="doubleWave">
          <a:avLst/>
        </a:prstGeom>
        <a:blipFill rotWithShape="0">
          <a:blip xmlns:r="http://schemas.openxmlformats.org/officeDocument/2006/relationships" r:embed="rId5"/>
          <a:stretch>
            <a:fillRect/>
          </a:stretch>
        </a:blipFill>
      </dgm:spPr>
    </dgm:pt>
    <dgm:pt modelId="{87FD58E9-3A22-4206-B4AA-2D25A9BAB028}" type="pres">
      <dgm:prSet presAssocID="{2E681F8B-AAEB-4674-A309-EA3686676207}" presName="txShp" presStyleLbl="node1" presStyleIdx="4" presStyleCnt="12">
        <dgm:presLayoutVars>
          <dgm:bulletEnabled val="1"/>
        </dgm:presLayoutVars>
      </dgm:prSet>
      <dgm:spPr/>
      <dgm:t>
        <a:bodyPr/>
        <a:lstStyle/>
        <a:p>
          <a:endParaRPr lang="en-US"/>
        </a:p>
      </dgm:t>
    </dgm:pt>
    <dgm:pt modelId="{C87AA302-380F-44FB-B00D-2270A2C1F5EC}" type="pres">
      <dgm:prSet presAssocID="{30F53261-6D9F-42CD-A89A-FEA25888717E}" presName="spacing" presStyleCnt="0"/>
      <dgm:spPr/>
    </dgm:pt>
    <dgm:pt modelId="{196A0A83-1FD6-4F93-A520-A98DEA5BA74A}" type="pres">
      <dgm:prSet presAssocID="{5A929E54-BF5E-4BD8-83B2-2E62FA85DBFA}" presName="composite" presStyleCnt="0"/>
      <dgm:spPr/>
    </dgm:pt>
    <dgm:pt modelId="{2B755C71-6CCD-4CCA-85C0-BBDA374BB717}" type="pres">
      <dgm:prSet presAssocID="{5A929E54-BF5E-4BD8-83B2-2E62FA85DBFA}" presName="imgShp" presStyleLbl="fgImgPlace1" presStyleIdx="5" presStyleCnt="12"/>
      <dgm:spPr>
        <a:prstGeom prst="doubleWave">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34000" r="-34000"/>
          </a:stretch>
        </a:blipFill>
      </dgm:spPr>
    </dgm:pt>
    <dgm:pt modelId="{C36C4C78-11CB-4E8F-8CCB-C23946C2C9D9}" type="pres">
      <dgm:prSet presAssocID="{5A929E54-BF5E-4BD8-83B2-2E62FA85DBFA}" presName="txShp" presStyleLbl="node1" presStyleIdx="5" presStyleCnt="12">
        <dgm:presLayoutVars>
          <dgm:bulletEnabled val="1"/>
        </dgm:presLayoutVars>
      </dgm:prSet>
      <dgm:spPr/>
      <dgm:t>
        <a:bodyPr/>
        <a:lstStyle/>
        <a:p>
          <a:endParaRPr lang="en-US"/>
        </a:p>
      </dgm:t>
    </dgm:pt>
    <dgm:pt modelId="{2B04767F-8CFB-4E04-9F1F-93C1C1DE77A2}" type="pres">
      <dgm:prSet presAssocID="{A7BEE2E0-5BD4-460D-BC76-6C408310FF99}" presName="spacing" presStyleCnt="0"/>
      <dgm:spPr/>
    </dgm:pt>
    <dgm:pt modelId="{DA26CA0D-50EA-42D0-A060-D0C916AD4010}" type="pres">
      <dgm:prSet presAssocID="{66C451A0-49FD-4A12-9C7A-0C83777EA41B}" presName="composite" presStyleCnt="0"/>
      <dgm:spPr/>
    </dgm:pt>
    <dgm:pt modelId="{A8EECB1B-201F-47A0-A765-EFBEF107FB1C}" type="pres">
      <dgm:prSet presAssocID="{66C451A0-49FD-4A12-9C7A-0C83777EA41B}" presName="imgShp" presStyleLbl="fgImgPlace1" presStyleIdx="6" presStyleCnt="12"/>
      <dgm:spPr>
        <a:prstGeom prst="doubleWave">
          <a:avLst/>
        </a:prstGeom>
        <a:blipFill>
          <a:blip xmlns:r="http://schemas.openxmlformats.org/officeDocument/2006/relationships" r:embed="rId7">
            <a:extLst>
              <a:ext uri="{28A0092B-C50C-407E-A947-70E740481C1C}">
                <a14:useLocalDpi xmlns:a14="http://schemas.microsoft.com/office/drawing/2010/main" val="0"/>
              </a:ext>
            </a:extLst>
          </a:blip>
          <a:srcRect/>
          <a:stretch>
            <a:fillRect l="-26000" r="-26000"/>
          </a:stretch>
        </a:blipFill>
      </dgm:spPr>
    </dgm:pt>
    <dgm:pt modelId="{F0D587A0-3568-47BD-8E06-8F929A7DCED4}" type="pres">
      <dgm:prSet presAssocID="{66C451A0-49FD-4A12-9C7A-0C83777EA41B}" presName="txShp" presStyleLbl="node1" presStyleIdx="6" presStyleCnt="12">
        <dgm:presLayoutVars>
          <dgm:bulletEnabled val="1"/>
        </dgm:presLayoutVars>
      </dgm:prSet>
      <dgm:spPr/>
      <dgm:t>
        <a:bodyPr/>
        <a:lstStyle/>
        <a:p>
          <a:endParaRPr lang="en-US"/>
        </a:p>
      </dgm:t>
    </dgm:pt>
    <dgm:pt modelId="{3EE7412D-F3B2-44B8-98AF-C00B7D884286}" type="pres">
      <dgm:prSet presAssocID="{83419080-FBC6-4E9E-8FD0-9122DF3DE131}" presName="spacing" presStyleCnt="0"/>
      <dgm:spPr/>
    </dgm:pt>
    <dgm:pt modelId="{EF58ECB1-CD0E-4685-87DE-17088FEF1B3B}" type="pres">
      <dgm:prSet presAssocID="{8BEEC2BB-2104-430D-9E8D-50904EEAD1B2}" presName="composite" presStyleCnt="0"/>
      <dgm:spPr/>
    </dgm:pt>
    <dgm:pt modelId="{E4517051-397B-459E-8FE4-3917A53E59E3}" type="pres">
      <dgm:prSet presAssocID="{8BEEC2BB-2104-430D-9E8D-50904EEAD1B2}" presName="imgShp" presStyleLbl="fgImgPlace1" presStyleIdx="7" presStyleCnt="12"/>
      <dgm:spPr>
        <a:prstGeom prst="doubleWave">
          <a:avLst/>
        </a:prstGeom>
        <a:blipFill>
          <a:blip xmlns:r="http://schemas.openxmlformats.org/officeDocument/2006/relationships" r:embed="rId8">
            <a:extLst>
              <a:ext uri="{28A0092B-C50C-407E-A947-70E740481C1C}">
                <a14:useLocalDpi xmlns:a14="http://schemas.microsoft.com/office/drawing/2010/main" val="0"/>
              </a:ext>
            </a:extLst>
          </a:blip>
          <a:srcRect/>
          <a:stretch>
            <a:fillRect l="-24000" r="-24000"/>
          </a:stretch>
        </a:blipFill>
      </dgm:spPr>
    </dgm:pt>
    <dgm:pt modelId="{DD84F301-60D5-47F8-B201-B661B785485B}" type="pres">
      <dgm:prSet presAssocID="{8BEEC2BB-2104-430D-9E8D-50904EEAD1B2}" presName="txShp" presStyleLbl="node1" presStyleIdx="7" presStyleCnt="12">
        <dgm:presLayoutVars>
          <dgm:bulletEnabled val="1"/>
        </dgm:presLayoutVars>
      </dgm:prSet>
      <dgm:spPr/>
      <dgm:t>
        <a:bodyPr/>
        <a:lstStyle/>
        <a:p>
          <a:endParaRPr lang="en-US"/>
        </a:p>
      </dgm:t>
    </dgm:pt>
    <dgm:pt modelId="{D55DE2D7-9572-4859-A2E6-3400BD786A83}" type="pres">
      <dgm:prSet presAssocID="{EE0A104A-6C35-410C-8B91-C9DBEA489DA2}" presName="spacing" presStyleCnt="0"/>
      <dgm:spPr/>
    </dgm:pt>
    <dgm:pt modelId="{91F09ED1-2581-476A-BA2F-6C01CB94A042}" type="pres">
      <dgm:prSet presAssocID="{ACF6DA84-AF6D-4DD6-B29C-98C2E31AFD36}" presName="composite" presStyleCnt="0"/>
      <dgm:spPr/>
    </dgm:pt>
    <dgm:pt modelId="{039D1F3C-B58F-48BA-B0C0-65937BBD7681}" type="pres">
      <dgm:prSet presAssocID="{ACF6DA84-AF6D-4DD6-B29C-98C2E31AFD36}" presName="imgShp" presStyleLbl="fgImgPlace1" presStyleIdx="8" presStyleCnt="12"/>
      <dgm:spPr>
        <a:prstGeom prst="doubleWave">
          <a:avLst/>
        </a:prstGeom>
        <a:blipFill>
          <a:blip xmlns:r="http://schemas.openxmlformats.org/officeDocument/2006/relationships" r:embed="rId9">
            <a:extLst>
              <a:ext uri="{28A0092B-C50C-407E-A947-70E740481C1C}">
                <a14:useLocalDpi xmlns:a14="http://schemas.microsoft.com/office/drawing/2010/main" val="0"/>
              </a:ext>
            </a:extLst>
          </a:blip>
          <a:srcRect/>
          <a:stretch>
            <a:fillRect l="-50000" r="-50000"/>
          </a:stretch>
        </a:blipFill>
      </dgm:spPr>
    </dgm:pt>
    <dgm:pt modelId="{DED921CB-E14F-47A1-8C6E-17FB69AD6EE6}" type="pres">
      <dgm:prSet presAssocID="{ACF6DA84-AF6D-4DD6-B29C-98C2E31AFD36}" presName="txShp" presStyleLbl="node1" presStyleIdx="8" presStyleCnt="12">
        <dgm:presLayoutVars>
          <dgm:bulletEnabled val="1"/>
        </dgm:presLayoutVars>
      </dgm:prSet>
      <dgm:spPr/>
      <dgm:t>
        <a:bodyPr/>
        <a:lstStyle/>
        <a:p>
          <a:endParaRPr lang="en-US"/>
        </a:p>
      </dgm:t>
    </dgm:pt>
    <dgm:pt modelId="{BDDE4F86-A4BA-4519-BCD1-B8D93FFBB169}" type="pres">
      <dgm:prSet presAssocID="{A688C677-1731-4FBA-914B-B28F95BCE86E}" presName="spacing" presStyleCnt="0"/>
      <dgm:spPr/>
    </dgm:pt>
    <dgm:pt modelId="{51403F09-01D6-4993-B5F8-5C2B57EBEA0D}" type="pres">
      <dgm:prSet presAssocID="{D21F3C8E-B1E6-4CB1-9C1B-1C62AE7AD46A}" presName="composite" presStyleCnt="0"/>
      <dgm:spPr/>
    </dgm:pt>
    <dgm:pt modelId="{8F6F4508-E582-44D5-A316-E7E246489FD2}" type="pres">
      <dgm:prSet presAssocID="{D21F3C8E-B1E6-4CB1-9C1B-1C62AE7AD46A}" presName="imgShp" presStyleLbl="fgImgPlace1" presStyleIdx="9" presStyleCnt="12"/>
      <dgm:spPr>
        <a:prstGeom prst="doubleWave">
          <a:avLst/>
        </a:prstGeom>
        <a:blipFill>
          <a:blip xmlns:r="http://schemas.openxmlformats.org/officeDocument/2006/relationships" r:embed="rId10">
            <a:extLst>
              <a:ext uri="{28A0092B-C50C-407E-A947-70E740481C1C}">
                <a14:useLocalDpi xmlns:a14="http://schemas.microsoft.com/office/drawing/2010/main" val="0"/>
              </a:ext>
            </a:extLst>
          </a:blip>
          <a:srcRect/>
          <a:stretch>
            <a:fillRect l="-18000" r="-18000"/>
          </a:stretch>
        </a:blipFill>
      </dgm:spPr>
    </dgm:pt>
    <dgm:pt modelId="{B410A567-A3D9-49B8-8A2A-D353173D99E7}" type="pres">
      <dgm:prSet presAssocID="{D21F3C8E-B1E6-4CB1-9C1B-1C62AE7AD46A}" presName="txShp" presStyleLbl="node1" presStyleIdx="9" presStyleCnt="12">
        <dgm:presLayoutVars>
          <dgm:bulletEnabled val="1"/>
        </dgm:presLayoutVars>
      </dgm:prSet>
      <dgm:spPr/>
      <dgm:t>
        <a:bodyPr/>
        <a:lstStyle/>
        <a:p>
          <a:endParaRPr lang="en-US"/>
        </a:p>
      </dgm:t>
    </dgm:pt>
    <dgm:pt modelId="{16E1B32B-49AD-4E2F-AE29-A99A561FDF97}" type="pres">
      <dgm:prSet presAssocID="{38D51B97-AB1C-4AB4-BA3E-BC0D7F3A8504}" presName="spacing" presStyleCnt="0"/>
      <dgm:spPr/>
    </dgm:pt>
    <dgm:pt modelId="{ED53EBE1-AC01-4AFC-9F9D-33255DF438CA}" type="pres">
      <dgm:prSet presAssocID="{E2864059-72D9-4D35-A776-CA972DF39F4A}" presName="composite" presStyleCnt="0"/>
      <dgm:spPr/>
    </dgm:pt>
    <dgm:pt modelId="{602E8B81-40F1-4187-B046-FB73B42F6AAA}" type="pres">
      <dgm:prSet presAssocID="{E2864059-72D9-4D35-A776-CA972DF39F4A}" presName="imgShp" presStyleLbl="fgImgPlace1" presStyleIdx="10" presStyleCnt="12"/>
      <dgm:spPr>
        <a:prstGeom prst="doubleWave">
          <a:avLst/>
        </a:prstGeom>
        <a:blipFill>
          <a:blip xmlns:r="http://schemas.openxmlformats.org/officeDocument/2006/relationships" r:embed="rId11">
            <a:extLst>
              <a:ext uri="{28A0092B-C50C-407E-A947-70E740481C1C}">
                <a14:useLocalDpi xmlns:a14="http://schemas.microsoft.com/office/drawing/2010/main" val="0"/>
              </a:ext>
            </a:extLst>
          </a:blip>
          <a:srcRect/>
          <a:stretch>
            <a:fillRect l="-24000" r="-24000"/>
          </a:stretch>
        </a:blipFill>
      </dgm:spPr>
    </dgm:pt>
    <dgm:pt modelId="{6BE7D531-342D-47DA-A1F3-8F8EC180C8AE}" type="pres">
      <dgm:prSet presAssocID="{E2864059-72D9-4D35-A776-CA972DF39F4A}" presName="txShp" presStyleLbl="node1" presStyleIdx="10" presStyleCnt="12">
        <dgm:presLayoutVars>
          <dgm:bulletEnabled val="1"/>
        </dgm:presLayoutVars>
      </dgm:prSet>
      <dgm:spPr/>
      <dgm:t>
        <a:bodyPr/>
        <a:lstStyle/>
        <a:p>
          <a:endParaRPr lang="en-US"/>
        </a:p>
      </dgm:t>
    </dgm:pt>
    <dgm:pt modelId="{A8FC3051-2147-4DC9-92B5-19C5DAF6AA26}" type="pres">
      <dgm:prSet presAssocID="{B2E1C0CB-5075-46E8-9F8E-5E1B2729E13E}" presName="spacing" presStyleCnt="0"/>
      <dgm:spPr/>
    </dgm:pt>
    <dgm:pt modelId="{ED64FC10-BAFA-4DAC-AD22-287C3FA331F9}" type="pres">
      <dgm:prSet presAssocID="{3D2D65B1-A8A8-4002-8E7D-85CF2A08ADE0}" presName="composite" presStyleCnt="0"/>
      <dgm:spPr/>
    </dgm:pt>
    <dgm:pt modelId="{271A35C9-AFF6-476F-BCFE-A4174FD7F4E3}" type="pres">
      <dgm:prSet presAssocID="{3D2D65B1-A8A8-4002-8E7D-85CF2A08ADE0}" presName="imgShp" presStyleLbl="fgImgPlace1" presStyleIdx="11" presStyleCnt="12"/>
      <dgm:spPr>
        <a:prstGeom prst="doubleWave">
          <a:avLst/>
        </a:prstGeom>
        <a:blipFill>
          <a:blip xmlns:r="http://schemas.openxmlformats.org/officeDocument/2006/relationships" r:embed="rId12">
            <a:extLst>
              <a:ext uri="{28A0092B-C50C-407E-A947-70E740481C1C}">
                <a14:useLocalDpi xmlns:a14="http://schemas.microsoft.com/office/drawing/2010/main" val="0"/>
              </a:ext>
            </a:extLst>
          </a:blip>
          <a:srcRect/>
          <a:stretch>
            <a:fillRect l="-49000" r="-49000"/>
          </a:stretch>
        </a:blipFill>
      </dgm:spPr>
    </dgm:pt>
    <dgm:pt modelId="{F3C3F664-3C19-484F-958F-E3F8FFBA4DE1}" type="pres">
      <dgm:prSet presAssocID="{3D2D65B1-A8A8-4002-8E7D-85CF2A08ADE0}" presName="txShp" presStyleLbl="node1" presStyleIdx="11" presStyleCnt="12">
        <dgm:presLayoutVars>
          <dgm:bulletEnabled val="1"/>
        </dgm:presLayoutVars>
      </dgm:prSet>
      <dgm:spPr/>
      <dgm:t>
        <a:bodyPr/>
        <a:lstStyle/>
        <a:p>
          <a:endParaRPr lang="en-US"/>
        </a:p>
      </dgm:t>
    </dgm:pt>
  </dgm:ptLst>
  <dgm:cxnLst>
    <dgm:cxn modelId="{61280769-68F4-472F-9A6F-BAAB1922E78E}" srcId="{0A9E8A49-AB08-41C7-9076-774690EC7B4A}" destId="{E818BB11-F445-4578-856F-4542E99B8CF2}" srcOrd="1" destOrd="0" parTransId="{38E88382-85ED-4C9D-921B-3F387BFD6166}" sibTransId="{C3F2BA2E-0293-435B-BFBF-0D862F3CCE96}"/>
    <dgm:cxn modelId="{20C268C4-B530-4223-89FC-5D8357204F3C}" type="presOf" srcId="{E2864059-72D9-4D35-A776-CA972DF39F4A}" destId="{6BE7D531-342D-47DA-A1F3-8F8EC180C8AE}" srcOrd="0" destOrd="0" presId="urn:microsoft.com/office/officeart/2005/8/layout/vList3"/>
    <dgm:cxn modelId="{D8B26AE9-C5B8-4CD0-B506-26C28EBB24FA}" srcId="{0A9E8A49-AB08-41C7-9076-774690EC7B4A}" destId="{E2864059-72D9-4D35-A776-CA972DF39F4A}" srcOrd="10" destOrd="0" parTransId="{C948CE97-12F4-47CA-94A4-087E854FC233}" sibTransId="{B2E1C0CB-5075-46E8-9F8E-5E1B2729E13E}"/>
    <dgm:cxn modelId="{65129D17-341C-4DB3-8388-B294C714B0AF}" type="presOf" srcId="{E818BB11-F445-4578-856F-4542E99B8CF2}" destId="{FD7A0F1F-599A-4DE0-98F2-F6E636D44A5B}" srcOrd="0" destOrd="0" presId="urn:microsoft.com/office/officeart/2005/8/layout/vList3"/>
    <dgm:cxn modelId="{3C6945FB-6339-4F86-87B4-96B0B4B580F0}" srcId="{0A9E8A49-AB08-41C7-9076-774690EC7B4A}" destId="{2E681F8B-AAEB-4674-A309-EA3686676207}" srcOrd="4" destOrd="0" parTransId="{E2860FBB-A740-48D3-BDAE-7604EE7B3A4F}" sibTransId="{30F53261-6D9F-42CD-A89A-FEA25888717E}"/>
    <dgm:cxn modelId="{9AF9FF4F-79ED-4185-A97F-83315F6ECF1D}" srcId="{0A9E8A49-AB08-41C7-9076-774690EC7B4A}" destId="{5A929E54-BF5E-4BD8-83B2-2E62FA85DBFA}" srcOrd="5" destOrd="0" parTransId="{5BAB9917-F1E0-4231-9E05-C836AAA8DAAB}" sibTransId="{A7BEE2E0-5BD4-460D-BC76-6C408310FF99}"/>
    <dgm:cxn modelId="{FB1A7ED1-5948-4CA7-AA6A-A23B1F85976D}" type="presOf" srcId="{2E681F8B-AAEB-4674-A309-EA3686676207}" destId="{87FD58E9-3A22-4206-B4AA-2D25A9BAB028}" srcOrd="0" destOrd="0" presId="urn:microsoft.com/office/officeart/2005/8/layout/vList3"/>
    <dgm:cxn modelId="{4F5BDDC1-C440-4798-8D6C-35C796070747}" type="presOf" srcId="{66C451A0-49FD-4A12-9C7A-0C83777EA41B}" destId="{F0D587A0-3568-47BD-8E06-8F929A7DCED4}" srcOrd="0" destOrd="0" presId="urn:microsoft.com/office/officeart/2005/8/layout/vList3"/>
    <dgm:cxn modelId="{1855F276-C586-4128-82AC-C1F59C32FF48}" srcId="{0A9E8A49-AB08-41C7-9076-774690EC7B4A}" destId="{3D2D65B1-A8A8-4002-8E7D-85CF2A08ADE0}" srcOrd="11" destOrd="0" parTransId="{1259E446-3467-4AFB-AD2D-901D9E6DFA43}" sibTransId="{153F6136-9DB3-4FD7-8474-D3E118E4CE8F}"/>
    <dgm:cxn modelId="{7355F6E4-B3F8-496B-A4C1-2600D15E8404}" srcId="{0A9E8A49-AB08-41C7-9076-774690EC7B4A}" destId="{ACE4D274-6BCD-4C16-A121-4568FB244C8A}" srcOrd="2" destOrd="0" parTransId="{B95A9C22-3A59-4049-B77D-BA735247DE01}" sibTransId="{AB956C93-606D-46A9-A695-E125B9951B57}"/>
    <dgm:cxn modelId="{B1051B33-5DCE-4C8A-B9B4-11F1C5DE88EE}" type="presOf" srcId="{8BEEC2BB-2104-430D-9E8D-50904EEAD1B2}" destId="{DD84F301-60D5-47F8-B201-B661B785485B}" srcOrd="0" destOrd="0" presId="urn:microsoft.com/office/officeart/2005/8/layout/vList3"/>
    <dgm:cxn modelId="{8A25B896-65F4-44F5-9EB8-B508C3307864}" type="presOf" srcId="{ACF6DA84-AF6D-4DD6-B29C-98C2E31AFD36}" destId="{DED921CB-E14F-47A1-8C6E-17FB69AD6EE6}" srcOrd="0" destOrd="0" presId="urn:microsoft.com/office/officeart/2005/8/layout/vList3"/>
    <dgm:cxn modelId="{0BEE98A4-3EB0-48D1-BC63-E854F5AEDB48}" type="presOf" srcId="{ACE4D274-6BCD-4C16-A121-4568FB244C8A}" destId="{B082AA14-E292-4456-9B68-6DC1CC05A951}" srcOrd="0" destOrd="0" presId="urn:microsoft.com/office/officeart/2005/8/layout/vList3"/>
    <dgm:cxn modelId="{DE4A057E-B542-4A45-9C8A-8B0A43347166}" type="presOf" srcId="{F2F619BF-45A0-4BC4-BD3B-9FF45A9B6977}" destId="{38383A19-795E-43C1-AAC1-40FED647C580}" srcOrd="0" destOrd="0" presId="urn:microsoft.com/office/officeart/2005/8/layout/vList3"/>
    <dgm:cxn modelId="{2164CA64-B5AF-46A9-9285-775E589D981B}" srcId="{0A9E8A49-AB08-41C7-9076-774690EC7B4A}" destId="{7671C927-E84A-41C2-B8D4-3E81BD200DD0}" srcOrd="3" destOrd="0" parTransId="{DB094D09-2E7E-4C82-9BE8-2EA351EE3BE8}" sibTransId="{299BA4BF-6E76-43A8-85B0-4472E1FB4921}"/>
    <dgm:cxn modelId="{A1138128-1469-43BE-A7C5-3A9EF6EE1E26}" srcId="{0A9E8A49-AB08-41C7-9076-774690EC7B4A}" destId="{66C451A0-49FD-4A12-9C7A-0C83777EA41B}" srcOrd="6" destOrd="0" parTransId="{5B9D0399-F579-4123-89BF-B3DAE4863EF2}" sibTransId="{83419080-FBC6-4E9E-8FD0-9122DF3DE131}"/>
    <dgm:cxn modelId="{4371D240-CD79-403E-A591-F8D191D66997}" srcId="{0A9E8A49-AB08-41C7-9076-774690EC7B4A}" destId="{F2F619BF-45A0-4BC4-BD3B-9FF45A9B6977}" srcOrd="0" destOrd="0" parTransId="{196E626B-BB38-40EB-93D4-D8530810AA37}" sibTransId="{B0F44586-2B41-4B3D-91A3-E863EF1231D2}"/>
    <dgm:cxn modelId="{48DFCF24-9DDC-45A7-9E12-0CFDF4CCA010}" srcId="{0A9E8A49-AB08-41C7-9076-774690EC7B4A}" destId="{8BEEC2BB-2104-430D-9E8D-50904EEAD1B2}" srcOrd="7" destOrd="0" parTransId="{D9EB2976-6B46-44B2-9875-C18ECC0364AE}" sibTransId="{EE0A104A-6C35-410C-8B91-C9DBEA489DA2}"/>
    <dgm:cxn modelId="{36EA4ABB-014E-421B-878A-AD52EF5C8A67}" type="presOf" srcId="{5A929E54-BF5E-4BD8-83B2-2E62FA85DBFA}" destId="{C36C4C78-11CB-4E8F-8CCB-C23946C2C9D9}" srcOrd="0" destOrd="0" presId="urn:microsoft.com/office/officeart/2005/8/layout/vList3"/>
    <dgm:cxn modelId="{B02820FE-E1F7-4BFA-8E0C-A240EEFF9E5C}" type="presOf" srcId="{3D2D65B1-A8A8-4002-8E7D-85CF2A08ADE0}" destId="{F3C3F664-3C19-484F-958F-E3F8FFBA4DE1}" srcOrd="0" destOrd="0" presId="urn:microsoft.com/office/officeart/2005/8/layout/vList3"/>
    <dgm:cxn modelId="{03CCD0B9-8F86-40A6-9277-DD0D7BA800B2}" srcId="{0A9E8A49-AB08-41C7-9076-774690EC7B4A}" destId="{ACF6DA84-AF6D-4DD6-B29C-98C2E31AFD36}" srcOrd="8" destOrd="0" parTransId="{F7C75E3E-F7F7-4D78-A01D-DCFC16EBA185}" sibTransId="{A688C677-1731-4FBA-914B-B28F95BCE86E}"/>
    <dgm:cxn modelId="{FFEF160D-EB38-4674-A024-F5E133AB95EE}" srcId="{0A9E8A49-AB08-41C7-9076-774690EC7B4A}" destId="{D21F3C8E-B1E6-4CB1-9C1B-1C62AE7AD46A}" srcOrd="9" destOrd="0" parTransId="{BB15FC93-48C7-40FC-82AF-AC742F9631FB}" sibTransId="{38D51B97-AB1C-4AB4-BA3E-BC0D7F3A8504}"/>
    <dgm:cxn modelId="{6BB4262C-ACDB-4E61-B053-B0102D9B5D22}" type="presOf" srcId="{7671C927-E84A-41C2-B8D4-3E81BD200DD0}" destId="{054F040B-8B6F-45F0-95AE-FD5741D57AC0}" srcOrd="0" destOrd="0" presId="urn:microsoft.com/office/officeart/2005/8/layout/vList3"/>
    <dgm:cxn modelId="{375CB3EE-B0EA-4A7F-91EF-823EED014431}" type="presOf" srcId="{0A9E8A49-AB08-41C7-9076-774690EC7B4A}" destId="{93B7CC09-D19F-4365-A86A-19BC00555527}" srcOrd="0" destOrd="0" presId="urn:microsoft.com/office/officeart/2005/8/layout/vList3"/>
    <dgm:cxn modelId="{9127E9C1-CE10-4EF7-B1E3-D06249039D33}" type="presOf" srcId="{D21F3C8E-B1E6-4CB1-9C1B-1C62AE7AD46A}" destId="{B410A567-A3D9-49B8-8A2A-D353173D99E7}" srcOrd="0" destOrd="0" presId="urn:microsoft.com/office/officeart/2005/8/layout/vList3"/>
    <dgm:cxn modelId="{7B855C8C-03EB-4C52-A920-EC7B5EBDBA8A}" type="presParOf" srcId="{93B7CC09-D19F-4365-A86A-19BC00555527}" destId="{B4C48EA9-915B-4CA2-9218-88A0AE415523}" srcOrd="0" destOrd="0" presId="urn:microsoft.com/office/officeart/2005/8/layout/vList3"/>
    <dgm:cxn modelId="{CA797330-919D-46FD-8FFC-E1AD453E99B1}" type="presParOf" srcId="{B4C48EA9-915B-4CA2-9218-88A0AE415523}" destId="{83CFDFAC-C1DF-47B6-98C3-25FCF924A431}" srcOrd="0" destOrd="0" presId="urn:microsoft.com/office/officeart/2005/8/layout/vList3"/>
    <dgm:cxn modelId="{A819B966-E74E-407D-A4AC-8ED642594DCC}" type="presParOf" srcId="{B4C48EA9-915B-4CA2-9218-88A0AE415523}" destId="{38383A19-795E-43C1-AAC1-40FED647C580}" srcOrd="1" destOrd="0" presId="urn:microsoft.com/office/officeart/2005/8/layout/vList3"/>
    <dgm:cxn modelId="{1AFC33E8-9793-45AE-B543-830E257475CD}" type="presParOf" srcId="{93B7CC09-D19F-4365-A86A-19BC00555527}" destId="{F4A1B399-2C40-4600-A0FF-C6EB92FDFCF8}" srcOrd="1" destOrd="0" presId="urn:microsoft.com/office/officeart/2005/8/layout/vList3"/>
    <dgm:cxn modelId="{744C6872-6A73-43C2-A025-AE40B1DB2CD8}" type="presParOf" srcId="{93B7CC09-D19F-4365-A86A-19BC00555527}" destId="{33AE7A13-EA14-4946-8E03-1DA800F434A3}" srcOrd="2" destOrd="0" presId="urn:microsoft.com/office/officeart/2005/8/layout/vList3"/>
    <dgm:cxn modelId="{B3B38974-DC11-4982-A14E-DAE77D8023C1}" type="presParOf" srcId="{33AE7A13-EA14-4946-8E03-1DA800F434A3}" destId="{BDD1DC3C-7CB5-4725-8A7B-480F776BCD54}" srcOrd="0" destOrd="0" presId="urn:microsoft.com/office/officeart/2005/8/layout/vList3"/>
    <dgm:cxn modelId="{B9F6D301-34EC-4388-B219-F90B9276D086}" type="presParOf" srcId="{33AE7A13-EA14-4946-8E03-1DA800F434A3}" destId="{FD7A0F1F-599A-4DE0-98F2-F6E636D44A5B}" srcOrd="1" destOrd="0" presId="urn:microsoft.com/office/officeart/2005/8/layout/vList3"/>
    <dgm:cxn modelId="{D7E8DBFF-C661-4AF5-BA99-66DD8AF23E4C}" type="presParOf" srcId="{93B7CC09-D19F-4365-A86A-19BC00555527}" destId="{8EFF056D-DE69-4E0F-AFE8-916E4D4198A7}" srcOrd="3" destOrd="0" presId="urn:microsoft.com/office/officeart/2005/8/layout/vList3"/>
    <dgm:cxn modelId="{978FC99D-4A0D-4227-88DE-175EC4441844}" type="presParOf" srcId="{93B7CC09-D19F-4365-A86A-19BC00555527}" destId="{DB7BD56C-7421-4424-91FE-6A80EB3B1A54}" srcOrd="4" destOrd="0" presId="urn:microsoft.com/office/officeart/2005/8/layout/vList3"/>
    <dgm:cxn modelId="{BF3FA33C-A361-4FBE-A698-1FDC8ED4862C}" type="presParOf" srcId="{DB7BD56C-7421-4424-91FE-6A80EB3B1A54}" destId="{C0ADAB31-7D38-4078-8ACF-D6268DA6827D}" srcOrd="0" destOrd="0" presId="urn:microsoft.com/office/officeart/2005/8/layout/vList3"/>
    <dgm:cxn modelId="{58D42790-844E-4E95-9C9A-A83880053AA4}" type="presParOf" srcId="{DB7BD56C-7421-4424-91FE-6A80EB3B1A54}" destId="{B082AA14-E292-4456-9B68-6DC1CC05A951}" srcOrd="1" destOrd="0" presId="urn:microsoft.com/office/officeart/2005/8/layout/vList3"/>
    <dgm:cxn modelId="{2302E6F5-A185-488F-813C-276F2CD42948}" type="presParOf" srcId="{93B7CC09-D19F-4365-A86A-19BC00555527}" destId="{EB9560CE-46E2-4D3D-87C9-7A488E96AC40}" srcOrd="5" destOrd="0" presId="urn:microsoft.com/office/officeart/2005/8/layout/vList3"/>
    <dgm:cxn modelId="{DAADAF57-A4A5-4C50-81E4-4655D5B384C0}" type="presParOf" srcId="{93B7CC09-D19F-4365-A86A-19BC00555527}" destId="{F3BB15A2-C100-431E-B9B0-EF6FD8527C8A}" srcOrd="6" destOrd="0" presId="urn:microsoft.com/office/officeart/2005/8/layout/vList3"/>
    <dgm:cxn modelId="{47804FA7-2A17-48FF-AAE5-0833F5C478A8}" type="presParOf" srcId="{F3BB15A2-C100-431E-B9B0-EF6FD8527C8A}" destId="{4123F29C-25B2-4922-A7CA-C2C07A642D22}" srcOrd="0" destOrd="0" presId="urn:microsoft.com/office/officeart/2005/8/layout/vList3"/>
    <dgm:cxn modelId="{A085D124-21DB-44F1-9DC9-1DA6C4D1E561}" type="presParOf" srcId="{F3BB15A2-C100-431E-B9B0-EF6FD8527C8A}" destId="{054F040B-8B6F-45F0-95AE-FD5741D57AC0}" srcOrd="1" destOrd="0" presId="urn:microsoft.com/office/officeart/2005/8/layout/vList3"/>
    <dgm:cxn modelId="{1F2841DC-1997-479B-90BB-FCB671143F51}" type="presParOf" srcId="{93B7CC09-D19F-4365-A86A-19BC00555527}" destId="{D3A42A20-60F5-4D06-A99A-A1C542362599}" srcOrd="7" destOrd="0" presId="urn:microsoft.com/office/officeart/2005/8/layout/vList3"/>
    <dgm:cxn modelId="{ABEF5907-6C91-46B6-BE4E-0A463341EF03}" type="presParOf" srcId="{93B7CC09-D19F-4365-A86A-19BC00555527}" destId="{89418B3D-A76E-4EE2-B8D3-FFBAF9219522}" srcOrd="8" destOrd="0" presId="urn:microsoft.com/office/officeart/2005/8/layout/vList3"/>
    <dgm:cxn modelId="{B8D045D7-CE0C-4414-843F-8A6C7AEFC197}" type="presParOf" srcId="{89418B3D-A76E-4EE2-B8D3-FFBAF9219522}" destId="{1D472896-9335-4B3F-9FFF-6AF80BE5875B}" srcOrd="0" destOrd="0" presId="urn:microsoft.com/office/officeart/2005/8/layout/vList3"/>
    <dgm:cxn modelId="{A1D67AA4-BC8F-46C1-9341-934C8ECE4FBE}" type="presParOf" srcId="{89418B3D-A76E-4EE2-B8D3-FFBAF9219522}" destId="{87FD58E9-3A22-4206-B4AA-2D25A9BAB028}" srcOrd="1" destOrd="0" presId="urn:microsoft.com/office/officeart/2005/8/layout/vList3"/>
    <dgm:cxn modelId="{2E000B1A-48EA-4D5D-BCBC-644646684834}" type="presParOf" srcId="{93B7CC09-D19F-4365-A86A-19BC00555527}" destId="{C87AA302-380F-44FB-B00D-2270A2C1F5EC}" srcOrd="9" destOrd="0" presId="urn:microsoft.com/office/officeart/2005/8/layout/vList3"/>
    <dgm:cxn modelId="{7C83F003-7CE0-434F-8C91-7F5E38363067}" type="presParOf" srcId="{93B7CC09-D19F-4365-A86A-19BC00555527}" destId="{196A0A83-1FD6-4F93-A520-A98DEA5BA74A}" srcOrd="10" destOrd="0" presId="urn:microsoft.com/office/officeart/2005/8/layout/vList3"/>
    <dgm:cxn modelId="{80C94AED-FB17-4422-A660-EBC5C933EB6F}" type="presParOf" srcId="{196A0A83-1FD6-4F93-A520-A98DEA5BA74A}" destId="{2B755C71-6CCD-4CCA-85C0-BBDA374BB717}" srcOrd="0" destOrd="0" presId="urn:microsoft.com/office/officeart/2005/8/layout/vList3"/>
    <dgm:cxn modelId="{71003BD2-AEBF-4656-927C-9551B077B942}" type="presParOf" srcId="{196A0A83-1FD6-4F93-A520-A98DEA5BA74A}" destId="{C36C4C78-11CB-4E8F-8CCB-C23946C2C9D9}" srcOrd="1" destOrd="0" presId="urn:microsoft.com/office/officeart/2005/8/layout/vList3"/>
    <dgm:cxn modelId="{39BCBB80-DAC5-4666-A976-168892398CD6}" type="presParOf" srcId="{93B7CC09-D19F-4365-A86A-19BC00555527}" destId="{2B04767F-8CFB-4E04-9F1F-93C1C1DE77A2}" srcOrd="11" destOrd="0" presId="urn:microsoft.com/office/officeart/2005/8/layout/vList3"/>
    <dgm:cxn modelId="{2D97D3DF-6F37-4C1B-B216-55037F404F30}" type="presParOf" srcId="{93B7CC09-D19F-4365-A86A-19BC00555527}" destId="{DA26CA0D-50EA-42D0-A060-D0C916AD4010}" srcOrd="12" destOrd="0" presId="urn:microsoft.com/office/officeart/2005/8/layout/vList3"/>
    <dgm:cxn modelId="{84C01621-0D7E-451A-B4C6-C9B986D75AA3}" type="presParOf" srcId="{DA26CA0D-50EA-42D0-A060-D0C916AD4010}" destId="{A8EECB1B-201F-47A0-A765-EFBEF107FB1C}" srcOrd="0" destOrd="0" presId="urn:microsoft.com/office/officeart/2005/8/layout/vList3"/>
    <dgm:cxn modelId="{0ECEA8C6-1BD0-47C2-9735-97C3C456CEEB}" type="presParOf" srcId="{DA26CA0D-50EA-42D0-A060-D0C916AD4010}" destId="{F0D587A0-3568-47BD-8E06-8F929A7DCED4}" srcOrd="1" destOrd="0" presId="urn:microsoft.com/office/officeart/2005/8/layout/vList3"/>
    <dgm:cxn modelId="{B6E31568-B7CB-4503-8B14-E338B4F1E8A3}" type="presParOf" srcId="{93B7CC09-D19F-4365-A86A-19BC00555527}" destId="{3EE7412D-F3B2-44B8-98AF-C00B7D884286}" srcOrd="13" destOrd="0" presId="urn:microsoft.com/office/officeart/2005/8/layout/vList3"/>
    <dgm:cxn modelId="{370859CE-92F1-40E9-8DCC-032A45F75155}" type="presParOf" srcId="{93B7CC09-D19F-4365-A86A-19BC00555527}" destId="{EF58ECB1-CD0E-4685-87DE-17088FEF1B3B}" srcOrd="14" destOrd="0" presId="urn:microsoft.com/office/officeart/2005/8/layout/vList3"/>
    <dgm:cxn modelId="{391C2126-279C-4C83-8A1C-81E411AF0142}" type="presParOf" srcId="{EF58ECB1-CD0E-4685-87DE-17088FEF1B3B}" destId="{E4517051-397B-459E-8FE4-3917A53E59E3}" srcOrd="0" destOrd="0" presId="urn:microsoft.com/office/officeart/2005/8/layout/vList3"/>
    <dgm:cxn modelId="{0DBDA2F6-B599-4F33-8759-D8B0F3BB60CF}" type="presParOf" srcId="{EF58ECB1-CD0E-4685-87DE-17088FEF1B3B}" destId="{DD84F301-60D5-47F8-B201-B661B785485B}" srcOrd="1" destOrd="0" presId="urn:microsoft.com/office/officeart/2005/8/layout/vList3"/>
    <dgm:cxn modelId="{5722A211-87B9-4665-B7F4-6987FF057A4E}" type="presParOf" srcId="{93B7CC09-D19F-4365-A86A-19BC00555527}" destId="{D55DE2D7-9572-4859-A2E6-3400BD786A83}" srcOrd="15" destOrd="0" presId="urn:microsoft.com/office/officeart/2005/8/layout/vList3"/>
    <dgm:cxn modelId="{9F23FAC7-D9AC-445F-81AF-B89C41C98266}" type="presParOf" srcId="{93B7CC09-D19F-4365-A86A-19BC00555527}" destId="{91F09ED1-2581-476A-BA2F-6C01CB94A042}" srcOrd="16" destOrd="0" presId="urn:microsoft.com/office/officeart/2005/8/layout/vList3"/>
    <dgm:cxn modelId="{962689AF-FA19-4144-B8AC-969C56812C0D}" type="presParOf" srcId="{91F09ED1-2581-476A-BA2F-6C01CB94A042}" destId="{039D1F3C-B58F-48BA-B0C0-65937BBD7681}" srcOrd="0" destOrd="0" presId="urn:microsoft.com/office/officeart/2005/8/layout/vList3"/>
    <dgm:cxn modelId="{FEF46067-C9FD-40D4-A335-1AECEA000890}" type="presParOf" srcId="{91F09ED1-2581-476A-BA2F-6C01CB94A042}" destId="{DED921CB-E14F-47A1-8C6E-17FB69AD6EE6}" srcOrd="1" destOrd="0" presId="urn:microsoft.com/office/officeart/2005/8/layout/vList3"/>
    <dgm:cxn modelId="{CD1184BA-57C2-4555-993F-EC239CC1EB70}" type="presParOf" srcId="{93B7CC09-D19F-4365-A86A-19BC00555527}" destId="{BDDE4F86-A4BA-4519-BCD1-B8D93FFBB169}" srcOrd="17" destOrd="0" presId="urn:microsoft.com/office/officeart/2005/8/layout/vList3"/>
    <dgm:cxn modelId="{7C7897CD-1768-458B-AE4D-E4BE60B02589}" type="presParOf" srcId="{93B7CC09-D19F-4365-A86A-19BC00555527}" destId="{51403F09-01D6-4993-B5F8-5C2B57EBEA0D}" srcOrd="18" destOrd="0" presId="urn:microsoft.com/office/officeart/2005/8/layout/vList3"/>
    <dgm:cxn modelId="{D9CFA5B3-52F8-48BE-9EB9-934723D4EB6C}" type="presParOf" srcId="{51403F09-01D6-4993-B5F8-5C2B57EBEA0D}" destId="{8F6F4508-E582-44D5-A316-E7E246489FD2}" srcOrd="0" destOrd="0" presId="urn:microsoft.com/office/officeart/2005/8/layout/vList3"/>
    <dgm:cxn modelId="{56088E0B-CC78-4905-B6D9-8CAA15316196}" type="presParOf" srcId="{51403F09-01D6-4993-B5F8-5C2B57EBEA0D}" destId="{B410A567-A3D9-49B8-8A2A-D353173D99E7}" srcOrd="1" destOrd="0" presId="urn:microsoft.com/office/officeart/2005/8/layout/vList3"/>
    <dgm:cxn modelId="{868266EA-4527-412A-8C35-52265FD72601}" type="presParOf" srcId="{93B7CC09-D19F-4365-A86A-19BC00555527}" destId="{16E1B32B-49AD-4E2F-AE29-A99A561FDF97}" srcOrd="19" destOrd="0" presId="urn:microsoft.com/office/officeart/2005/8/layout/vList3"/>
    <dgm:cxn modelId="{15A607CF-3072-451E-8DDD-F03B05BF3C5F}" type="presParOf" srcId="{93B7CC09-D19F-4365-A86A-19BC00555527}" destId="{ED53EBE1-AC01-4AFC-9F9D-33255DF438CA}" srcOrd="20" destOrd="0" presId="urn:microsoft.com/office/officeart/2005/8/layout/vList3"/>
    <dgm:cxn modelId="{F2CF2482-D7A2-4F05-BC8F-4B252B880030}" type="presParOf" srcId="{ED53EBE1-AC01-4AFC-9F9D-33255DF438CA}" destId="{602E8B81-40F1-4187-B046-FB73B42F6AAA}" srcOrd="0" destOrd="0" presId="urn:microsoft.com/office/officeart/2005/8/layout/vList3"/>
    <dgm:cxn modelId="{B420C57A-C911-4174-9C8C-478C943FE565}" type="presParOf" srcId="{ED53EBE1-AC01-4AFC-9F9D-33255DF438CA}" destId="{6BE7D531-342D-47DA-A1F3-8F8EC180C8AE}" srcOrd="1" destOrd="0" presId="urn:microsoft.com/office/officeart/2005/8/layout/vList3"/>
    <dgm:cxn modelId="{16F502DC-39A5-4A48-8B49-2E9F3A24B856}" type="presParOf" srcId="{93B7CC09-D19F-4365-A86A-19BC00555527}" destId="{A8FC3051-2147-4DC9-92B5-19C5DAF6AA26}" srcOrd="21" destOrd="0" presId="urn:microsoft.com/office/officeart/2005/8/layout/vList3"/>
    <dgm:cxn modelId="{0B8BCB52-ED4B-46B0-99CD-0C68A22FC204}" type="presParOf" srcId="{93B7CC09-D19F-4365-A86A-19BC00555527}" destId="{ED64FC10-BAFA-4DAC-AD22-287C3FA331F9}" srcOrd="22" destOrd="0" presId="urn:microsoft.com/office/officeart/2005/8/layout/vList3"/>
    <dgm:cxn modelId="{000B5390-A8A9-4122-BD28-985346BE49ED}" type="presParOf" srcId="{ED64FC10-BAFA-4DAC-AD22-287C3FA331F9}" destId="{271A35C9-AFF6-476F-BCFE-A4174FD7F4E3}" srcOrd="0" destOrd="0" presId="urn:microsoft.com/office/officeart/2005/8/layout/vList3"/>
    <dgm:cxn modelId="{BB714558-B21C-47FE-8421-654829BBB0CF}" type="presParOf" srcId="{ED64FC10-BAFA-4DAC-AD22-287C3FA331F9}" destId="{F3C3F664-3C19-484F-958F-E3F8FFBA4DE1}" srcOrd="1" destOrd="0" presId="urn:microsoft.com/office/officeart/2005/8/layout/vList3"/>
  </dgm:cxnLst>
  <dgm:bg/>
  <dgm:whole/>
  <dgm:extLst>
    <a:ext uri="http://schemas.microsoft.com/office/drawing/2008/diagram">
      <dsp:dataModelExt xmlns:dsp="http://schemas.microsoft.com/office/drawing/2008/diagram" relId="rId2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A9E8A49-AB08-41C7-9076-774690EC7B4A}" type="doc">
      <dgm:prSet loTypeId="urn:microsoft.com/office/officeart/2005/8/layout/vList3" loCatId="picture" qsTypeId="urn:microsoft.com/office/officeart/2005/8/quickstyle/3d2" qsCatId="3D" csTypeId="urn:microsoft.com/office/officeart/2005/8/colors/accent1_2" csCatId="accent1" phldr="1"/>
      <dgm:spPr/>
    </dgm:pt>
    <dgm:pt modelId="{15A45AF6-3661-42EC-842A-51702F818418}">
      <dgm:prSet custT="1"/>
      <dgm:spPr>
        <a:solidFill>
          <a:schemeClr val="bg1">
            <a:lumMod val="75000"/>
            <a:alpha val="50000"/>
          </a:schemeClr>
        </a:solidFill>
      </dgm:spPr>
      <dgm:t>
        <a:bodyPr/>
        <a:lstStyle/>
        <a:p>
          <a:r>
            <a:rPr lang="en-GB" sz="1000" dirty="0">
              <a:solidFill>
                <a:schemeClr val="tx1"/>
              </a:solidFill>
            </a:rPr>
            <a:t>Philippines </a:t>
          </a:r>
        </a:p>
      </dgm:t>
    </dgm:pt>
    <dgm:pt modelId="{31140F67-6B91-4EBB-BD2B-4A654682AE07}" type="parTrans" cxnId="{32CB72E5-6F08-49EE-91EA-9F28F97AABE8}">
      <dgm:prSet/>
      <dgm:spPr/>
      <dgm:t>
        <a:bodyPr/>
        <a:lstStyle/>
        <a:p>
          <a:endParaRPr lang="en-GB"/>
        </a:p>
      </dgm:t>
    </dgm:pt>
    <dgm:pt modelId="{33B3F34A-D859-43D2-AB45-66AA443A5DF7}" type="sibTrans" cxnId="{32CB72E5-6F08-49EE-91EA-9F28F97AABE8}">
      <dgm:prSet/>
      <dgm:spPr/>
      <dgm:t>
        <a:bodyPr/>
        <a:lstStyle/>
        <a:p>
          <a:endParaRPr lang="en-GB"/>
        </a:p>
      </dgm:t>
    </dgm:pt>
    <dgm:pt modelId="{C7D0CFB2-C2DE-4FBE-93A7-02172E425A13}">
      <dgm:prSet custT="1"/>
      <dgm:spPr>
        <a:solidFill>
          <a:schemeClr val="bg1">
            <a:lumMod val="75000"/>
            <a:alpha val="50000"/>
          </a:schemeClr>
        </a:solidFill>
      </dgm:spPr>
      <dgm:t>
        <a:bodyPr/>
        <a:lstStyle/>
        <a:p>
          <a:r>
            <a:rPr lang="en-GB" sz="1000" dirty="0">
              <a:solidFill>
                <a:schemeClr val="tx1"/>
              </a:solidFill>
            </a:rPr>
            <a:t>Portugal </a:t>
          </a:r>
        </a:p>
      </dgm:t>
    </dgm:pt>
    <dgm:pt modelId="{3CAAD3F7-4609-4EB1-9F66-3105D010AD0D}" type="parTrans" cxnId="{A8672AE8-78EB-4488-94F8-52796DF87D2B}">
      <dgm:prSet/>
      <dgm:spPr/>
      <dgm:t>
        <a:bodyPr/>
        <a:lstStyle/>
        <a:p>
          <a:endParaRPr lang="en-GB"/>
        </a:p>
      </dgm:t>
    </dgm:pt>
    <dgm:pt modelId="{E0DEE58A-65DC-4D07-8564-78568662ED4D}" type="sibTrans" cxnId="{A8672AE8-78EB-4488-94F8-52796DF87D2B}">
      <dgm:prSet/>
      <dgm:spPr/>
      <dgm:t>
        <a:bodyPr/>
        <a:lstStyle/>
        <a:p>
          <a:endParaRPr lang="en-GB"/>
        </a:p>
      </dgm:t>
    </dgm:pt>
    <dgm:pt modelId="{2D4623B6-2976-4272-AE0E-70424869A894}">
      <dgm:prSet custT="1"/>
      <dgm:spPr>
        <a:solidFill>
          <a:schemeClr val="bg1">
            <a:lumMod val="75000"/>
            <a:alpha val="50000"/>
          </a:schemeClr>
        </a:solidFill>
      </dgm:spPr>
      <dgm:t>
        <a:bodyPr/>
        <a:lstStyle/>
        <a:p>
          <a:r>
            <a:rPr lang="en-GB" sz="1000" dirty="0">
              <a:solidFill>
                <a:schemeClr val="tx1"/>
              </a:solidFill>
            </a:rPr>
            <a:t>Romania</a:t>
          </a:r>
        </a:p>
      </dgm:t>
    </dgm:pt>
    <dgm:pt modelId="{336368BC-B486-434A-B1B0-6697FE49390E}" type="parTrans" cxnId="{7B87750D-6E1D-4C75-804A-E0F7AC023F5C}">
      <dgm:prSet/>
      <dgm:spPr/>
      <dgm:t>
        <a:bodyPr/>
        <a:lstStyle/>
        <a:p>
          <a:endParaRPr lang="en-GB"/>
        </a:p>
      </dgm:t>
    </dgm:pt>
    <dgm:pt modelId="{5C7621A7-633A-4ED1-9414-1C7224D59A3C}" type="sibTrans" cxnId="{7B87750D-6E1D-4C75-804A-E0F7AC023F5C}">
      <dgm:prSet/>
      <dgm:spPr/>
      <dgm:t>
        <a:bodyPr/>
        <a:lstStyle/>
        <a:p>
          <a:endParaRPr lang="en-GB"/>
        </a:p>
      </dgm:t>
    </dgm:pt>
    <dgm:pt modelId="{FBFA8D72-3E20-4035-9354-F669EA23C8A3}">
      <dgm:prSet custT="1"/>
      <dgm:spPr>
        <a:solidFill>
          <a:schemeClr val="bg1">
            <a:lumMod val="75000"/>
            <a:alpha val="50000"/>
          </a:schemeClr>
        </a:solidFill>
      </dgm:spPr>
      <dgm:t>
        <a:bodyPr/>
        <a:lstStyle/>
        <a:p>
          <a:r>
            <a:rPr lang="en-GB" sz="1000" dirty="0">
              <a:solidFill>
                <a:schemeClr val="tx1"/>
              </a:solidFill>
            </a:rPr>
            <a:t>Russia</a:t>
          </a:r>
        </a:p>
      </dgm:t>
    </dgm:pt>
    <dgm:pt modelId="{27C53EF4-8830-4730-AB72-6B0705697DE4}" type="parTrans" cxnId="{C7CDBBC3-B4BF-4515-8527-AC5266C5F348}">
      <dgm:prSet/>
      <dgm:spPr/>
      <dgm:t>
        <a:bodyPr/>
        <a:lstStyle/>
        <a:p>
          <a:endParaRPr lang="en-GB"/>
        </a:p>
      </dgm:t>
    </dgm:pt>
    <dgm:pt modelId="{C0BDBA73-D221-4858-88A2-EB181D923E7C}" type="sibTrans" cxnId="{C7CDBBC3-B4BF-4515-8527-AC5266C5F348}">
      <dgm:prSet/>
      <dgm:spPr/>
      <dgm:t>
        <a:bodyPr/>
        <a:lstStyle/>
        <a:p>
          <a:endParaRPr lang="en-GB"/>
        </a:p>
      </dgm:t>
    </dgm:pt>
    <dgm:pt modelId="{3DDF0CA6-9451-469F-8959-B9578E6127F2}">
      <dgm:prSet custT="1"/>
      <dgm:spPr>
        <a:solidFill>
          <a:schemeClr val="bg1">
            <a:lumMod val="75000"/>
            <a:alpha val="50000"/>
          </a:schemeClr>
        </a:solidFill>
      </dgm:spPr>
      <dgm:t>
        <a:bodyPr/>
        <a:lstStyle/>
        <a:p>
          <a:r>
            <a:rPr lang="en-GB" sz="1000" dirty="0">
              <a:solidFill>
                <a:schemeClr val="tx1"/>
              </a:solidFill>
            </a:rPr>
            <a:t>Rwanda</a:t>
          </a:r>
        </a:p>
      </dgm:t>
    </dgm:pt>
    <dgm:pt modelId="{827A84BF-B38C-44B8-9A14-05F634701E56}" type="parTrans" cxnId="{28751B52-8A7C-4197-91DF-6BFA368A0680}">
      <dgm:prSet/>
      <dgm:spPr/>
      <dgm:t>
        <a:bodyPr/>
        <a:lstStyle/>
        <a:p>
          <a:endParaRPr lang="en-GB"/>
        </a:p>
      </dgm:t>
    </dgm:pt>
    <dgm:pt modelId="{BBFD4EBA-E8E3-4E4C-A88E-B2EA164222BD}" type="sibTrans" cxnId="{28751B52-8A7C-4197-91DF-6BFA368A0680}">
      <dgm:prSet/>
      <dgm:spPr/>
      <dgm:t>
        <a:bodyPr/>
        <a:lstStyle/>
        <a:p>
          <a:endParaRPr lang="en-GB"/>
        </a:p>
      </dgm:t>
    </dgm:pt>
    <dgm:pt modelId="{083E8F86-B5D5-44B4-88F7-817F9ABB097D}">
      <dgm:prSet custT="1"/>
      <dgm:spPr>
        <a:solidFill>
          <a:schemeClr val="bg1">
            <a:lumMod val="75000"/>
            <a:alpha val="50000"/>
          </a:schemeClr>
        </a:solidFill>
      </dgm:spPr>
      <dgm:t>
        <a:bodyPr/>
        <a:lstStyle/>
        <a:p>
          <a:r>
            <a:rPr lang="en-GB" sz="1000" dirty="0">
              <a:solidFill>
                <a:schemeClr val="tx1"/>
              </a:solidFill>
            </a:rPr>
            <a:t>Saudi Arabia</a:t>
          </a:r>
        </a:p>
      </dgm:t>
    </dgm:pt>
    <dgm:pt modelId="{8E989713-F8B5-44C4-AF65-9E6776D46012}" type="parTrans" cxnId="{74A9442E-176A-4305-B5D2-04A5E06DE891}">
      <dgm:prSet/>
      <dgm:spPr/>
      <dgm:t>
        <a:bodyPr/>
        <a:lstStyle/>
        <a:p>
          <a:endParaRPr lang="en-GB"/>
        </a:p>
      </dgm:t>
    </dgm:pt>
    <dgm:pt modelId="{62A54CAD-3F16-477C-8FB4-52F3CDB558BA}" type="sibTrans" cxnId="{74A9442E-176A-4305-B5D2-04A5E06DE891}">
      <dgm:prSet/>
      <dgm:spPr/>
      <dgm:t>
        <a:bodyPr/>
        <a:lstStyle/>
        <a:p>
          <a:endParaRPr lang="en-GB"/>
        </a:p>
      </dgm:t>
    </dgm:pt>
    <dgm:pt modelId="{4F242EF8-8A05-4187-A3F2-A6DB7BDC496B}">
      <dgm:prSet custT="1"/>
      <dgm:spPr>
        <a:solidFill>
          <a:schemeClr val="bg1">
            <a:lumMod val="75000"/>
            <a:alpha val="50000"/>
          </a:schemeClr>
        </a:solidFill>
      </dgm:spPr>
      <dgm:t>
        <a:bodyPr/>
        <a:lstStyle/>
        <a:p>
          <a:r>
            <a:rPr lang="en-GB" sz="1000" dirty="0">
              <a:solidFill>
                <a:schemeClr val="tx1"/>
              </a:solidFill>
            </a:rPr>
            <a:t>Singapore</a:t>
          </a:r>
        </a:p>
      </dgm:t>
    </dgm:pt>
    <dgm:pt modelId="{DC1B44C3-F2FA-4A6B-BE97-ADEC014D2631}" type="parTrans" cxnId="{DD5C521C-D901-4916-A110-7C339D23B6EC}">
      <dgm:prSet/>
      <dgm:spPr/>
      <dgm:t>
        <a:bodyPr/>
        <a:lstStyle/>
        <a:p>
          <a:endParaRPr lang="en-GB"/>
        </a:p>
      </dgm:t>
    </dgm:pt>
    <dgm:pt modelId="{F4FD7C4D-523B-409F-BE81-B2CE198FC16C}" type="sibTrans" cxnId="{DD5C521C-D901-4916-A110-7C339D23B6EC}">
      <dgm:prSet/>
      <dgm:spPr/>
      <dgm:t>
        <a:bodyPr/>
        <a:lstStyle/>
        <a:p>
          <a:endParaRPr lang="en-GB"/>
        </a:p>
      </dgm:t>
    </dgm:pt>
    <dgm:pt modelId="{CEDD3FB8-34FA-40F4-804E-B69F79DA83C4}">
      <dgm:prSet custT="1"/>
      <dgm:spPr>
        <a:solidFill>
          <a:schemeClr val="bg1">
            <a:lumMod val="75000"/>
            <a:alpha val="50000"/>
          </a:schemeClr>
        </a:solidFill>
      </dgm:spPr>
      <dgm:t>
        <a:bodyPr/>
        <a:lstStyle/>
        <a:p>
          <a:r>
            <a:rPr lang="en-GB" sz="1000" dirty="0">
              <a:solidFill>
                <a:schemeClr val="tx1"/>
              </a:solidFill>
            </a:rPr>
            <a:t>Slovenia</a:t>
          </a:r>
        </a:p>
      </dgm:t>
    </dgm:pt>
    <dgm:pt modelId="{568FB3F8-D68C-4842-9446-7C44B8CB2C54}" type="parTrans" cxnId="{6AD2C2EE-9A46-48D1-A03E-27803BF10C5E}">
      <dgm:prSet/>
      <dgm:spPr/>
      <dgm:t>
        <a:bodyPr/>
        <a:lstStyle/>
        <a:p>
          <a:endParaRPr lang="en-GB"/>
        </a:p>
      </dgm:t>
    </dgm:pt>
    <dgm:pt modelId="{B361201F-8B7A-4D1C-B5C6-2D226BC1AA69}" type="sibTrans" cxnId="{6AD2C2EE-9A46-48D1-A03E-27803BF10C5E}">
      <dgm:prSet/>
      <dgm:spPr/>
      <dgm:t>
        <a:bodyPr/>
        <a:lstStyle/>
        <a:p>
          <a:endParaRPr lang="en-GB"/>
        </a:p>
      </dgm:t>
    </dgm:pt>
    <dgm:pt modelId="{CE004860-CC2F-4332-8279-96E5821B117A}">
      <dgm:prSet custT="1"/>
      <dgm:spPr>
        <a:solidFill>
          <a:schemeClr val="bg1">
            <a:lumMod val="75000"/>
            <a:alpha val="50000"/>
          </a:schemeClr>
        </a:solidFill>
      </dgm:spPr>
      <dgm:t>
        <a:bodyPr/>
        <a:lstStyle/>
        <a:p>
          <a:r>
            <a:rPr lang="en-GB" sz="1000" dirty="0">
              <a:solidFill>
                <a:schemeClr val="tx1"/>
              </a:solidFill>
            </a:rPr>
            <a:t>South Africa</a:t>
          </a:r>
        </a:p>
      </dgm:t>
    </dgm:pt>
    <dgm:pt modelId="{77F04E2E-ACCF-4D0D-A05D-7205D2F75911}" type="parTrans" cxnId="{8F983CCC-704A-46CD-B1F7-5DF6F9E062F6}">
      <dgm:prSet/>
      <dgm:spPr/>
      <dgm:t>
        <a:bodyPr/>
        <a:lstStyle/>
        <a:p>
          <a:endParaRPr lang="en-GB"/>
        </a:p>
      </dgm:t>
    </dgm:pt>
    <dgm:pt modelId="{2E4953C2-3777-4648-B0A4-5150F1CFD326}" type="sibTrans" cxnId="{8F983CCC-704A-46CD-B1F7-5DF6F9E062F6}">
      <dgm:prSet/>
      <dgm:spPr/>
      <dgm:t>
        <a:bodyPr/>
        <a:lstStyle/>
        <a:p>
          <a:endParaRPr lang="en-GB"/>
        </a:p>
      </dgm:t>
    </dgm:pt>
    <dgm:pt modelId="{ADC814BE-661F-47EB-90E5-A03BCC842827}">
      <dgm:prSet custT="1"/>
      <dgm:spPr>
        <a:solidFill>
          <a:schemeClr val="bg1">
            <a:lumMod val="75000"/>
            <a:alpha val="50000"/>
          </a:schemeClr>
        </a:solidFill>
      </dgm:spPr>
      <dgm:t>
        <a:bodyPr/>
        <a:lstStyle/>
        <a:p>
          <a:r>
            <a:rPr lang="en-GB" sz="1000" dirty="0">
              <a:solidFill>
                <a:schemeClr val="tx1"/>
              </a:solidFill>
            </a:rPr>
            <a:t>Spain</a:t>
          </a:r>
        </a:p>
      </dgm:t>
    </dgm:pt>
    <dgm:pt modelId="{FCAA012B-4901-495F-AECA-53720D1FEAED}" type="parTrans" cxnId="{AFCC7AB1-F0EE-4BE2-9BFE-7EB043AEB785}">
      <dgm:prSet/>
      <dgm:spPr/>
      <dgm:t>
        <a:bodyPr/>
        <a:lstStyle/>
        <a:p>
          <a:endParaRPr lang="en-GB"/>
        </a:p>
      </dgm:t>
    </dgm:pt>
    <dgm:pt modelId="{55A4A9C7-E277-4BDC-9C43-4228F00E65DF}" type="sibTrans" cxnId="{AFCC7AB1-F0EE-4BE2-9BFE-7EB043AEB785}">
      <dgm:prSet/>
      <dgm:spPr/>
      <dgm:t>
        <a:bodyPr/>
        <a:lstStyle/>
        <a:p>
          <a:endParaRPr lang="en-GB"/>
        </a:p>
      </dgm:t>
    </dgm:pt>
    <dgm:pt modelId="{EC040925-90E1-4272-919E-A6792DD13FA0}">
      <dgm:prSet custT="1"/>
      <dgm:spPr>
        <a:solidFill>
          <a:schemeClr val="bg1">
            <a:lumMod val="75000"/>
            <a:alpha val="50000"/>
          </a:schemeClr>
        </a:solidFill>
      </dgm:spPr>
      <dgm:t>
        <a:bodyPr/>
        <a:lstStyle/>
        <a:p>
          <a:r>
            <a:rPr lang="en-GB" sz="1000" dirty="0">
              <a:solidFill>
                <a:schemeClr val="tx1"/>
              </a:solidFill>
            </a:rPr>
            <a:t>Sri Lanka</a:t>
          </a:r>
        </a:p>
      </dgm:t>
    </dgm:pt>
    <dgm:pt modelId="{C64DF61C-8B1E-4F61-97E4-A7CB6097C41D}" type="parTrans" cxnId="{2B13177B-ED5F-4C55-95D6-5963FDBEFD7C}">
      <dgm:prSet/>
      <dgm:spPr/>
      <dgm:t>
        <a:bodyPr/>
        <a:lstStyle/>
        <a:p>
          <a:endParaRPr lang="en-GB"/>
        </a:p>
      </dgm:t>
    </dgm:pt>
    <dgm:pt modelId="{49301817-5035-40D4-B4A7-672D27F986ED}" type="sibTrans" cxnId="{2B13177B-ED5F-4C55-95D6-5963FDBEFD7C}">
      <dgm:prSet/>
      <dgm:spPr/>
      <dgm:t>
        <a:bodyPr/>
        <a:lstStyle/>
        <a:p>
          <a:endParaRPr lang="en-GB"/>
        </a:p>
      </dgm:t>
    </dgm:pt>
    <dgm:pt modelId="{87AC473D-641C-4661-9B98-69C33A01B45F}">
      <dgm:prSet custT="1"/>
      <dgm:spPr>
        <a:solidFill>
          <a:schemeClr val="bg1">
            <a:lumMod val="75000"/>
            <a:alpha val="50000"/>
          </a:schemeClr>
        </a:solidFill>
      </dgm:spPr>
      <dgm:t>
        <a:bodyPr/>
        <a:lstStyle/>
        <a:p>
          <a:r>
            <a:rPr lang="en-GB" sz="1000" dirty="0">
              <a:solidFill>
                <a:schemeClr val="tx1"/>
              </a:solidFill>
            </a:rPr>
            <a:t>Sweden</a:t>
          </a:r>
        </a:p>
      </dgm:t>
    </dgm:pt>
    <dgm:pt modelId="{6F8A1571-B178-4457-9A4A-820B2F7F1471}" type="parTrans" cxnId="{0A511D1D-FCE9-4D10-9FB1-3C51776842D9}">
      <dgm:prSet/>
      <dgm:spPr/>
      <dgm:t>
        <a:bodyPr/>
        <a:lstStyle/>
        <a:p>
          <a:endParaRPr lang="en-GB"/>
        </a:p>
      </dgm:t>
    </dgm:pt>
    <dgm:pt modelId="{3946A5C6-F7F9-47EC-9729-EE2372201D52}" type="sibTrans" cxnId="{0A511D1D-FCE9-4D10-9FB1-3C51776842D9}">
      <dgm:prSet/>
      <dgm:spPr/>
      <dgm:t>
        <a:bodyPr/>
        <a:lstStyle/>
        <a:p>
          <a:endParaRPr lang="en-GB"/>
        </a:p>
      </dgm:t>
    </dgm:pt>
    <dgm:pt modelId="{93B7CC09-D19F-4365-A86A-19BC00555527}" type="pres">
      <dgm:prSet presAssocID="{0A9E8A49-AB08-41C7-9076-774690EC7B4A}" presName="linearFlow" presStyleCnt="0">
        <dgm:presLayoutVars>
          <dgm:dir/>
          <dgm:resizeHandles val="exact"/>
        </dgm:presLayoutVars>
      </dgm:prSet>
      <dgm:spPr/>
    </dgm:pt>
    <dgm:pt modelId="{CD382D5E-127D-45B6-94C6-C18103207B39}" type="pres">
      <dgm:prSet presAssocID="{15A45AF6-3661-42EC-842A-51702F818418}" presName="composite" presStyleCnt="0"/>
      <dgm:spPr/>
    </dgm:pt>
    <dgm:pt modelId="{6FC15962-A94E-48DB-9896-E6F3D2356A53}" type="pres">
      <dgm:prSet presAssocID="{15A45AF6-3661-42EC-842A-51702F818418}" presName="imgShp" presStyleLbl="fgImgPlace1" presStyleIdx="0" presStyleCnt="12"/>
      <dgm:spPr>
        <a:prstGeom prst="doubleWave">
          <a:avLst/>
        </a:prstGeom>
        <a:blipFill rotWithShape="0">
          <a:blip xmlns:r="http://schemas.openxmlformats.org/officeDocument/2006/relationships" r:embed="rId1"/>
          <a:stretch>
            <a:fillRect/>
          </a:stretch>
        </a:blipFill>
      </dgm:spPr>
    </dgm:pt>
    <dgm:pt modelId="{FEF2DF73-BCB5-4D6C-9D3A-E0FA3AD3E60E}" type="pres">
      <dgm:prSet presAssocID="{15A45AF6-3661-42EC-842A-51702F818418}" presName="txShp" presStyleLbl="node1" presStyleIdx="0" presStyleCnt="12">
        <dgm:presLayoutVars>
          <dgm:bulletEnabled val="1"/>
        </dgm:presLayoutVars>
      </dgm:prSet>
      <dgm:spPr/>
      <dgm:t>
        <a:bodyPr/>
        <a:lstStyle/>
        <a:p>
          <a:endParaRPr lang="en-US"/>
        </a:p>
      </dgm:t>
    </dgm:pt>
    <dgm:pt modelId="{EBE73C43-914A-4C85-A2E9-AA352DC2E52A}" type="pres">
      <dgm:prSet presAssocID="{33B3F34A-D859-43D2-AB45-66AA443A5DF7}" presName="spacing" presStyleCnt="0"/>
      <dgm:spPr/>
    </dgm:pt>
    <dgm:pt modelId="{4FEEF84A-C0C0-4ECB-ACD1-8E63BAC22940}" type="pres">
      <dgm:prSet presAssocID="{C7D0CFB2-C2DE-4FBE-93A7-02172E425A13}" presName="composite" presStyleCnt="0"/>
      <dgm:spPr/>
    </dgm:pt>
    <dgm:pt modelId="{1535B331-BB05-449D-A558-5D64597E872A}" type="pres">
      <dgm:prSet presAssocID="{C7D0CFB2-C2DE-4FBE-93A7-02172E425A13}" presName="imgShp" presStyleLbl="fgImgPlace1" presStyleIdx="1" presStyleCnt="12"/>
      <dgm:spPr>
        <a:prstGeom prst="doubleWave">
          <a:avLst/>
        </a:prstGeom>
        <a:blipFill rotWithShape="0">
          <a:blip xmlns:r="http://schemas.openxmlformats.org/officeDocument/2006/relationships" r:embed="rId2"/>
          <a:stretch>
            <a:fillRect/>
          </a:stretch>
        </a:blipFill>
      </dgm:spPr>
    </dgm:pt>
    <dgm:pt modelId="{8D44C756-C08B-427C-BE86-E8FC432D2394}" type="pres">
      <dgm:prSet presAssocID="{C7D0CFB2-C2DE-4FBE-93A7-02172E425A13}" presName="txShp" presStyleLbl="node1" presStyleIdx="1" presStyleCnt="12">
        <dgm:presLayoutVars>
          <dgm:bulletEnabled val="1"/>
        </dgm:presLayoutVars>
      </dgm:prSet>
      <dgm:spPr/>
      <dgm:t>
        <a:bodyPr/>
        <a:lstStyle/>
        <a:p>
          <a:endParaRPr lang="en-US"/>
        </a:p>
      </dgm:t>
    </dgm:pt>
    <dgm:pt modelId="{0B916D83-B1D7-49DE-B120-B846985963B9}" type="pres">
      <dgm:prSet presAssocID="{E0DEE58A-65DC-4D07-8564-78568662ED4D}" presName="spacing" presStyleCnt="0"/>
      <dgm:spPr/>
    </dgm:pt>
    <dgm:pt modelId="{CB489DF3-02EC-4BB8-ADCA-47FEAC9CC666}" type="pres">
      <dgm:prSet presAssocID="{2D4623B6-2976-4272-AE0E-70424869A894}" presName="composite" presStyleCnt="0"/>
      <dgm:spPr/>
    </dgm:pt>
    <dgm:pt modelId="{627A8A2A-90B7-4720-938C-4DE1E88A82D7}" type="pres">
      <dgm:prSet presAssocID="{2D4623B6-2976-4272-AE0E-70424869A894}" presName="imgShp" presStyleLbl="fgImgPlace1" presStyleIdx="2" presStyleCnt="12"/>
      <dgm:spPr>
        <a:prstGeom prst="doubleWav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pt>
    <dgm:pt modelId="{3230BAAA-6E22-4B83-A16E-0D7AD27C24B1}" type="pres">
      <dgm:prSet presAssocID="{2D4623B6-2976-4272-AE0E-70424869A894}" presName="txShp" presStyleLbl="node1" presStyleIdx="2" presStyleCnt="12">
        <dgm:presLayoutVars>
          <dgm:bulletEnabled val="1"/>
        </dgm:presLayoutVars>
      </dgm:prSet>
      <dgm:spPr/>
      <dgm:t>
        <a:bodyPr/>
        <a:lstStyle/>
        <a:p>
          <a:endParaRPr lang="en-US"/>
        </a:p>
      </dgm:t>
    </dgm:pt>
    <dgm:pt modelId="{38E5BA19-D02A-47FF-9778-A60A61AFD10F}" type="pres">
      <dgm:prSet presAssocID="{5C7621A7-633A-4ED1-9414-1C7224D59A3C}" presName="spacing" presStyleCnt="0"/>
      <dgm:spPr/>
    </dgm:pt>
    <dgm:pt modelId="{1E849A2A-BB25-405D-AC86-2BB46588EF31}" type="pres">
      <dgm:prSet presAssocID="{FBFA8D72-3E20-4035-9354-F669EA23C8A3}" presName="composite" presStyleCnt="0"/>
      <dgm:spPr/>
    </dgm:pt>
    <dgm:pt modelId="{BF432E78-5661-4FB7-9400-CC80333A2FC2}" type="pres">
      <dgm:prSet presAssocID="{FBFA8D72-3E20-4035-9354-F669EA23C8A3}" presName="imgShp" presStyleLbl="fgImgPlace1" presStyleIdx="3" presStyleCnt="12"/>
      <dgm:spPr>
        <a:prstGeom prst="doubleWav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25000" r="-25000"/>
          </a:stretch>
        </a:blipFill>
      </dgm:spPr>
    </dgm:pt>
    <dgm:pt modelId="{918D3CC1-875B-4CEB-BB73-07493A206155}" type="pres">
      <dgm:prSet presAssocID="{FBFA8D72-3E20-4035-9354-F669EA23C8A3}" presName="txShp" presStyleLbl="node1" presStyleIdx="3" presStyleCnt="12">
        <dgm:presLayoutVars>
          <dgm:bulletEnabled val="1"/>
        </dgm:presLayoutVars>
      </dgm:prSet>
      <dgm:spPr/>
      <dgm:t>
        <a:bodyPr/>
        <a:lstStyle/>
        <a:p>
          <a:endParaRPr lang="en-US"/>
        </a:p>
      </dgm:t>
    </dgm:pt>
    <dgm:pt modelId="{64B35D0F-A8CC-4CEF-95F5-583AD090533D}" type="pres">
      <dgm:prSet presAssocID="{C0BDBA73-D221-4858-88A2-EB181D923E7C}" presName="spacing" presStyleCnt="0"/>
      <dgm:spPr/>
    </dgm:pt>
    <dgm:pt modelId="{1BAB964A-B8CE-41E2-A06F-48C6DBFD7906}" type="pres">
      <dgm:prSet presAssocID="{3DDF0CA6-9451-469F-8959-B9578E6127F2}" presName="composite" presStyleCnt="0"/>
      <dgm:spPr/>
    </dgm:pt>
    <dgm:pt modelId="{21816287-2938-4A17-9A5F-A6E22636DA71}" type="pres">
      <dgm:prSet presAssocID="{3DDF0CA6-9451-469F-8959-B9578E6127F2}" presName="imgShp" presStyleLbl="fgImgPlace1" presStyleIdx="4" presStyleCnt="12"/>
      <dgm:spPr>
        <a:prstGeom prst="doubleWav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25000" r="-25000"/>
          </a:stretch>
        </a:blipFill>
      </dgm:spPr>
    </dgm:pt>
    <dgm:pt modelId="{B7BAF6B2-9542-425C-BF1E-7372808F9E46}" type="pres">
      <dgm:prSet presAssocID="{3DDF0CA6-9451-469F-8959-B9578E6127F2}" presName="txShp" presStyleLbl="node1" presStyleIdx="4" presStyleCnt="12">
        <dgm:presLayoutVars>
          <dgm:bulletEnabled val="1"/>
        </dgm:presLayoutVars>
      </dgm:prSet>
      <dgm:spPr/>
      <dgm:t>
        <a:bodyPr/>
        <a:lstStyle/>
        <a:p>
          <a:endParaRPr lang="en-US"/>
        </a:p>
      </dgm:t>
    </dgm:pt>
    <dgm:pt modelId="{6CA52023-AEF3-42F6-8090-C4D001755055}" type="pres">
      <dgm:prSet presAssocID="{BBFD4EBA-E8E3-4E4C-A88E-B2EA164222BD}" presName="spacing" presStyleCnt="0"/>
      <dgm:spPr/>
    </dgm:pt>
    <dgm:pt modelId="{1C230537-C1B7-4FED-9638-59A0D8F293BB}" type="pres">
      <dgm:prSet presAssocID="{083E8F86-B5D5-44B4-88F7-817F9ABB097D}" presName="composite" presStyleCnt="0"/>
      <dgm:spPr/>
    </dgm:pt>
    <dgm:pt modelId="{58CC9522-63E1-4F5F-9410-7CC1F1E78F56}" type="pres">
      <dgm:prSet presAssocID="{083E8F86-B5D5-44B4-88F7-817F9ABB097D}" presName="imgShp" presStyleLbl="fgImgPlace1" presStyleIdx="5" presStyleCnt="12"/>
      <dgm:spPr>
        <a:prstGeom prst="doubleWave">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25000" r="-25000"/>
          </a:stretch>
        </a:blipFill>
      </dgm:spPr>
    </dgm:pt>
    <dgm:pt modelId="{86F5D84A-BA12-4416-B453-16BA16998B56}" type="pres">
      <dgm:prSet presAssocID="{083E8F86-B5D5-44B4-88F7-817F9ABB097D}" presName="txShp" presStyleLbl="node1" presStyleIdx="5" presStyleCnt="12">
        <dgm:presLayoutVars>
          <dgm:bulletEnabled val="1"/>
        </dgm:presLayoutVars>
      </dgm:prSet>
      <dgm:spPr/>
      <dgm:t>
        <a:bodyPr/>
        <a:lstStyle/>
        <a:p>
          <a:endParaRPr lang="en-US"/>
        </a:p>
      </dgm:t>
    </dgm:pt>
    <dgm:pt modelId="{48ABAB47-E302-4068-B2BA-9801C12EED8F}" type="pres">
      <dgm:prSet presAssocID="{62A54CAD-3F16-477C-8FB4-52F3CDB558BA}" presName="spacing" presStyleCnt="0"/>
      <dgm:spPr/>
    </dgm:pt>
    <dgm:pt modelId="{ED9DDCB9-F4A8-4111-87D9-36F111842D88}" type="pres">
      <dgm:prSet presAssocID="{4F242EF8-8A05-4187-A3F2-A6DB7BDC496B}" presName="composite" presStyleCnt="0"/>
      <dgm:spPr/>
    </dgm:pt>
    <dgm:pt modelId="{B396A3BA-9C70-4403-A71A-6491714614A1}" type="pres">
      <dgm:prSet presAssocID="{4F242EF8-8A05-4187-A3F2-A6DB7BDC496B}" presName="imgShp" presStyleLbl="fgImgPlace1" presStyleIdx="6" presStyleCnt="12"/>
      <dgm:spPr>
        <a:prstGeom prst="doubleWave">
          <a:avLst/>
        </a:prstGeom>
        <a:blipFill>
          <a:blip xmlns:r="http://schemas.openxmlformats.org/officeDocument/2006/relationships" r:embed="rId7">
            <a:extLst>
              <a:ext uri="{28A0092B-C50C-407E-A947-70E740481C1C}">
                <a14:useLocalDpi xmlns:a14="http://schemas.microsoft.com/office/drawing/2010/main" val="0"/>
              </a:ext>
            </a:extLst>
          </a:blip>
          <a:srcRect/>
          <a:stretch>
            <a:fillRect l="-24000" r="-24000"/>
          </a:stretch>
        </a:blipFill>
      </dgm:spPr>
    </dgm:pt>
    <dgm:pt modelId="{C327057C-70F7-42C1-91FE-75AF7F8E4E9C}" type="pres">
      <dgm:prSet presAssocID="{4F242EF8-8A05-4187-A3F2-A6DB7BDC496B}" presName="txShp" presStyleLbl="node1" presStyleIdx="6" presStyleCnt="12">
        <dgm:presLayoutVars>
          <dgm:bulletEnabled val="1"/>
        </dgm:presLayoutVars>
      </dgm:prSet>
      <dgm:spPr/>
      <dgm:t>
        <a:bodyPr/>
        <a:lstStyle/>
        <a:p>
          <a:endParaRPr lang="en-US"/>
        </a:p>
      </dgm:t>
    </dgm:pt>
    <dgm:pt modelId="{207E7693-0A38-44DC-B7F0-AE6F8FB84818}" type="pres">
      <dgm:prSet presAssocID="{F4FD7C4D-523B-409F-BE81-B2CE198FC16C}" presName="spacing" presStyleCnt="0"/>
      <dgm:spPr/>
    </dgm:pt>
    <dgm:pt modelId="{3810B862-487B-4381-B8EB-83176425AE90}" type="pres">
      <dgm:prSet presAssocID="{CEDD3FB8-34FA-40F4-804E-B69F79DA83C4}" presName="composite" presStyleCnt="0"/>
      <dgm:spPr/>
    </dgm:pt>
    <dgm:pt modelId="{4349FE90-60FD-46B3-AFCC-56814D54C042}" type="pres">
      <dgm:prSet presAssocID="{CEDD3FB8-34FA-40F4-804E-B69F79DA83C4}" presName="imgShp" presStyleLbl="fgImgPlace1" presStyleIdx="7" presStyleCnt="12"/>
      <dgm:spPr>
        <a:prstGeom prst="doubleWave">
          <a:avLst/>
        </a:prstGeom>
        <a:blipFill>
          <a:blip xmlns:r="http://schemas.openxmlformats.org/officeDocument/2006/relationships" r:embed="rId8">
            <a:extLst>
              <a:ext uri="{28A0092B-C50C-407E-A947-70E740481C1C}">
                <a14:useLocalDpi xmlns:a14="http://schemas.microsoft.com/office/drawing/2010/main" val="0"/>
              </a:ext>
            </a:extLst>
          </a:blip>
          <a:srcRect/>
          <a:stretch>
            <a:fillRect l="-24000" r="-24000"/>
          </a:stretch>
        </a:blipFill>
      </dgm:spPr>
    </dgm:pt>
    <dgm:pt modelId="{1B7D4C0D-756D-429D-BE77-2707A67FF2EE}" type="pres">
      <dgm:prSet presAssocID="{CEDD3FB8-34FA-40F4-804E-B69F79DA83C4}" presName="txShp" presStyleLbl="node1" presStyleIdx="7" presStyleCnt="12">
        <dgm:presLayoutVars>
          <dgm:bulletEnabled val="1"/>
        </dgm:presLayoutVars>
      </dgm:prSet>
      <dgm:spPr/>
      <dgm:t>
        <a:bodyPr/>
        <a:lstStyle/>
        <a:p>
          <a:endParaRPr lang="en-US"/>
        </a:p>
      </dgm:t>
    </dgm:pt>
    <dgm:pt modelId="{FBE2D167-ED39-4407-A4B4-DF2CB2AEB8E2}" type="pres">
      <dgm:prSet presAssocID="{B361201F-8B7A-4D1C-B5C6-2D226BC1AA69}" presName="spacing" presStyleCnt="0"/>
      <dgm:spPr/>
    </dgm:pt>
    <dgm:pt modelId="{FF3BA74D-D54E-471E-B859-99A369444CE9}" type="pres">
      <dgm:prSet presAssocID="{CE004860-CC2F-4332-8279-96E5821B117A}" presName="composite" presStyleCnt="0"/>
      <dgm:spPr/>
    </dgm:pt>
    <dgm:pt modelId="{1F367E0F-9DDC-4575-A6C4-DB25BFB91B61}" type="pres">
      <dgm:prSet presAssocID="{CE004860-CC2F-4332-8279-96E5821B117A}" presName="imgShp" presStyleLbl="fgImgPlace1" presStyleIdx="8" presStyleCnt="12"/>
      <dgm:spPr>
        <a:prstGeom prst="doubleWave">
          <a:avLst/>
        </a:prstGeom>
        <a:blipFill>
          <a:blip xmlns:r="http://schemas.openxmlformats.org/officeDocument/2006/relationships" r:embed="rId9">
            <a:extLst>
              <a:ext uri="{28A0092B-C50C-407E-A947-70E740481C1C}">
                <a14:useLocalDpi xmlns:a14="http://schemas.microsoft.com/office/drawing/2010/main" val="0"/>
              </a:ext>
            </a:extLst>
          </a:blip>
          <a:srcRect/>
          <a:stretch>
            <a:fillRect l="-33000" r="-33000"/>
          </a:stretch>
        </a:blipFill>
      </dgm:spPr>
    </dgm:pt>
    <dgm:pt modelId="{54184979-E9BC-4B7A-9D1F-B37B78227331}" type="pres">
      <dgm:prSet presAssocID="{CE004860-CC2F-4332-8279-96E5821B117A}" presName="txShp" presStyleLbl="node1" presStyleIdx="8" presStyleCnt="12">
        <dgm:presLayoutVars>
          <dgm:bulletEnabled val="1"/>
        </dgm:presLayoutVars>
      </dgm:prSet>
      <dgm:spPr/>
      <dgm:t>
        <a:bodyPr/>
        <a:lstStyle/>
        <a:p>
          <a:endParaRPr lang="en-US"/>
        </a:p>
      </dgm:t>
    </dgm:pt>
    <dgm:pt modelId="{E0D24C3B-DF2A-4D8D-AF83-52B1AB9BFB37}" type="pres">
      <dgm:prSet presAssocID="{2E4953C2-3777-4648-B0A4-5150F1CFD326}" presName="spacing" presStyleCnt="0"/>
      <dgm:spPr/>
    </dgm:pt>
    <dgm:pt modelId="{1AEA07C8-9C8A-4AD3-9782-2DFBBEB45589}" type="pres">
      <dgm:prSet presAssocID="{ADC814BE-661F-47EB-90E5-A03BCC842827}" presName="composite" presStyleCnt="0"/>
      <dgm:spPr/>
    </dgm:pt>
    <dgm:pt modelId="{EC718AA3-0365-454A-B5CF-61A84726D65E}" type="pres">
      <dgm:prSet presAssocID="{ADC814BE-661F-47EB-90E5-A03BCC842827}" presName="imgShp" presStyleLbl="fgImgPlace1" presStyleIdx="9" presStyleCnt="12"/>
      <dgm:spPr>
        <a:prstGeom prst="doubleWave">
          <a:avLst/>
        </a:prstGeom>
        <a:blipFill>
          <a:blip xmlns:r="http://schemas.openxmlformats.org/officeDocument/2006/relationships" r:embed="rId10">
            <a:extLst>
              <a:ext uri="{28A0092B-C50C-407E-A947-70E740481C1C}">
                <a14:useLocalDpi xmlns:a14="http://schemas.microsoft.com/office/drawing/2010/main" val="0"/>
              </a:ext>
            </a:extLst>
          </a:blip>
          <a:srcRect/>
          <a:stretch>
            <a:fillRect l="-26000" r="-26000"/>
          </a:stretch>
        </a:blipFill>
      </dgm:spPr>
    </dgm:pt>
    <dgm:pt modelId="{7C682D56-C288-4F33-B99A-2A0CDCD8FD2D}" type="pres">
      <dgm:prSet presAssocID="{ADC814BE-661F-47EB-90E5-A03BCC842827}" presName="txShp" presStyleLbl="node1" presStyleIdx="9" presStyleCnt="12">
        <dgm:presLayoutVars>
          <dgm:bulletEnabled val="1"/>
        </dgm:presLayoutVars>
      </dgm:prSet>
      <dgm:spPr/>
      <dgm:t>
        <a:bodyPr/>
        <a:lstStyle/>
        <a:p>
          <a:endParaRPr lang="en-US"/>
        </a:p>
      </dgm:t>
    </dgm:pt>
    <dgm:pt modelId="{E20E4F19-7F54-4C51-A68F-576F2A1248F9}" type="pres">
      <dgm:prSet presAssocID="{55A4A9C7-E277-4BDC-9C43-4228F00E65DF}" presName="spacing" presStyleCnt="0"/>
      <dgm:spPr/>
    </dgm:pt>
    <dgm:pt modelId="{4C53E84B-2801-4014-85DD-3E1FFB574667}" type="pres">
      <dgm:prSet presAssocID="{EC040925-90E1-4272-919E-A6792DD13FA0}" presName="composite" presStyleCnt="0"/>
      <dgm:spPr/>
    </dgm:pt>
    <dgm:pt modelId="{DCEF2CE8-D1E6-4112-812D-17A922469DF2}" type="pres">
      <dgm:prSet presAssocID="{EC040925-90E1-4272-919E-A6792DD13FA0}" presName="imgShp" presStyleLbl="fgImgPlace1" presStyleIdx="10" presStyleCnt="12"/>
      <dgm:spPr>
        <a:prstGeom prst="doubleWave">
          <a:avLst/>
        </a:prstGeom>
        <a:blipFill>
          <a:blip xmlns:r="http://schemas.openxmlformats.org/officeDocument/2006/relationships" r:embed="rId11">
            <a:extLst>
              <a:ext uri="{28A0092B-C50C-407E-A947-70E740481C1C}">
                <a14:useLocalDpi xmlns:a14="http://schemas.microsoft.com/office/drawing/2010/main" val="0"/>
              </a:ext>
            </a:extLst>
          </a:blip>
          <a:srcRect/>
          <a:stretch>
            <a:fillRect l="-25000" r="-25000"/>
          </a:stretch>
        </a:blipFill>
      </dgm:spPr>
    </dgm:pt>
    <dgm:pt modelId="{D8D12EC6-0EE8-4381-B614-D8ABFE891664}" type="pres">
      <dgm:prSet presAssocID="{EC040925-90E1-4272-919E-A6792DD13FA0}" presName="txShp" presStyleLbl="node1" presStyleIdx="10" presStyleCnt="12">
        <dgm:presLayoutVars>
          <dgm:bulletEnabled val="1"/>
        </dgm:presLayoutVars>
      </dgm:prSet>
      <dgm:spPr/>
      <dgm:t>
        <a:bodyPr/>
        <a:lstStyle/>
        <a:p>
          <a:endParaRPr lang="en-US"/>
        </a:p>
      </dgm:t>
    </dgm:pt>
    <dgm:pt modelId="{D7139E91-2C88-43D8-A22E-D063F4E685C4}" type="pres">
      <dgm:prSet presAssocID="{49301817-5035-40D4-B4A7-672D27F986ED}" presName="spacing" presStyleCnt="0"/>
      <dgm:spPr/>
    </dgm:pt>
    <dgm:pt modelId="{9A4C3A8D-9FB6-416C-9DF4-480B728F0B30}" type="pres">
      <dgm:prSet presAssocID="{87AC473D-641C-4661-9B98-69C33A01B45F}" presName="composite" presStyleCnt="0"/>
      <dgm:spPr/>
    </dgm:pt>
    <dgm:pt modelId="{4B1F5A81-F042-4E1B-8143-DAF6F5E231AA}" type="pres">
      <dgm:prSet presAssocID="{87AC473D-641C-4661-9B98-69C33A01B45F}" presName="imgShp" presStyleLbl="fgImgPlace1" presStyleIdx="11" presStyleCnt="12"/>
      <dgm:spPr>
        <a:prstGeom prst="doubleWave">
          <a:avLst/>
        </a:prstGeom>
        <a:blipFill>
          <a:blip xmlns:r="http://schemas.openxmlformats.org/officeDocument/2006/relationships" r:embed="rId12">
            <a:extLst>
              <a:ext uri="{28A0092B-C50C-407E-A947-70E740481C1C}">
                <a14:useLocalDpi xmlns:a14="http://schemas.microsoft.com/office/drawing/2010/main" val="0"/>
              </a:ext>
            </a:extLst>
          </a:blip>
          <a:srcRect/>
          <a:stretch>
            <a:fillRect l="-30000" r="-30000"/>
          </a:stretch>
        </a:blipFill>
      </dgm:spPr>
    </dgm:pt>
    <dgm:pt modelId="{B651E9CE-D063-47FA-A185-802FA22E589B}" type="pres">
      <dgm:prSet presAssocID="{87AC473D-641C-4661-9B98-69C33A01B45F}" presName="txShp" presStyleLbl="node1" presStyleIdx="11" presStyleCnt="12">
        <dgm:presLayoutVars>
          <dgm:bulletEnabled val="1"/>
        </dgm:presLayoutVars>
      </dgm:prSet>
      <dgm:spPr/>
      <dgm:t>
        <a:bodyPr/>
        <a:lstStyle/>
        <a:p>
          <a:endParaRPr lang="en-US"/>
        </a:p>
      </dgm:t>
    </dgm:pt>
  </dgm:ptLst>
  <dgm:cxnLst>
    <dgm:cxn modelId="{6AD2C2EE-9A46-48D1-A03E-27803BF10C5E}" srcId="{0A9E8A49-AB08-41C7-9076-774690EC7B4A}" destId="{CEDD3FB8-34FA-40F4-804E-B69F79DA83C4}" srcOrd="7" destOrd="0" parTransId="{568FB3F8-D68C-4842-9446-7C44B8CB2C54}" sibTransId="{B361201F-8B7A-4D1C-B5C6-2D226BC1AA69}"/>
    <dgm:cxn modelId="{B2CEC2A7-883D-4573-96CF-D60C4A6BDD3B}" type="presOf" srcId="{3DDF0CA6-9451-469F-8959-B9578E6127F2}" destId="{B7BAF6B2-9542-425C-BF1E-7372808F9E46}" srcOrd="0" destOrd="0" presId="urn:microsoft.com/office/officeart/2005/8/layout/vList3"/>
    <dgm:cxn modelId="{DD5C521C-D901-4916-A110-7C339D23B6EC}" srcId="{0A9E8A49-AB08-41C7-9076-774690EC7B4A}" destId="{4F242EF8-8A05-4187-A3F2-A6DB7BDC496B}" srcOrd="6" destOrd="0" parTransId="{DC1B44C3-F2FA-4A6B-BE97-ADEC014D2631}" sibTransId="{F4FD7C4D-523B-409F-BE81-B2CE198FC16C}"/>
    <dgm:cxn modelId="{2B13177B-ED5F-4C55-95D6-5963FDBEFD7C}" srcId="{0A9E8A49-AB08-41C7-9076-774690EC7B4A}" destId="{EC040925-90E1-4272-919E-A6792DD13FA0}" srcOrd="10" destOrd="0" parTransId="{C64DF61C-8B1E-4F61-97E4-A7CB6097C41D}" sibTransId="{49301817-5035-40D4-B4A7-672D27F986ED}"/>
    <dgm:cxn modelId="{32CB72E5-6F08-49EE-91EA-9F28F97AABE8}" srcId="{0A9E8A49-AB08-41C7-9076-774690EC7B4A}" destId="{15A45AF6-3661-42EC-842A-51702F818418}" srcOrd="0" destOrd="0" parTransId="{31140F67-6B91-4EBB-BD2B-4A654682AE07}" sibTransId="{33B3F34A-D859-43D2-AB45-66AA443A5DF7}"/>
    <dgm:cxn modelId="{8F983CCC-704A-46CD-B1F7-5DF6F9E062F6}" srcId="{0A9E8A49-AB08-41C7-9076-774690EC7B4A}" destId="{CE004860-CC2F-4332-8279-96E5821B117A}" srcOrd="8" destOrd="0" parTransId="{77F04E2E-ACCF-4D0D-A05D-7205D2F75911}" sibTransId="{2E4953C2-3777-4648-B0A4-5150F1CFD326}"/>
    <dgm:cxn modelId="{0A511D1D-FCE9-4D10-9FB1-3C51776842D9}" srcId="{0A9E8A49-AB08-41C7-9076-774690EC7B4A}" destId="{87AC473D-641C-4661-9B98-69C33A01B45F}" srcOrd="11" destOrd="0" parTransId="{6F8A1571-B178-4457-9A4A-820B2F7F1471}" sibTransId="{3946A5C6-F7F9-47EC-9729-EE2372201D52}"/>
    <dgm:cxn modelId="{7B87750D-6E1D-4C75-804A-E0F7AC023F5C}" srcId="{0A9E8A49-AB08-41C7-9076-774690EC7B4A}" destId="{2D4623B6-2976-4272-AE0E-70424869A894}" srcOrd="2" destOrd="0" parTransId="{336368BC-B486-434A-B1B0-6697FE49390E}" sibTransId="{5C7621A7-633A-4ED1-9414-1C7224D59A3C}"/>
    <dgm:cxn modelId="{AB0A0E44-4F27-41D3-A493-EE3570EC9480}" type="presOf" srcId="{ADC814BE-661F-47EB-90E5-A03BCC842827}" destId="{7C682D56-C288-4F33-B99A-2A0CDCD8FD2D}" srcOrd="0" destOrd="0" presId="urn:microsoft.com/office/officeart/2005/8/layout/vList3"/>
    <dgm:cxn modelId="{F106164D-BF30-4E02-89D8-A475C0381C83}" type="presOf" srcId="{EC040925-90E1-4272-919E-A6792DD13FA0}" destId="{D8D12EC6-0EE8-4381-B614-D8ABFE891664}" srcOrd="0" destOrd="0" presId="urn:microsoft.com/office/officeart/2005/8/layout/vList3"/>
    <dgm:cxn modelId="{75566A5F-159B-4172-9F05-B6C6A26427A4}" type="presOf" srcId="{87AC473D-641C-4661-9B98-69C33A01B45F}" destId="{B651E9CE-D063-47FA-A185-802FA22E589B}" srcOrd="0" destOrd="0" presId="urn:microsoft.com/office/officeart/2005/8/layout/vList3"/>
    <dgm:cxn modelId="{203A99D9-57F3-489B-A9A5-4B97FA9A3BA6}" type="presOf" srcId="{CEDD3FB8-34FA-40F4-804E-B69F79DA83C4}" destId="{1B7D4C0D-756D-429D-BE77-2707A67FF2EE}" srcOrd="0" destOrd="0" presId="urn:microsoft.com/office/officeart/2005/8/layout/vList3"/>
    <dgm:cxn modelId="{EBB3C3F3-FE6F-4721-ADC7-4BB363BDDAC8}" type="presOf" srcId="{083E8F86-B5D5-44B4-88F7-817F9ABB097D}" destId="{86F5D84A-BA12-4416-B453-16BA16998B56}" srcOrd="0" destOrd="0" presId="urn:microsoft.com/office/officeart/2005/8/layout/vList3"/>
    <dgm:cxn modelId="{30F58D8C-BD04-41E7-8A27-D8207EB68631}" type="presOf" srcId="{4F242EF8-8A05-4187-A3F2-A6DB7BDC496B}" destId="{C327057C-70F7-42C1-91FE-75AF7F8E4E9C}" srcOrd="0" destOrd="0" presId="urn:microsoft.com/office/officeart/2005/8/layout/vList3"/>
    <dgm:cxn modelId="{AFCC7AB1-F0EE-4BE2-9BFE-7EB043AEB785}" srcId="{0A9E8A49-AB08-41C7-9076-774690EC7B4A}" destId="{ADC814BE-661F-47EB-90E5-A03BCC842827}" srcOrd="9" destOrd="0" parTransId="{FCAA012B-4901-495F-AECA-53720D1FEAED}" sibTransId="{55A4A9C7-E277-4BDC-9C43-4228F00E65DF}"/>
    <dgm:cxn modelId="{28751B52-8A7C-4197-91DF-6BFA368A0680}" srcId="{0A9E8A49-AB08-41C7-9076-774690EC7B4A}" destId="{3DDF0CA6-9451-469F-8959-B9578E6127F2}" srcOrd="4" destOrd="0" parTransId="{827A84BF-B38C-44B8-9A14-05F634701E56}" sibTransId="{BBFD4EBA-E8E3-4E4C-A88E-B2EA164222BD}"/>
    <dgm:cxn modelId="{C7CDBBC3-B4BF-4515-8527-AC5266C5F348}" srcId="{0A9E8A49-AB08-41C7-9076-774690EC7B4A}" destId="{FBFA8D72-3E20-4035-9354-F669EA23C8A3}" srcOrd="3" destOrd="0" parTransId="{27C53EF4-8830-4730-AB72-6B0705697DE4}" sibTransId="{C0BDBA73-D221-4858-88A2-EB181D923E7C}"/>
    <dgm:cxn modelId="{55AE53AA-4B39-4770-9884-36F91C94783D}" type="presOf" srcId="{2D4623B6-2976-4272-AE0E-70424869A894}" destId="{3230BAAA-6E22-4B83-A16E-0D7AD27C24B1}" srcOrd="0" destOrd="0" presId="urn:microsoft.com/office/officeart/2005/8/layout/vList3"/>
    <dgm:cxn modelId="{0C82F66F-046B-4F96-88F8-7D9C68841B71}" type="presOf" srcId="{CE004860-CC2F-4332-8279-96E5821B117A}" destId="{54184979-E9BC-4B7A-9D1F-B37B78227331}" srcOrd="0" destOrd="0" presId="urn:microsoft.com/office/officeart/2005/8/layout/vList3"/>
    <dgm:cxn modelId="{9C84F447-093A-48C3-877F-81583E05F103}" type="presOf" srcId="{C7D0CFB2-C2DE-4FBE-93A7-02172E425A13}" destId="{8D44C756-C08B-427C-BE86-E8FC432D2394}" srcOrd="0" destOrd="0" presId="urn:microsoft.com/office/officeart/2005/8/layout/vList3"/>
    <dgm:cxn modelId="{A8672AE8-78EB-4488-94F8-52796DF87D2B}" srcId="{0A9E8A49-AB08-41C7-9076-774690EC7B4A}" destId="{C7D0CFB2-C2DE-4FBE-93A7-02172E425A13}" srcOrd="1" destOrd="0" parTransId="{3CAAD3F7-4609-4EB1-9F66-3105D010AD0D}" sibTransId="{E0DEE58A-65DC-4D07-8564-78568662ED4D}"/>
    <dgm:cxn modelId="{92504E87-6F2C-4E1D-97DF-A1E49650CD59}" type="presOf" srcId="{FBFA8D72-3E20-4035-9354-F669EA23C8A3}" destId="{918D3CC1-875B-4CEB-BB73-07493A206155}" srcOrd="0" destOrd="0" presId="urn:microsoft.com/office/officeart/2005/8/layout/vList3"/>
    <dgm:cxn modelId="{375CB3EE-B0EA-4A7F-91EF-823EED014431}" type="presOf" srcId="{0A9E8A49-AB08-41C7-9076-774690EC7B4A}" destId="{93B7CC09-D19F-4365-A86A-19BC00555527}" srcOrd="0" destOrd="0" presId="urn:microsoft.com/office/officeart/2005/8/layout/vList3"/>
    <dgm:cxn modelId="{77E36992-09EC-49CE-9D11-F68004015024}" type="presOf" srcId="{15A45AF6-3661-42EC-842A-51702F818418}" destId="{FEF2DF73-BCB5-4D6C-9D3A-E0FA3AD3E60E}" srcOrd="0" destOrd="0" presId="urn:microsoft.com/office/officeart/2005/8/layout/vList3"/>
    <dgm:cxn modelId="{74A9442E-176A-4305-B5D2-04A5E06DE891}" srcId="{0A9E8A49-AB08-41C7-9076-774690EC7B4A}" destId="{083E8F86-B5D5-44B4-88F7-817F9ABB097D}" srcOrd="5" destOrd="0" parTransId="{8E989713-F8B5-44C4-AF65-9E6776D46012}" sibTransId="{62A54CAD-3F16-477C-8FB4-52F3CDB558BA}"/>
    <dgm:cxn modelId="{48F1EA69-B660-4E4E-85B6-647B47757FB0}" type="presParOf" srcId="{93B7CC09-D19F-4365-A86A-19BC00555527}" destId="{CD382D5E-127D-45B6-94C6-C18103207B39}" srcOrd="0" destOrd="0" presId="urn:microsoft.com/office/officeart/2005/8/layout/vList3"/>
    <dgm:cxn modelId="{76DACCFC-2A7C-4C1E-9150-C6CC85987FF5}" type="presParOf" srcId="{CD382D5E-127D-45B6-94C6-C18103207B39}" destId="{6FC15962-A94E-48DB-9896-E6F3D2356A53}" srcOrd="0" destOrd="0" presId="urn:microsoft.com/office/officeart/2005/8/layout/vList3"/>
    <dgm:cxn modelId="{170862D7-6D76-4EB8-9BC5-DC9D737F856A}" type="presParOf" srcId="{CD382D5E-127D-45B6-94C6-C18103207B39}" destId="{FEF2DF73-BCB5-4D6C-9D3A-E0FA3AD3E60E}" srcOrd="1" destOrd="0" presId="urn:microsoft.com/office/officeart/2005/8/layout/vList3"/>
    <dgm:cxn modelId="{80A5C80E-4895-4B4F-AA27-2BF6171FA8FB}" type="presParOf" srcId="{93B7CC09-D19F-4365-A86A-19BC00555527}" destId="{EBE73C43-914A-4C85-A2E9-AA352DC2E52A}" srcOrd="1" destOrd="0" presId="urn:microsoft.com/office/officeart/2005/8/layout/vList3"/>
    <dgm:cxn modelId="{7790ACC2-0BC9-48AA-8327-9CEAC06F78F8}" type="presParOf" srcId="{93B7CC09-D19F-4365-A86A-19BC00555527}" destId="{4FEEF84A-C0C0-4ECB-ACD1-8E63BAC22940}" srcOrd="2" destOrd="0" presId="urn:microsoft.com/office/officeart/2005/8/layout/vList3"/>
    <dgm:cxn modelId="{940DCC57-6AC4-4004-BF97-0209CFD3B2BB}" type="presParOf" srcId="{4FEEF84A-C0C0-4ECB-ACD1-8E63BAC22940}" destId="{1535B331-BB05-449D-A558-5D64597E872A}" srcOrd="0" destOrd="0" presId="urn:microsoft.com/office/officeart/2005/8/layout/vList3"/>
    <dgm:cxn modelId="{36CD053A-7C06-4BDE-AF5C-58E097A85BA5}" type="presParOf" srcId="{4FEEF84A-C0C0-4ECB-ACD1-8E63BAC22940}" destId="{8D44C756-C08B-427C-BE86-E8FC432D2394}" srcOrd="1" destOrd="0" presId="urn:microsoft.com/office/officeart/2005/8/layout/vList3"/>
    <dgm:cxn modelId="{B3A17CDE-5068-477B-827B-3DBE8A85BBB1}" type="presParOf" srcId="{93B7CC09-D19F-4365-A86A-19BC00555527}" destId="{0B916D83-B1D7-49DE-B120-B846985963B9}" srcOrd="3" destOrd="0" presId="urn:microsoft.com/office/officeart/2005/8/layout/vList3"/>
    <dgm:cxn modelId="{6AE4062C-0299-4C5E-89E4-05761B076F47}" type="presParOf" srcId="{93B7CC09-D19F-4365-A86A-19BC00555527}" destId="{CB489DF3-02EC-4BB8-ADCA-47FEAC9CC666}" srcOrd="4" destOrd="0" presId="urn:microsoft.com/office/officeart/2005/8/layout/vList3"/>
    <dgm:cxn modelId="{FC7484A0-6041-40CB-ADFC-65F0D360FF74}" type="presParOf" srcId="{CB489DF3-02EC-4BB8-ADCA-47FEAC9CC666}" destId="{627A8A2A-90B7-4720-938C-4DE1E88A82D7}" srcOrd="0" destOrd="0" presId="urn:microsoft.com/office/officeart/2005/8/layout/vList3"/>
    <dgm:cxn modelId="{4E243E8D-71E7-4634-AA30-DF9E5610DB06}" type="presParOf" srcId="{CB489DF3-02EC-4BB8-ADCA-47FEAC9CC666}" destId="{3230BAAA-6E22-4B83-A16E-0D7AD27C24B1}" srcOrd="1" destOrd="0" presId="urn:microsoft.com/office/officeart/2005/8/layout/vList3"/>
    <dgm:cxn modelId="{278260AE-E2CC-46F0-827F-61631B862618}" type="presParOf" srcId="{93B7CC09-D19F-4365-A86A-19BC00555527}" destId="{38E5BA19-D02A-47FF-9778-A60A61AFD10F}" srcOrd="5" destOrd="0" presId="urn:microsoft.com/office/officeart/2005/8/layout/vList3"/>
    <dgm:cxn modelId="{7EDBB467-EE39-4CF9-85EC-01AA5E37B935}" type="presParOf" srcId="{93B7CC09-D19F-4365-A86A-19BC00555527}" destId="{1E849A2A-BB25-405D-AC86-2BB46588EF31}" srcOrd="6" destOrd="0" presId="urn:microsoft.com/office/officeart/2005/8/layout/vList3"/>
    <dgm:cxn modelId="{2421083C-6C8B-46B3-BAD8-65396F06BA89}" type="presParOf" srcId="{1E849A2A-BB25-405D-AC86-2BB46588EF31}" destId="{BF432E78-5661-4FB7-9400-CC80333A2FC2}" srcOrd="0" destOrd="0" presId="urn:microsoft.com/office/officeart/2005/8/layout/vList3"/>
    <dgm:cxn modelId="{F3A3764D-B1DF-4AE7-B195-197323A823D3}" type="presParOf" srcId="{1E849A2A-BB25-405D-AC86-2BB46588EF31}" destId="{918D3CC1-875B-4CEB-BB73-07493A206155}" srcOrd="1" destOrd="0" presId="urn:microsoft.com/office/officeart/2005/8/layout/vList3"/>
    <dgm:cxn modelId="{A9F55DB9-590C-42F4-B71E-D10CCE4720B4}" type="presParOf" srcId="{93B7CC09-D19F-4365-A86A-19BC00555527}" destId="{64B35D0F-A8CC-4CEF-95F5-583AD090533D}" srcOrd="7" destOrd="0" presId="urn:microsoft.com/office/officeart/2005/8/layout/vList3"/>
    <dgm:cxn modelId="{3933ED76-EC84-4855-94AB-42D4E8256CAA}" type="presParOf" srcId="{93B7CC09-D19F-4365-A86A-19BC00555527}" destId="{1BAB964A-B8CE-41E2-A06F-48C6DBFD7906}" srcOrd="8" destOrd="0" presId="urn:microsoft.com/office/officeart/2005/8/layout/vList3"/>
    <dgm:cxn modelId="{8FA75D68-8631-41D7-A034-CAD79B621380}" type="presParOf" srcId="{1BAB964A-B8CE-41E2-A06F-48C6DBFD7906}" destId="{21816287-2938-4A17-9A5F-A6E22636DA71}" srcOrd="0" destOrd="0" presId="urn:microsoft.com/office/officeart/2005/8/layout/vList3"/>
    <dgm:cxn modelId="{C85CCCE4-A58B-4F87-B84A-228838EDC534}" type="presParOf" srcId="{1BAB964A-B8CE-41E2-A06F-48C6DBFD7906}" destId="{B7BAF6B2-9542-425C-BF1E-7372808F9E46}" srcOrd="1" destOrd="0" presId="urn:microsoft.com/office/officeart/2005/8/layout/vList3"/>
    <dgm:cxn modelId="{2E8D17A9-BEC1-4BAF-B719-F0F6A42CA5B7}" type="presParOf" srcId="{93B7CC09-D19F-4365-A86A-19BC00555527}" destId="{6CA52023-AEF3-42F6-8090-C4D001755055}" srcOrd="9" destOrd="0" presId="urn:microsoft.com/office/officeart/2005/8/layout/vList3"/>
    <dgm:cxn modelId="{ECAFB5D8-A871-4298-8925-F3EAA3011640}" type="presParOf" srcId="{93B7CC09-D19F-4365-A86A-19BC00555527}" destId="{1C230537-C1B7-4FED-9638-59A0D8F293BB}" srcOrd="10" destOrd="0" presId="urn:microsoft.com/office/officeart/2005/8/layout/vList3"/>
    <dgm:cxn modelId="{1863A919-178A-4B1E-A3AC-C258AB564DB0}" type="presParOf" srcId="{1C230537-C1B7-4FED-9638-59A0D8F293BB}" destId="{58CC9522-63E1-4F5F-9410-7CC1F1E78F56}" srcOrd="0" destOrd="0" presId="urn:microsoft.com/office/officeart/2005/8/layout/vList3"/>
    <dgm:cxn modelId="{E5D789F5-4AD9-4491-8972-DF168DC8D846}" type="presParOf" srcId="{1C230537-C1B7-4FED-9638-59A0D8F293BB}" destId="{86F5D84A-BA12-4416-B453-16BA16998B56}" srcOrd="1" destOrd="0" presId="urn:microsoft.com/office/officeart/2005/8/layout/vList3"/>
    <dgm:cxn modelId="{37B9BEE7-DA2E-4C25-A8A7-810DB941DC2F}" type="presParOf" srcId="{93B7CC09-D19F-4365-A86A-19BC00555527}" destId="{48ABAB47-E302-4068-B2BA-9801C12EED8F}" srcOrd="11" destOrd="0" presId="urn:microsoft.com/office/officeart/2005/8/layout/vList3"/>
    <dgm:cxn modelId="{A5127774-8453-4B76-A837-621E017CEAD5}" type="presParOf" srcId="{93B7CC09-D19F-4365-A86A-19BC00555527}" destId="{ED9DDCB9-F4A8-4111-87D9-36F111842D88}" srcOrd="12" destOrd="0" presId="urn:microsoft.com/office/officeart/2005/8/layout/vList3"/>
    <dgm:cxn modelId="{6D2481FA-0B73-47E1-9FD4-10326A22952D}" type="presParOf" srcId="{ED9DDCB9-F4A8-4111-87D9-36F111842D88}" destId="{B396A3BA-9C70-4403-A71A-6491714614A1}" srcOrd="0" destOrd="0" presId="urn:microsoft.com/office/officeart/2005/8/layout/vList3"/>
    <dgm:cxn modelId="{6C887780-9D3C-4206-948A-B7A3DBE2C3FA}" type="presParOf" srcId="{ED9DDCB9-F4A8-4111-87D9-36F111842D88}" destId="{C327057C-70F7-42C1-91FE-75AF7F8E4E9C}" srcOrd="1" destOrd="0" presId="urn:microsoft.com/office/officeart/2005/8/layout/vList3"/>
    <dgm:cxn modelId="{82649244-E685-497E-A87A-DAA470A9E50B}" type="presParOf" srcId="{93B7CC09-D19F-4365-A86A-19BC00555527}" destId="{207E7693-0A38-44DC-B7F0-AE6F8FB84818}" srcOrd="13" destOrd="0" presId="urn:microsoft.com/office/officeart/2005/8/layout/vList3"/>
    <dgm:cxn modelId="{E1096955-F2A7-42EE-AAB9-39857CC12964}" type="presParOf" srcId="{93B7CC09-D19F-4365-A86A-19BC00555527}" destId="{3810B862-487B-4381-B8EB-83176425AE90}" srcOrd="14" destOrd="0" presId="urn:microsoft.com/office/officeart/2005/8/layout/vList3"/>
    <dgm:cxn modelId="{338C44A7-6E0C-4840-8B49-B9454EF92683}" type="presParOf" srcId="{3810B862-487B-4381-B8EB-83176425AE90}" destId="{4349FE90-60FD-46B3-AFCC-56814D54C042}" srcOrd="0" destOrd="0" presId="urn:microsoft.com/office/officeart/2005/8/layout/vList3"/>
    <dgm:cxn modelId="{3545B4C4-AA50-4E2C-92E0-64BAEACD8613}" type="presParOf" srcId="{3810B862-487B-4381-B8EB-83176425AE90}" destId="{1B7D4C0D-756D-429D-BE77-2707A67FF2EE}" srcOrd="1" destOrd="0" presId="urn:microsoft.com/office/officeart/2005/8/layout/vList3"/>
    <dgm:cxn modelId="{AEA23157-047E-43C0-AEB1-52A373708665}" type="presParOf" srcId="{93B7CC09-D19F-4365-A86A-19BC00555527}" destId="{FBE2D167-ED39-4407-A4B4-DF2CB2AEB8E2}" srcOrd="15" destOrd="0" presId="urn:microsoft.com/office/officeart/2005/8/layout/vList3"/>
    <dgm:cxn modelId="{65491A33-92F6-44CD-9A8F-4015F553AAF0}" type="presParOf" srcId="{93B7CC09-D19F-4365-A86A-19BC00555527}" destId="{FF3BA74D-D54E-471E-B859-99A369444CE9}" srcOrd="16" destOrd="0" presId="urn:microsoft.com/office/officeart/2005/8/layout/vList3"/>
    <dgm:cxn modelId="{DA83E807-25F6-4E4D-AEF3-191FA15ABFF4}" type="presParOf" srcId="{FF3BA74D-D54E-471E-B859-99A369444CE9}" destId="{1F367E0F-9DDC-4575-A6C4-DB25BFB91B61}" srcOrd="0" destOrd="0" presId="urn:microsoft.com/office/officeart/2005/8/layout/vList3"/>
    <dgm:cxn modelId="{5FC6C1F1-1A71-4CB1-AE0F-1056F9C5375E}" type="presParOf" srcId="{FF3BA74D-D54E-471E-B859-99A369444CE9}" destId="{54184979-E9BC-4B7A-9D1F-B37B78227331}" srcOrd="1" destOrd="0" presId="urn:microsoft.com/office/officeart/2005/8/layout/vList3"/>
    <dgm:cxn modelId="{2FCEA997-18C6-4440-A025-987BFEBF13C0}" type="presParOf" srcId="{93B7CC09-D19F-4365-A86A-19BC00555527}" destId="{E0D24C3B-DF2A-4D8D-AF83-52B1AB9BFB37}" srcOrd="17" destOrd="0" presId="urn:microsoft.com/office/officeart/2005/8/layout/vList3"/>
    <dgm:cxn modelId="{268E3AD5-38E8-4512-8A6F-DE11CEF07613}" type="presParOf" srcId="{93B7CC09-D19F-4365-A86A-19BC00555527}" destId="{1AEA07C8-9C8A-4AD3-9782-2DFBBEB45589}" srcOrd="18" destOrd="0" presId="urn:microsoft.com/office/officeart/2005/8/layout/vList3"/>
    <dgm:cxn modelId="{384B1816-D170-4FCD-8DBD-865A2E14328F}" type="presParOf" srcId="{1AEA07C8-9C8A-4AD3-9782-2DFBBEB45589}" destId="{EC718AA3-0365-454A-B5CF-61A84726D65E}" srcOrd="0" destOrd="0" presId="urn:microsoft.com/office/officeart/2005/8/layout/vList3"/>
    <dgm:cxn modelId="{20549004-78D9-49D0-8BC9-6D233A293008}" type="presParOf" srcId="{1AEA07C8-9C8A-4AD3-9782-2DFBBEB45589}" destId="{7C682D56-C288-4F33-B99A-2A0CDCD8FD2D}" srcOrd="1" destOrd="0" presId="urn:microsoft.com/office/officeart/2005/8/layout/vList3"/>
    <dgm:cxn modelId="{4EE7103C-894D-418C-BB34-E74641E0C592}" type="presParOf" srcId="{93B7CC09-D19F-4365-A86A-19BC00555527}" destId="{E20E4F19-7F54-4C51-A68F-576F2A1248F9}" srcOrd="19" destOrd="0" presId="urn:microsoft.com/office/officeart/2005/8/layout/vList3"/>
    <dgm:cxn modelId="{582A9851-5FF8-4CDC-AC37-18F7278E64E0}" type="presParOf" srcId="{93B7CC09-D19F-4365-A86A-19BC00555527}" destId="{4C53E84B-2801-4014-85DD-3E1FFB574667}" srcOrd="20" destOrd="0" presId="urn:microsoft.com/office/officeart/2005/8/layout/vList3"/>
    <dgm:cxn modelId="{BECA17E4-46D3-4975-A821-4440A14CE280}" type="presParOf" srcId="{4C53E84B-2801-4014-85DD-3E1FFB574667}" destId="{DCEF2CE8-D1E6-4112-812D-17A922469DF2}" srcOrd="0" destOrd="0" presId="urn:microsoft.com/office/officeart/2005/8/layout/vList3"/>
    <dgm:cxn modelId="{449970A3-E54C-4A31-AFA7-1CE5AF11ECCE}" type="presParOf" srcId="{4C53E84B-2801-4014-85DD-3E1FFB574667}" destId="{D8D12EC6-0EE8-4381-B614-D8ABFE891664}" srcOrd="1" destOrd="0" presId="urn:microsoft.com/office/officeart/2005/8/layout/vList3"/>
    <dgm:cxn modelId="{57DC30F9-8E47-4CA0-9E89-1525BC0B540E}" type="presParOf" srcId="{93B7CC09-D19F-4365-A86A-19BC00555527}" destId="{D7139E91-2C88-43D8-A22E-D063F4E685C4}" srcOrd="21" destOrd="0" presId="urn:microsoft.com/office/officeart/2005/8/layout/vList3"/>
    <dgm:cxn modelId="{6C7F64EB-5811-42D5-9308-E92C8497E60B}" type="presParOf" srcId="{93B7CC09-D19F-4365-A86A-19BC00555527}" destId="{9A4C3A8D-9FB6-416C-9DF4-480B728F0B30}" srcOrd="22" destOrd="0" presId="urn:microsoft.com/office/officeart/2005/8/layout/vList3"/>
    <dgm:cxn modelId="{79FCC05F-6AEC-4C31-9635-C6E1CB255D20}" type="presParOf" srcId="{9A4C3A8D-9FB6-416C-9DF4-480B728F0B30}" destId="{4B1F5A81-F042-4E1B-8143-DAF6F5E231AA}" srcOrd="0" destOrd="0" presId="urn:microsoft.com/office/officeart/2005/8/layout/vList3"/>
    <dgm:cxn modelId="{55EBDA97-5849-4A6B-B23A-79120BD38555}" type="presParOf" srcId="{9A4C3A8D-9FB6-416C-9DF4-480B728F0B30}" destId="{B651E9CE-D063-47FA-A185-802FA22E589B}" srcOrd="1" destOrd="0" presId="urn:microsoft.com/office/officeart/2005/8/layout/vList3"/>
  </dgm:cxnLst>
  <dgm:bg>
    <a:noFill/>
  </dgm:bg>
  <dgm:whole/>
  <dgm:extLst>
    <a:ext uri="http://schemas.microsoft.com/office/drawing/2008/diagram">
      <dsp:dataModelExt xmlns:dsp="http://schemas.microsoft.com/office/drawing/2008/diagram" relId="rId34"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A9E8A49-AB08-41C7-9076-774690EC7B4A}" type="doc">
      <dgm:prSet loTypeId="urn:microsoft.com/office/officeart/2005/8/layout/vList3" loCatId="picture" qsTypeId="urn:microsoft.com/office/officeart/2005/8/quickstyle/3d2" qsCatId="3D" csTypeId="urn:microsoft.com/office/officeart/2005/8/colors/accent1_2" csCatId="accent1" phldr="1"/>
      <dgm:spPr/>
    </dgm:pt>
    <dgm:pt modelId="{96C0709B-336A-43E1-8810-25485A1C0312}">
      <dgm:prSet custT="1"/>
      <dgm:spPr>
        <a:solidFill>
          <a:schemeClr val="bg1">
            <a:lumMod val="75000"/>
            <a:alpha val="50000"/>
          </a:schemeClr>
        </a:solidFill>
      </dgm:spPr>
      <dgm:t>
        <a:bodyPr/>
        <a:lstStyle/>
        <a:p>
          <a:r>
            <a:rPr lang="en-GB" sz="1000" dirty="0">
              <a:solidFill>
                <a:schemeClr val="tx1"/>
              </a:solidFill>
            </a:rPr>
            <a:t>Switzerland </a:t>
          </a:r>
        </a:p>
      </dgm:t>
    </dgm:pt>
    <dgm:pt modelId="{377892F2-27C3-499A-9C26-9559874B478A}" type="parTrans" cxnId="{F91EA10C-9C26-47F8-8C78-9C598BEC8B0D}">
      <dgm:prSet/>
      <dgm:spPr/>
      <dgm:t>
        <a:bodyPr/>
        <a:lstStyle/>
        <a:p>
          <a:endParaRPr lang="en-GB" sz="1000"/>
        </a:p>
      </dgm:t>
    </dgm:pt>
    <dgm:pt modelId="{3B197063-B0DA-4EC1-A1DE-C8F1B8BA10CF}" type="sibTrans" cxnId="{F91EA10C-9C26-47F8-8C78-9C598BEC8B0D}">
      <dgm:prSet/>
      <dgm:spPr/>
      <dgm:t>
        <a:bodyPr/>
        <a:lstStyle/>
        <a:p>
          <a:endParaRPr lang="en-GB" sz="1000"/>
        </a:p>
      </dgm:t>
    </dgm:pt>
    <dgm:pt modelId="{7A769FA4-385E-4DC9-B51F-DE41359C50DA}">
      <dgm:prSet custT="1"/>
      <dgm:spPr>
        <a:solidFill>
          <a:schemeClr val="bg1">
            <a:lumMod val="75000"/>
            <a:alpha val="50000"/>
          </a:schemeClr>
        </a:solidFill>
      </dgm:spPr>
      <dgm:t>
        <a:bodyPr/>
        <a:lstStyle/>
        <a:p>
          <a:r>
            <a:rPr lang="en-GB" sz="1000" dirty="0">
              <a:solidFill>
                <a:schemeClr val="tx1"/>
              </a:solidFill>
            </a:rPr>
            <a:t>Taiwan </a:t>
          </a:r>
        </a:p>
      </dgm:t>
    </dgm:pt>
    <dgm:pt modelId="{9E6A1C1E-953D-407A-956D-E37123D4B761}" type="parTrans" cxnId="{09A8A937-46C5-4843-99AF-9AC2692EB6AD}">
      <dgm:prSet/>
      <dgm:spPr/>
      <dgm:t>
        <a:bodyPr/>
        <a:lstStyle/>
        <a:p>
          <a:endParaRPr lang="en-GB" sz="1000"/>
        </a:p>
      </dgm:t>
    </dgm:pt>
    <dgm:pt modelId="{5F1EA853-D30A-4EA4-8418-1E37041B5DB9}" type="sibTrans" cxnId="{09A8A937-46C5-4843-99AF-9AC2692EB6AD}">
      <dgm:prSet/>
      <dgm:spPr/>
      <dgm:t>
        <a:bodyPr/>
        <a:lstStyle/>
        <a:p>
          <a:endParaRPr lang="en-GB" sz="1000"/>
        </a:p>
      </dgm:t>
    </dgm:pt>
    <dgm:pt modelId="{BCF15B61-891E-4FEC-ABE4-55ED41EDA616}">
      <dgm:prSet custT="1"/>
      <dgm:spPr>
        <a:solidFill>
          <a:schemeClr val="bg1">
            <a:lumMod val="75000"/>
            <a:alpha val="50000"/>
          </a:schemeClr>
        </a:solidFill>
      </dgm:spPr>
      <dgm:t>
        <a:bodyPr/>
        <a:lstStyle/>
        <a:p>
          <a:r>
            <a:rPr lang="en-GB" sz="1000" dirty="0">
              <a:solidFill>
                <a:schemeClr val="tx1"/>
              </a:solidFill>
            </a:rPr>
            <a:t>Tanzania </a:t>
          </a:r>
        </a:p>
      </dgm:t>
    </dgm:pt>
    <dgm:pt modelId="{F4FC7D3D-89BA-47F2-9356-CA03CD2993FC}" type="parTrans" cxnId="{358C1EDA-302A-4F26-8DBA-AEC0E1723747}">
      <dgm:prSet/>
      <dgm:spPr/>
      <dgm:t>
        <a:bodyPr/>
        <a:lstStyle/>
        <a:p>
          <a:endParaRPr lang="en-GB" sz="1000"/>
        </a:p>
      </dgm:t>
    </dgm:pt>
    <dgm:pt modelId="{A3E3F94A-19C6-4881-A59C-DFADD7864493}" type="sibTrans" cxnId="{358C1EDA-302A-4F26-8DBA-AEC0E1723747}">
      <dgm:prSet/>
      <dgm:spPr/>
      <dgm:t>
        <a:bodyPr/>
        <a:lstStyle/>
        <a:p>
          <a:endParaRPr lang="en-GB" sz="1000"/>
        </a:p>
      </dgm:t>
    </dgm:pt>
    <dgm:pt modelId="{0414B1B9-EF9D-4902-B093-0B010CC1A149}">
      <dgm:prSet custT="1"/>
      <dgm:spPr>
        <a:solidFill>
          <a:schemeClr val="bg1">
            <a:lumMod val="75000"/>
            <a:alpha val="50000"/>
          </a:schemeClr>
        </a:solidFill>
      </dgm:spPr>
      <dgm:t>
        <a:bodyPr/>
        <a:lstStyle/>
        <a:p>
          <a:r>
            <a:rPr lang="en-GB" sz="1000" dirty="0">
              <a:solidFill>
                <a:schemeClr val="tx1"/>
              </a:solidFill>
            </a:rPr>
            <a:t>Thailand </a:t>
          </a:r>
        </a:p>
      </dgm:t>
    </dgm:pt>
    <dgm:pt modelId="{C141AF75-6E44-4DC0-8237-4F4D177888B7}" type="parTrans" cxnId="{6B6FB735-1D1E-4894-AA74-727A4655CDE3}">
      <dgm:prSet/>
      <dgm:spPr/>
      <dgm:t>
        <a:bodyPr/>
        <a:lstStyle/>
        <a:p>
          <a:endParaRPr lang="en-GB" sz="1000"/>
        </a:p>
      </dgm:t>
    </dgm:pt>
    <dgm:pt modelId="{99981E49-95F8-4CDA-841C-FBA8D7738A3F}" type="sibTrans" cxnId="{6B6FB735-1D1E-4894-AA74-727A4655CDE3}">
      <dgm:prSet/>
      <dgm:spPr/>
      <dgm:t>
        <a:bodyPr/>
        <a:lstStyle/>
        <a:p>
          <a:endParaRPr lang="en-GB" sz="1000"/>
        </a:p>
      </dgm:t>
    </dgm:pt>
    <dgm:pt modelId="{47EBE0A0-2706-4FF9-87A0-8CAB7B1B99A4}">
      <dgm:prSet custT="1"/>
      <dgm:spPr>
        <a:solidFill>
          <a:schemeClr val="bg1">
            <a:lumMod val="75000"/>
            <a:alpha val="50000"/>
          </a:schemeClr>
        </a:solidFill>
      </dgm:spPr>
      <dgm:t>
        <a:bodyPr/>
        <a:lstStyle/>
        <a:p>
          <a:r>
            <a:rPr lang="en-GB" sz="1000" dirty="0">
              <a:solidFill>
                <a:schemeClr val="tx1"/>
              </a:solidFill>
            </a:rPr>
            <a:t>Trinidad &amp; Tobago</a:t>
          </a:r>
        </a:p>
      </dgm:t>
    </dgm:pt>
    <dgm:pt modelId="{38A1A823-1308-41C6-B5A2-4E083DC82AF1}" type="parTrans" cxnId="{878B0A38-CCE7-4F51-9A3A-BFB5316FCADF}">
      <dgm:prSet/>
      <dgm:spPr/>
      <dgm:t>
        <a:bodyPr/>
        <a:lstStyle/>
        <a:p>
          <a:endParaRPr lang="en-GB" sz="1000"/>
        </a:p>
      </dgm:t>
    </dgm:pt>
    <dgm:pt modelId="{2FC42053-F23E-4E62-872E-3F1874AA2A81}" type="sibTrans" cxnId="{878B0A38-CCE7-4F51-9A3A-BFB5316FCADF}">
      <dgm:prSet/>
      <dgm:spPr/>
      <dgm:t>
        <a:bodyPr/>
        <a:lstStyle/>
        <a:p>
          <a:endParaRPr lang="en-GB" sz="1000"/>
        </a:p>
      </dgm:t>
    </dgm:pt>
    <dgm:pt modelId="{1719D434-7D9D-4D74-B89B-693A2681F207}">
      <dgm:prSet phldrT="[Text]" custT="1"/>
      <dgm:spPr>
        <a:solidFill>
          <a:schemeClr val="bg1">
            <a:lumMod val="75000"/>
            <a:alpha val="50000"/>
          </a:schemeClr>
        </a:solidFill>
      </dgm:spPr>
      <dgm:t>
        <a:bodyPr/>
        <a:lstStyle/>
        <a:p>
          <a:r>
            <a:rPr lang="en-GB" sz="1000">
              <a:solidFill>
                <a:schemeClr val="tx1"/>
              </a:solidFill>
            </a:rPr>
            <a:t>Turkey</a:t>
          </a:r>
          <a:endParaRPr lang="en-GB" sz="1000" dirty="0">
            <a:solidFill>
              <a:schemeClr val="tx1"/>
            </a:solidFill>
          </a:endParaRPr>
        </a:p>
      </dgm:t>
    </dgm:pt>
    <dgm:pt modelId="{3A9F0CC0-831D-4B33-8907-6CC8D7D2C418}" type="parTrans" cxnId="{4F83EFD7-1633-406D-B604-77AAD676AD7C}">
      <dgm:prSet/>
      <dgm:spPr/>
      <dgm:t>
        <a:bodyPr/>
        <a:lstStyle/>
        <a:p>
          <a:endParaRPr lang="en-GB" sz="1000"/>
        </a:p>
      </dgm:t>
    </dgm:pt>
    <dgm:pt modelId="{1CC6D304-6F20-4BEC-817B-AC0EDF53C3F5}" type="sibTrans" cxnId="{4F83EFD7-1633-406D-B604-77AAD676AD7C}">
      <dgm:prSet/>
      <dgm:spPr/>
      <dgm:t>
        <a:bodyPr/>
        <a:lstStyle/>
        <a:p>
          <a:endParaRPr lang="en-GB" sz="1000"/>
        </a:p>
      </dgm:t>
    </dgm:pt>
    <dgm:pt modelId="{D3BF6FBA-5296-4A3D-9D02-5728A2E4CBA3}">
      <dgm:prSet phldrT="[Text]" custT="1"/>
      <dgm:spPr>
        <a:solidFill>
          <a:schemeClr val="bg1">
            <a:lumMod val="75000"/>
            <a:alpha val="50000"/>
          </a:schemeClr>
        </a:solidFill>
      </dgm:spPr>
      <dgm:t>
        <a:bodyPr/>
        <a:lstStyle/>
        <a:p>
          <a:r>
            <a:rPr lang="en-GB" sz="1000" dirty="0">
              <a:solidFill>
                <a:schemeClr val="tx1"/>
              </a:solidFill>
            </a:rPr>
            <a:t>Uganda</a:t>
          </a:r>
          <a:endParaRPr lang="en-US" sz="1000" dirty="0">
            <a:solidFill>
              <a:schemeClr val="tx1"/>
            </a:solidFill>
          </a:endParaRPr>
        </a:p>
      </dgm:t>
    </dgm:pt>
    <dgm:pt modelId="{8ABE142E-4E36-4EB1-9AC4-842CB924CF5D}" type="parTrans" cxnId="{01514BF8-D8CB-4D60-A8EA-07C396AE8FEF}">
      <dgm:prSet/>
      <dgm:spPr/>
      <dgm:t>
        <a:bodyPr/>
        <a:lstStyle/>
        <a:p>
          <a:endParaRPr lang="en-GB" sz="1000"/>
        </a:p>
      </dgm:t>
    </dgm:pt>
    <dgm:pt modelId="{61454559-3250-4C34-B97B-CDB52BF59BAB}" type="sibTrans" cxnId="{01514BF8-D8CB-4D60-A8EA-07C396AE8FEF}">
      <dgm:prSet/>
      <dgm:spPr/>
      <dgm:t>
        <a:bodyPr/>
        <a:lstStyle/>
        <a:p>
          <a:endParaRPr lang="en-GB" sz="1000"/>
        </a:p>
      </dgm:t>
    </dgm:pt>
    <dgm:pt modelId="{85101854-66BF-4BB7-8143-C9DE7B9E9AB6}">
      <dgm:prSet phldrT="[Text]" custT="1"/>
      <dgm:spPr>
        <a:solidFill>
          <a:schemeClr val="bg1">
            <a:lumMod val="75000"/>
            <a:alpha val="50000"/>
          </a:schemeClr>
        </a:solidFill>
      </dgm:spPr>
      <dgm:t>
        <a:bodyPr/>
        <a:lstStyle/>
        <a:p>
          <a:r>
            <a:rPr lang="en-GB" sz="1000" dirty="0">
              <a:solidFill>
                <a:schemeClr val="tx1"/>
              </a:solidFill>
            </a:rPr>
            <a:t>United Kingdom </a:t>
          </a:r>
          <a:endParaRPr lang="en-US" sz="1000" dirty="0">
            <a:solidFill>
              <a:schemeClr val="tx1"/>
            </a:solidFill>
          </a:endParaRPr>
        </a:p>
      </dgm:t>
    </dgm:pt>
    <dgm:pt modelId="{C54CACC0-AE66-4FCF-86A2-7482DF082245}" type="parTrans" cxnId="{F0FCB2B9-C242-4E4A-A49B-5DBA28D27FF3}">
      <dgm:prSet/>
      <dgm:spPr/>
      <dgm:t>
        <a:bodyPr/>
        <a:lstStyle/>
        <a:p>
          <a:endParaRPr lang="en-GB" sz="1000"/>
        </a:p>
      </dgm:t>
    </dgm:pt>
    <dgm:pt modelId="{7CE6A407-E90A-42DF-9FBD-7C870C861F4D}" type="sibTrans" cxnId="{F0FCB2B9-C242-4E4A-A49B-5DBA28D27FF3}">
      <dgm:prSet/>
      <dgm:spPr/>
      <dgm:t>
        <a:bodyPr/>
        <a:lstStyle/>
        <a:p>
          <a:endParaRPr lang="en-GB" sz="1000"/>
        </a:p>
      </dgm:t>
    </dgm:pt>
    <dgm:pt modelId="{270F12A7-C774-457D-98D0-10041AAC583C}">
      <dgm:prSet custT="1"/>
      <dgm:spPr>
        <a:solidFill>
          <a:schemeClr val="bg1">
            <a:lumMod val="75000"/>
            <a:alpha val="50000"/>
          </a:schemeClr>
        </a:solidFill>
      </dgm:spPr>
      <dgm:t>
        <a:bodyPr/>
        <a:lstStyle/>
        <a:p>
          <a:r>
            <a:rPr lang="en-GB" sz="900" dirty="0">
              <a:solidFill>
                <a:schemeClr val="tx1"/>
              </a:solidFill>
            </a:rPr>
            <a:t>United States of America </a:t>
          </a:r>
        </a:p>
      </dgm:t>
    </dgm:pt>
    <dgm:pt modelId="{398CF606-A7EB-426A-8CAE-AF2DB340C004}" type="parTrans" cxnId="{260B984C-E0DB-46DE-ADD8-90CABC4893D9}">
      <dgm:prSet/>
      <dgm:spPr/>
      <dgm:t>
        <a:bodyPr/>
        <a:lstStyle/>
        <a:p>
          <a:endParaRPr lang="en-GB" sz="1000"/>
        </a:p>
      </dgm:t>
    </dgm:pt>
    <dgm:pt modelId="{539F42C7-4E84-484B-926F-41109843A4A3}" type="sibTrans" cxnId="{260B984C-E0DB-46DE-ADD8-90CABC4893D9}">
      <dgm:prSet/>
      <dgm:spPr/>
      <dgm:t>
        <a:bodyPr/>
        <a:lstStyle/>
        <a:p>
          <a:endParaRPr lang="en-GB" sz="1000"/>
        </a:p>
      </dgm:t>
    </dgm:pt>
    <dgm:pt modelId="{CC97E15B-475F-4158-87BE-DB380F70D9C7}">
      <dgm:prSet custT="1"/>
      <dgm:spPr>
        <a:solidFill>
          <a:schemeClr val="bg1">
            <a:lumMod val="75000"/>
            <a:alpha val="50000"/>
          </a:schemeClr>
        </a:solidFill>
      </dgm:spPr>
      <dgm:t>
        <a:bodyPr/>
        <a:lstStyle/>
        <a:p>
          <a:r>
            <a:rPr lang="en-GB" sz="1000" dirty="0">
              <a:solidFill>
                <a:schemeClr val="tx1"/>
              </a:solidFill>
            </a:rPr>
            <a:t>Venezuela </a:t>
          </a:r>
        </a:p>
      </dgm:t>
    </dgm:pt>
    <dgm:pt modelId="{CBE76F99-747E-4E31-B185-C283FCBAAEF6}" type="parTrans" cxnId="{FCFD1DE9-0891-4FE8-9D83-B769F304C637}">
      <dgm:prSet/>
      <dgm:spPr/>
      <dgm:t>
        <a:bodyPr/>
        <a:lstStyle/>
        <a:p>
          <a:endParaRPr lang="en-GB" sz="1000"/>
        </a:p>
      </dgm:t>
    </dgm:pt>
    <dgm:pt modelId="{B5FFAA6A-6C7F-4AA7-9690-ABEC63889814}" type="sibTrans" cxnId="{FCFD1DE9-0891-4FE8-9D83-B769F304C637}">
      <dgm:prSet/>
      <dgm:spPr/>
      <dgm:t>
        <a:bodyPr/>
        <a:lstStyle/>
        <a:p>
          <a:endParaRPr lang="en-GB" sz="1000"/>
        </a:p>
      </dgm:t>
    </dgm:pt>
    <dgm:pt modelId="{77294542-4156-483F-AD83-0FEEDA624D16}">
      <dgm:prSet custT="1"/>
      <dgm:spPr>
        <a:solidFill>
          <a:schemeClr val="bg1">
            <a:lumMod val="75000"/>
            <a:alpha val="50000"/>
          </a:schemeClr>
        </a:solidFill>
      </dgm:spPr>
      <dgm:t>
        <a:bodyPr/>
        <a:lstStyle/>
        <a:p>
          <a:r>
            <a:rPr lang="en-GB" sz="1000" dirty="0">
              <a:solidFill>
                <a:schemeClr val="tx1"/>
              </a:solidFill>
            </a:rPr>
            <a:t>Zambia</a:t>
          </a:r>
        </a:p>
      </dgm:t>
    </dgm:pt>
    <dgm:pt modelId="{E398EC61-954F-42D2-8265-E6405CC839A3}" type="parTrans" cxnId="{EA3FA464-11D1-4830-9D91-3F790E205843}">
      <dgm:prSet/>
      <dgm:spPr/>
      <dgm:t>
        <a:bodyPr/>
        <a:lstStyle/>
        <a:p>
          <a:endParaRPr lang="en-GB" sz="1000"/>
        </a:p>
      </dgm:t>
    </dgm:pt>
    <dgm:pt modelId="{E11E2E20-8F13-4569-822C-C179CF238E30}" type="sibTrans" cxnId="{EA3FA464-11D1-4830-9D91-3F790E205843}">
      <dgm:prSet/>
      <dgm:spPr/>
      <dgm:t>
        <a:bodyPr/>
        <a:lstStyle/>
        <a:p>
          <a:endParaRPr lang="en-GB" sz="1000"/>
        </a:p>
      </dgm:t>
    </dgm:pt>
    <dgm:pt modelId="{18409E29-CA6B-4C32-850B-004308FC1652}">
      <dgm:prSet custT="1"/>
      <dgm:spPr>
        <a:solidFill>
          <a:schemeClr val="bg1">
            <a:lumMod val="75000"/>
            <a:alpha val="50000"/>
          </a:schemeClr>
        </a:solidFill>
      </dgm:spPr>
      <dgm:t>
        <a:bodyPr/>
        <a:lstStyle/>
        <a:p>
          <a:r>
            <a:rPr lang="en-GB" sz="1000" dirty="0">
              <a:solidFill>
                <a:schemeClr val="tx1"/>
              </a:solidFill>
            </a:rPr>
            <a:t>Zimbabwe </a:t>
          </a:r>
        </a:p>
      </dgm:t>
    </dgm:pt>
    <dgm:pt modelId="{BBCDF0DB-CB37-4F14-9296-D0CB8D60E5B7}" type="parTrans" cxnId="{FEEB4E6C-7641-4E0A-8E6D-0E796F20B71B}">
      <dgm:prSet/>
      <dgm:spPr/>
      <dgm:t>
        <a:bodyPr/>
        <a:lstStyle/>
        <a:p>
          <a:endParaRPr lang="en-GB" sz="1000"/>
        </a:p>
      </dgm:t>
    </dgm:pt>
    <dgm:pt modelId="{CFCF0A83-9B59-4E74-A2CC-C22863017F09}" type="sibTrans" cxnId="{FEEB4E6C-7641-4E0A-8E6D-0E796F20B71B}">
      <dgm:prSet/>
      <dgm:spPr/>
      <dgm:t>
        <a:bodyPr/>
        <a:lstStyle/>
        <a:p>
          <a:endParaRPr lang="en-GB" sz="1000"/>
        </a:p>
      </dgm:t>
    </dgm:pt>
    <dgm:pt modelId="{93B7CC09-D19F-4365-A86A-19BC00555527}" type="pres">
      <dgm:prSet presAssocID="{0A9E8A49-AB08-41C7-9076-774690EC7B4A}" presName="linearFlow" presStyleCnt="0">
        <dgm:presLayoutVars>
          <dgm:dir/>
          <dgm:resizeHandles val="exact"/>
        </dgm:presLayoutVars>
      </dgm:prSet>
      <dgm:spPr/>
    </dgm:pt>
    <dgm:pt modelId="{4A37DD89-054F-4C40-B429-9E0ADEAA4618}" type="pres">
      <dgm:prSet presAssocID="{96C0709B-336A-43E1-8810-25485A1C0312}" presName="composite" presStyleCnt="0"/>
      <dgm:spPr/>
    </dgm:pt>
    <dgm:pt modelId="{D0D05EF3-95B8-4AAB-869D-7B83314EA6EC}" type="pres">
      <dgm:prSet presAssocID="{96C0709B-336A-43E1-8810-25485A1C0312}" presName="imgShp" presStyleLbl="fgImgPlace1" presStyleIdx="0" presStyleCnt="12"/>
      <dgm:spPr>
        <a:prstGeom prst="doubleWave">
          <a:avLst/>
        </a:prstGeom>
        <a:blipFill rotWithShape="0">
          <a:blip xmlns:r="http://schemas.openxmlformats.org/officeDocument/2006/relationships" r:embed="rId1"/>
          <a:stretch>
            <a:fillRect/>
          </a:stretch>
        </a:blipFill>
      </dgm:spPr>
    </dgm:pt>
    <dgm:pt modelId="{1D7F2541-F74A-426A-9E5A-474338960E25}" type="pres">
      <dgm:prSet presAssocID="{96C0709B-336A-43E1-8810-25485A1C0312}" presName="txShp" presStyleLbl="node1" presStyleIdx="0" presStyleCnt="12">
        <dgm:presLayoutVars>
          <dgm:bulletEnabled val="1"/>
        </dgm:presLayoutVars>
      </dgm:prSet>
      <dgm:spPr/>
      <dgm:t>
        <a:bodyPr/>
        <a:lstStyle/>
        <a:p>
          <a:endParaRPr lang="en-US"/>
        </a:p>
      </dgm:t>
    </dgm:pt>
    <dgm:pt modelId="{29F95F90-06FA-41C5-B3CE-E95A49020F75}" type="pres">
      <dgm:prSet presAssocID="{3B197063-B0DA-4EC1-A1DE-C8F1B8BA10CF}" presName="spacing" presStyleCnt="0"/>
      <dgm:spPr/>
    </dgm:pt>
    <dgm:pt modelId="{AB9831BF-D133-45E0-9CFA-62BEE8215F91}" type="pres">
      <dgm:prSet presAssocID="{7A769FA4-385E-4DC9-B51F-DE41359C50DA}" presName="composite" presStyleCnt="0"/>
      <dgm:spPr/>
    </dgm:pt>
    <dgm:pt modelId="{A599F94E-E86C-47BD-8F8F-86A99838B66A}" type="pres">
      <dgm:prSet presAssocID="{7A769FA4-385E-4DC9-B51F-DE41359C50DA}" presName="imgShp" presStyleLbl="fgImgPlace1" presStyleIdx="1" presStyleCnt="12"/>
      <dgm:spPr>
        <a:prstGeom prst="doubleWave">
          <a:avLst/>
        </a:prstGeom>
        <a:blipFill rotWithShape="0">
          <a:blip xmlns:r="http://schemas.openxmlformats.org/officeDocument/2006/relationships" r:embed="rId2"/>
          <a:stretch>
            <a:fillRect/>
          </a:stretch>
        </a:blipFill>
      </dgm:spPr>
    </dgm:pt>
    <dgm:pt modelId="{97E71478-3381-4D73-8D61-0323CCE4E8D9}" type="pres">
      <dgm:prSet presAssocID="{7A769FA4-385E-4DC9-B51F-DE41359C50DA}" presName="txShp" presStyleLbl="node1" presStyleIdx="1" presStyleCnt="12">
        <dgm:presLayoutVars>
          <dgm:bulletEnabled val="1"/>
        </dgm:presLayoutVars>
      </dgm:prSet>
      <dgm:spPr/>
      <dgm:t>
        <a:bodyPr/>
        <a:lstStyle/>
        <a:p>
          <a:endParaRPr lang="en-US"/>
        </a:p>
      </dgm:t>
    </dgm:pt>
    <dgm:pt modelId="{AC3A899C-82DA-46F5-9762-BC5EB1E63294}" type="pres">
      <dgm:prSet presAssocID="{5F1EA853-D30A-4EA4-8418-1E37041B5DB9}" presName="spacing" presStyleCnt="0"/>
      <dgm:spPr/>
    </dgm:pt>
    <dgm:pt modelId="{CFA09824-DAFC-41A4-A849-6FB54998C109}" type="pres">
      <dgm:prSet presAssocID="{BCF15B61-891E-4FEC-ABE4-55ED41EDA616}" presName="composite" presStyleCnt="0"/>
      <dgm:spPr/>
    </dgm:pt>
    <dgm:pt modelId="{81FFEC1A-2A58-4256-A20E-29965D5F41DC}" type="pres">
      <dgm:prSet presAssocID="{BCF15B61-891E-4FEC-ABE4-55ED41EDA616}" presName="imgShp" presStyleLbl="fgImgPlace1" presStyleIdx="2" presStyleCnt="12"/>
      <dgm:spPr>
        <a:prstGeom prst="doubleWave">
          <a:avLst/>
        </a:prstGeom>
        <a:blipFill rotWithShape="0">
          <a:blip xmlns:r="http://schemas.openxmlformats.org/officeDocument/2006/relationships" r:embed="rId3"/>
          <a:stretch>
            <a:fillRect/>
          </a:stretch>
        </a:blipFill>
      </dgm:spPr>
    </dgm:pt>
    <dgm:pt modelId="{02676E4F-4929-405E-BEA6-636444E8AFE0}" type="pres">
      <dgm:prSet presAssocID="{BCF15B61-891E-4FEC-ABE4-55ED41EDA616}" presName="txShp" presStyleLbl="node1" presStyleIdx="2" presStyleCnt="12">
        <dgm:presLayoutVars>
          <dgm:bulletEnabled val="1"/>
        </dgm:presLayoutVars>
      </dgm:prSet>
      <dgm:spPr/>
      <dgm:t>
        <a:bodyPr/>
        <a:lstStyle/>
        <a:p>
          <a:endParaRPr lang="en-US"/>
        </a:p>
      </dgm:t>
    </dgm:pt>
    <dgm:pt modelId="{95FA90C7-92B9-441F-B716-751E37287AE9}" type="pres">
      <dgm:prSet presAssocID="{A3E3F94A-19C6-4881-A59C-DFADD7864493}" presName="spacing" presStyleCnt="0"/>
      <dgm:spPr/>
    </dgm:pt>
    <dgm:pt modelId="{C403420A-1145-4A0E-BF6E-00795C0547A0}" type="pres">
      <dgm:prSet presAssocID="{0414B1B9-EF9D-4902-B093-0B010CC1A149}" presName="composite" presStyleCnt="0"/>
      <dgm:spPr/>
    </dgm:pt>
    <dgm:pt modelId="{3F95F419-FA67-4164-AB10-923B778E5C3C}" type="pres">
      <dgm:prSet presAssocID="{0414B1B9-EF9D-4902-B093-0B010CC1A149}" presName="imgShp" presStyleLbl="fgImgPlace1" presStyleIdx="3" presStyleCnt="12"/>
      <dgm:spPr>
        <a:prstGeom prst="doubleWave">
          <a:avLst/>
        </a:prstGeom>
        <a:blipFill rotWithShape="0">
          <a:blip xmlns:r="http://schemas.openxmlformats.org/officeDocument/2006/relationships" r:embed="rId4"/>
          <a:stretch>
            <a:fillRect/>
          </a:stretch>
        </a:blipFill>
      </dgm:spPr>
    </dgm:pt>
    <dgm:pt modelId="{277B7997-523C-4068-AB35-941BF5FA925D}" type="pres">
      <dgm:prSet presAssocID="{0414B1B9-EF9D-4902-B093-0B010CC1A149}" presName="txShp" presStyleLbl="node1" presStyleIdx="3" presStyleCnt="12">
        <dgm:presLayoutVars>
          <dgm:bulletEnabled val="1"/>
        </dgm:presLayoutVars>
      </dgm:prSet>
      <dgm:spPr/>
      <dgm:t>
        <a:bodyPr/>
        <a:lstStyle/>
        <a:p>
          <a:endParaRPr lang="en-US"/>
        </a:p>
      </dgm:t>
    </dgm:pt>
    <dgm:pt modelId="{66BAA06B-D790-4A49-B7A6-B5ED345B8D43}" type="pres">
      <dgm:prSet presAssocID="{99981E49-95F8-4CDA-841C-FBA8D7738A3F}" presName="spacing" presStyleCnt="0"/>
      <dgm:spPr/>
    </dgm:pt>
    <dgm:pt modelId="{C8DB1960-4081-40DC-B3D5-2F30C3533D38}" type="pres">
      <dgm:prSet presAssocID="{47EBE0A0-2706-4FF9-87A0-8CAB7B1B99A4}" presName="composite" presStyleCnt="0"/>
      <dgm:spPr/>
    </dgm:pt>
    <dgm:pt modelId="{1195BCCD-0B4A-45CC-BE2B-2CEBAEDDEEFB}" type="pres">
      <dgm:prSet presAssocID="{47EBE0A0-2706-4FF9-87A0-8CAB7B1B99A4}" presName="imgShp" presStyleLbl="fgImgPlace1" presStyleIdx="4" presStyleCnt="12"/>
      <dgm:spPr>
        <a:prstGeom prst="doubleWave">
          <a:avLst/>
        </a:prstGeom>
        <a:blipFill rotWithShape="0">
          <a:blip xmlns:r="http://schemas.openxmlformats.org/officeDocument/2006/relationships" r:embed="rId5"/>
          <a:stretch>
            <a:fillRect/>
          </a:stretch>
        </a:blipFill>
      </dgm:spPr>
    </dgm:pt>
    <dgm:pt modelId="{A857D464-041B-4560-9638-FF92619E26FB}" type="pres">
      <dgm:prSet presAssocID="{47EBE0A0-2706-4FF9-87A0-8CAB7B1B99A4}" presName="txShp" presStyleLbl="node1" presStyleIdx="4" presStyleCnt="12">
        <dgm:presLayoutVars>
          <dgm:bulletEnabled val="1"/>
        </dgm:presLayoutVars>
      </dgm:prSet>
      <dgm:spPr/>
      <dgm:t>
        <a:bodyPr/>
        <a:lstStyle/>
        <a:p>
          <a:endParaRPr lang="en-US"/>
        </a:p>
      </dgm:t>
    </dgm:pt>
    <dgm:pt modelId="{696089F5-1B49-4B3B-B1C9-4D9A6D281F26}" type="pres">
      <dgm:prSet presAssocID="{2FC42053-F23E-4E62-872E-3F1874AA2A81}" presName="spacing" presStyleCnt="0"/>
      <dgm:spPr/>
    </dgm:pt>
    <dgm:pt modelId="{78B0D945-699E-4BD4-B5E9-8688B146B779}" type="pres">
      <dgm:prSet presAssocID="{1719D434-7D9D-4D74-B89B-693A2681F207}" presName="composite" presStyleCnt="0"/>
      <dgm:spPr/>
    </dgm:pt>
    <dgm:pt modelId="{3AE5C690-BABF-4D40-8D7E-85CC52143055}" type="pres">
      <dgm:prSet presAssocID="{1719D434-7D9D-4D74-B89B-693A2681F207}" presName="imgShp" presStyleLbl="fgImgPlace1" presStyleIdx="5" presStyleCnt="12"/>
      <dgm:spPr>
        <a:prstGeom prst="doubleWave">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25000" r="-25000"/>
          </a:stretch>
        </a:blipFill>
      </dgm:spPr>
    </dgm:pt>
    <dgm:pt modelId="{E718158F-6DE7-4FB9-BBB9-B250D2AB1666}" type="pres">
      <dgm:prSet presAssocID="{1719D434-7D9D-4D74-B89B-693A2681F207}" presName="txShp" presStyleLbl="node1" presStyleIdx="5" presStyleCnt="12">
        <dgm:presLayoutVars>
          <dgm:bulletEnabled val="1"/>
        </dgm:presLayoutVars>
      </dgm:prSet>
      <dgm:spPr/>
      <dgm:t>
        <a:bodyPr/>
        <a:lstStyle/>
        <a:p>
          <a:endParaRPr lang="en-US"/>
        </a:p>
      </dgm:t>
    </dgm:pt>
    <dgm:pt modelId="{01938883-C36C-4928-A18A-077EE8A8D295}" type="pres">
      <dgm:prSet presAssocID="{1CC6D304-6F20-4BEC-817B-AC0EDF53C3F5}" presName="spacing" presStyleCnt="0"/>
      <dgm:spPr/>
    </dgm:pt>
    <dgm:pt modelId="{72408A8A-3158-42E4-BA9E-39660500657F}" type="pres">
      <dgm:prSet presAssocID="{D3BF6FBA-5296-4A3D-9D02-5728A2E4CBA3}" presName="composite" presStyleCnt="0"/>
      <dgm:spPr/>
    </dgm:pt>
    <dgm:pt modelId="{3FFBC173-0F18-493F-A470-5875AC623D80}" type="pres">
      <dgm:prSet presAssocID="{D3BF6FBA-5296-4A3D-9D02-5728A2E4CBA3}" presName="imgShp" presStyleLbl="fgImgPlace1" presStyleIdx="6" presStyleCnt="12"/>
      <dgm:spPr>
        <a:prstGeom prst="doubleWave">
          <a:avLst/>
        </a:prstGeom>
        <a:blipFill rotWithShape="0">
          <a:blip xmlns:r="http://schemas.openxmlformats.org/officeDocument/2006/relationships" r:embed="rId7"/>
          <a:stretch>
            <a:fillRect/>
          </a:stretch>
        </a:blipFill>
      </dgm:spPr>
    </dgm:pt>
    <dgm:pt modelId="{F6FB72CB-B135-40E8-ADF3-BA6BEDB7133A}" type="pres">
      <dgm:prSet presAssocID="{D3BF6FBA-5296-4A3D-9D02-5728A2E4CBA3}" presName="txShp" presStyleLbl="node1" presStyleIdx="6" presStyleCnt="12">
        <dgm:presLayoutVars>
          <dgm:bulletEnabled val="1"/>
        </dgm:presLayoutVars>
      </dgm:prSet>
      <dgm:spPr/>
      <dgm:t>
        <a:bodyPr/>
        <a:lstStyle/>
        <a:p>
          <a:endParaRPr lang="en-US"/>
        </a:p>
      </dgm:t>
    </dgm:pt>
    <dgm:pt modelId="{8A080AE5-1E89-4D55-B5BD-FBFBB3EE7ECF}" type="pres">
      <dgm:prSet presAssocID="{61454559-3250-4C34-B97B-CDB52BF59BAB}" presName="spacing" presStyleCnt="0"/>
      <dgm:spPr/>
    </dgm:pt>
    <dgm:pt modelId="{A9E6FFAF-1A36-4ADA-906A-94445BFE55AA}" type="pres">
      <dgm:prSet presAssocID="{85101854-66BF-4BB7-8143-C9DE7B9E9AB6}" presName="composite" presStyleCnt="0"/>
      <dgm:spPr/>
    </dgm:pt>
    <dgm:pt modelId="{8AD46E2D-5306-4AC3-926B-AB367056A60E}" type="pres">
      <dgm:prSet presAssocID="{85101854-66BF-4BB7-8143-C9DE7B9E9AB6}" presName="imgShp" presStyleLbl="fgImgPlace1" presStyleIdx="7" presStyleCnt="12"/>
      <dgm:spPr>
        <a:prstGeom prst="doubleWave">
          <a:avLst/>
        </a:prstGeom>
        <a:blipFill rotWithShape="0">
          <a:blip xmlns:r="http://schemas.openxmlformats.org/officeDocument/2006/relationships" r:embed="rId8"/>
          <a:stretch>
            <a:fillRect/>
          </a:stretch>
        </a:blipFill>
      </dgm:spPr>
    </dgm:pt>
    <dgm:pt modelId="{713EC033-BB52-43F4-91B8-4EC697E853D2}" type="pres">
      <dgm:prSet presAssocID="{85101854-66BF-4BB7-8143-C9DE7B9E9AB6}" presName="txShp" presStyleLbl="node1" presStyleIdx="7" presStyleCnt="12">
        <dgm:presLayoutVars>
          <dgm:bulletEnabled val="1"/>
        </dgm:presLayoutVars>
      </dgm:prSet>
      <dgm:spPr/>
      <dgm:t>
        <a:bodyPr/>
        <a:lstStyle/>
        <a:p>
          <a:endParaRPr lang="en-US"/>
        </a:p>
      </dgm:t>
    </dgm:pt>
    <dgm:pt modelId="{FA2DBCFE-993C-4B5C-BC03-979842B0EAEB}" type="pres">
      <dgm:prSet presAssocID="{7CE6A407-E90A-42DF-9FBD-7C870C861F4D}" presName="spacing" presStyleCnt="0"/>
      <dgm:spPr/>
    </dgm:pt>
    <dgm:pt modelId="{F5F4AC9D-85F4-46A5-AEB2-9F8289EE84AB}" type="pres">
      <dgm:prSet presAssocID="{270F12A7-C774-457D-98D0-10041AAC583C}" presName="composite" presStyleCnt="0"/>
      <dgm:spPr/>
    </dgm:pt>
    <dgm:pt modelId="{8B6A818E-D14D-4563-AD13-6A0CA5E680CF}" type="pres">
      <dgm:prSet presAssocID="{270F12A7-C774-457D-98D0-10041AAC583C}" presName="imgShp" presStyleLbl="fgImgPlace1" presStyleIdx="8" presStyleCnt="12"/>
      <dgm:spPr>
        <a:prstGeom prst="doubleWave">
          <a:avLst/>
        </a:prstGeom>
        <a:blipFill rotWithShape="0">
          <a:blip xmlns:r="http://schemas.openxmlformats.org/officeDocument/2006/relationships" r:embed="rId9"/>
          <a:stretch>
            <a:fillRect/>
          </a:stretch>
        </a:blipFill>
      </dgm:spPr>
    </dgm:pt>
    <dgm:pt modelId="{5CF74109-480A-4B43-85C8-EF96FDFA63EF}" type="pres">
      <dgm:prSet presAssocID="{270F12A7-C774-457D-98D0-10041AAC583C}" presName="txShp" presStyleLbl="node1" presStyleIdx="8" presStyleCnt="12">
        <dgm:presLayoutVars>
          <dgm:bulletEnabled val="1"/>
        </dgm:presLayoutVars>
      </dgm:prSet>
      <dgm:spPr/>
      <dgm:t>
        <a:bodyPr/>
        <a:lstStyle/>
        <a:p>
          <a:endParaRPr lang="en-US"/>
        </a:p>
      </dgm:t>
    </dgm:pt>
    <dgm:pt modelId="{C8705BD6-2AAD-407E-9534-6CAB334A77F0}" type="pres">
      <dgm:prSet presAssocID="{539F42C7-4E84-484B-926F-41109843A4A3}" presName="spacing" presStyleCnt="0"/>
      <dgm:spPr/>
    </dgm:pt>
    <dgm:pt modelId="{5D4B5972-C464-4CB5-A124-74B23D3E5054}" type="pres">
      <dgm:prSet presAssocID="{CC97E15B-475F-4158-87BE-DB380F70D9C7}" presName="composite" presStyleCnt="0"/>
      <dgm:spPr/>
    </dgm:pt>
    <dgm:pt modelId="{1551806A-1B84-4A82-A70C-4031570824A5}" type="pres">
      <dgm:prSet presAssocID="{CC97E15B-475F-4158-87BE-DB380F70D9C7}" presName="imgShp" presStyleLbl="fgImgPlace1" presStyleIdx="9" presStyleCnt="12"/>
      <dgm:spPr>
        <a:prstGeom prst="doubleWave">
          <a:avLst/>
        </a:prstGeom>
        <a:blipFill rotWithShape="0">
          <a:blip xmlns:r="http://schemas.openxmlformats.org/officeDocument/2006/relationships" r:embed="rId10"/>
          <a:stretch>
            <a:fillRect/>
          </a:stretch>
        </a:blipFill>
      </dgm:spPr>
    </dgm:pt>
    <dgm:pt modelId="{35E4F95E-4881-418A-8C52-8664688ADC55}" type="pres">
      <dgm:prSet presAssocID="{CC97E15B-475F-4158-87BE-DB380F70D9C7}" presName="txShp" presStyleLbl="node1" presStyleIdx="9" presStyleCnt="12">
        <dgm:presLayoutVars>
          <dgm:bulletEnabled val="1"/>
        </dgm:presLayoutVars>
      </dgm:prSet>
      <dgm:spPr/>
      <dgm:t>
        <a:bodyPr/>
        <a:lstStyle/>
        <a:p>
          <a:endParaRPr lang="en-US"/>
        </a:p>
      </dgm:t>
    </dgm:pt>
    <dgm:pt modelId="{43C77ED0-8C64-49CA-A871-03E66C767914}" type="pres">
      <dgm:prSet presAssocID="{B5FFAA6A-6C7F-4AA7-9690-ABEC63889814}" presName="spacing" presStyleCnt="0"/>
      <dgm:spPr/>
    </dgm:pt>
    <dgm:pt modelId="{91D4879E-0333-45D9-A296-FCCAD63E4C35}" type="pres">
      <dgm:prSet presAssocID="{77294542-4156-483F-AD83-0FEEDA624D16}" presName="composite" presStyleCnt="0"/>
      <dgm:spPr/>
    </dgm:pt>
    <dgm:pt modelId="{1EA34273-F070-41FF-8E15-E0DA22FC801B}" type="pres">
      <dgm:prSet presAssocID="{77294542-4156-483F-AD83-0FEEDA624D16}" presName="imgShp" presStyleLbl="fgImgPlace1" presStyleIdx="10" presStyleCnt="12"/>
      <dgm:spPr>
        <a:prstGeom prst="doubleWave">
          <a:avLst/>
        </a:prstGeom>
        <a:blipFill rotWithShape="0">
          <a:blip xmlns:r="http://schemas.openxmlformats.org/officeDocument/2006/relationships" r:embed="rId11"/>
          <a:stretch>
            <a:fillRect/>
          </a:stretch>
        </a:blipFill>
      </dgm:spPr>
    </dgm:pt>
    <dgm:pt modelId="{9BEF72A9-9346-4ABD-9213-C5E0A6174C04}" type="pres">
      <dgm:prSet presAssocID="{77294542-4156-483F-AD83-0FEEDA624D16}" presName="txShp" presStyleLbl="node1" presStyleIdx="10" presStyleCnt="12">
        <dgm:presLayoutVars>
          <dgm:bulletEnabled val="1"/>
        </dgm:presLayoutVars>
      </dgm:prSet>
      <dgm:spPr/>
      <dgm:t>
        <a:bodyPr/>
        <a:lstStyle/>
        <a:p>
          <a:endParaRPr lang="en-US"/>
        </a:p>
      </dgm:t>
    </dgm:pt>
    <dgm:pt modelId="{535EAC79-85BE-4DBA-81C7-9ACCAAD67ADC}" type="pres">
      <dgm:prSet presAssocID="{E11E2E20-8F13-4569-822C-C179CF238E30}" presName="spacing" presStyleCnt="0"/>
      <dgm:spPr/>
    </dgm:pt>
    <dgm:pt modelId="{CBCF6EE4-4133-4121-8CD2-D3F14539857F}" type="pres">
      <dgm:prSet presAssocID="{18409E29-CA6B-4C32-850B-004308FC1652}" presName="composite" presStyleCnt="0"/>
      <dgm:spPr/>
    </dgm:pt>
    <dgm:pt modelId="{A85C539F-98CC-4052-8395-1EA1E264CFD8}" type="pres">
      <dgm:prSet presAssocID="{18409E29-CA6B-4C32-850B-004308FC1652}" presName="imgShp" presStyleLbl="fgImgPlace1" presStyleIdx="11" presStyleCnt="12"/>
      <dgm:spPr>
        <a:prstGeom prst="doubleWave">
          <a:avLst/>
        </a:prstGeom>
        <a:blipFill rotWithShape="0">
          <a:blip xmlns:r="http://schemas.openxmlformats.org/officeDocument/2006/relationships" r:embed="rId12"/>
          <a:stretch>
            <a:fillRect/>
          </a:stretch>
        </a:blipFill>
      </dgm:spPr>
    </dgm:pt>
    <dgm:pt modelId="{5B10193B-4D5D-4CF1-ACD4-0B2A483796E8}" type="pres">
      <dgm:prSet presAssocID="{18409E29-CA6B-4C32-850B-004308FC1652}" presName="txShp" presStyleLbl="node1" presStyleIdx="11" presStyleCnt="12">
        <dgm:presLayoutVars>
          <dgm:bulletEnabled val="1"/>
        </dgm:presLayoutVars>
      </dgm:prSet>
      <dgm:spPr/>
      <dgm:t>
        <a:bodyPr/>
        <a:lstStyle/>
        <a:p>
          <a:endParaRPr lang="en-US"/>
        </a:p>
      </dgm:t>
    </dgm:pt>
  </dgm:ptLst>
  <dgm:cxnLst>
    <dgm:cxn modelId="{03F78E0B-B2F0-46A1-A45D-B10790427255}" type="presOf" srcId="{D3BF6FBA-5296-4A3D-9D02-5728A2E4CBA3}" destId="{F6FB72CB-B135-40E8-ADF3-BA6BEDB7133A}" srcOrd="0" destOrd="0" presId="urn:microsoft.com/office/officeart/2005/8/layout/vList3"/>
    <dgm:cxn modelId="{FCFD1DE9-0891-4FE8-9D83-B769F304C637}" srcId="{0A9E8A49-AB08-41C7-9076-774690EC7B4A}" destId="{CC97E15B-475F-4158-87BE-DB380F70D9C7}" srcOrd="9" destOrd="0" parTransId="{CBE76F99-747E-4E31-B185-C283FCBAAEF6}" sibTransId="{B5FFAA6A-6C7F-4AA7-9690-ABEC63889814}"/>
    <dgm:cxn modelId="{F016FB84-A5DE-4266-B662-DC9893E76B1C}" type="presOf" srcId="{0414B1B9-EF9D-4902-B093-0B010CC1A149}" destId="{277B7997-523C-4068-AB35-941BF5FA925D}" srcOrd="0" destOrd="0" presId="urn:microsoft.com/office/officeart/2005/8/layout/vList3"/>
    <dgm:cxn modelId="{25CC392D-D5F3-49F2-8799-6F3DB7132D41}" type="presOf" srcId="{7A769FA4-385E-4DC9-B51F-DE41359C50DA}" destId="{97E71478-3381-4D73-8D61-0323CCE4E8D9}" srcOrd="0" destOrd="0" presId="urn:microsoft.com/office/officeart/2005/8/layout/vList3"/>
    <dgm:cxn modelId="{EA3FA464-11D1-4830-9D91-3F790E205843}" srcId="{0A9E8A49-AB08-41C7-9076-774690EC7B4A}" destId="{77294542-4156-483F-AD83-0FEEDA624D16}" srcOrd="10" destOrd="0" parTransId="{E398EC61-954F-42D2-8265-E6405CC839A3}" sibTransId="{E11E2E20-8F13-4569-822C-C179CF238E30}"/>
    <dgm:cxn modelId="{09A8A937-46C5-4843-99AF-9AC2692EB6AD}" srcId="{0A9E8A49-AB08-41C7-9076-774690EC7B4A}" destId="{7A769FA4-385E-4DC9-B51F-DE41359C50DA}" srcOrd="1" destOrd="0" parTransId="{9E6A1C1E-953D-407A-956D-E37123D4B761}" sibTransId="{5F1EA853-D30A-4EA4-8418-1E37041B5DB9}"/>
    <dgm:cxn modelId="{6B6FB735-1D1E-4894-AA74-727A4655CDE3}" srcId="{0A9E8A49-AB08-41C7-9076-774690EC7B4A}" destId="{0414B1B9-EF9D-4902-B093-0B010CC1A149}" srcOrd="3" destOrd="0" parTransId="{C141AF75-6E44-4DC0-8237-4F4D177888B7}" sibTransId="{99981E49-95F8-4CDA-841C-FBA8D7738A3F}"/>
    <dgm:cxn modelId="{FEEB4E6C-7641-4E0A-8E6D-0E796F20B71B}" srcId="{0A9E8A49-AB08-41C7-9076-774690EC7B4A}" destId="{18409E29-CA6B-4C32-850B-004308FC1652}" srcOrd="11" destOrd="0" parTransId="{BBCDF0DB-CB37-4F14-9296-D0CB8D60E5B7}" sibTransId="{CFCF0A83-9B59-4E74-A2CC-C22863017F09}"/>
    <dgm:cxn modelId="{F91EA10C-9C26-47F8-8C78-9C598BEC8B0D}" srcId="{0A9E8A49-AB08-41C7-9076-774690EC7B4A}" destId="{96C0709B-336A-43E1-8810-25485A1C0312}" srcOrd="0" destOrd="0" parTransId="{377892F2-27C3-499A-9C26-9559874B478A}" sibTransId="{3B197063-B0DA-4EC1-A1DE-C8F1B8BA10CF}"/>
    <dgm:cxn modelId="{260B984C-E0DB-46DE-ADD8-90CABC4893D9}" srcId="{0A9E8A49-AB08-41C7-9076-774690EC7B4A}" destId="{270F12A7-C774-457D-98D0-10041AAC583C}" srcOrd="8" destOrd="0" parTransId="{398CF606-A7EB-426A-8CAE-AF2DB340C004}" sibTransId="{539F42C7-4E84-484B-926F-41109843A4A3}"/>
    <dgm:cxn modelId="{A8B2FC5D-F5D8-4647-8E9D-519EF535A422}" type="presOf" srcId="{77294542-4156-483F-AD83-0FEEDA624D16}" destId="{9BEF72A9-9346-4ABD-9213-C5E0A6174C04}" srcOrd="0" destOrd="0" presId="urn:microsoft.com/office/officeart/2005/8/layout/vList3"/>
    <dgm:cxn modelId="{878B0A38-CCE7-4F51-9A3A-BFB5316FCADF}" srcId="{0A9E8A49-AB08-41C7-9076-774690EC7B4A}" destId="{47EBE0A0-2706-4FF9-87A0-8CAB7B1B99A4}" srcOrd="4" destOrd="0" parTransId="{38A1A823-1308-41C6-B5A2-4E083DC82AF1}" sibTransId="{2FC42053-F23E-4E62-872E-3F1874AA2A81}"/>
    <dgm:cxn modelId="{01514BF8-D8CB-4D60-A8EA-07C396AE8FEF}" srcId="{0A9E8A49-AB08-41C7-9076-774690EC7B4A}" destId="{D3BF6FBA-5296-4A3D-9D02-5728A2E4CBA3}" srcOrd="6" destOrd="0" parTransId="{8ABE142E-4E36-4EB1-9AC4-842CB924CF5D}" sibTransId="{61454559-3250-4C34-B97B-CDB52BF59BAB}"/>
    <dgm:cxn modelId="{358C1EDA-302A-4F26-8DBA-AEC0E1723747}" srcId="{0A9E8A49-AB08-41C7-9076-774690EC7B4A}" destId="{BCF15B61-891E-4FEC-ABE4-55ED41EDA616}" srcOrd="2" destOrd="0" parTransId="{F4FC7D3D-89BA-47F2-9356-CA03CD2993FC}" sibTransId="{A3E3F94A-19C6-4881-A59C-DFADD7864493}"/>
    <dgm:cxn modelId="{4E9D0378-CE05-4D37-AA81-222C7C7468C6}" type="presOf" srcId="{BCF15B61-891E-4FEC-ABE4-55ED41EDA616}" destId="{02676E4F-4929-405E-BEA6-636444E8AFE0}" srcOrd="0" destOrd="0" presId="urn:microsoft.com/office/officeart/2005/8/layout/vList3"/>
    <dgm:cxn modelId="{760CA250-8E4F-4690-AE54-A29555B37493}" type="presOf" srcId="{85101854-66BF-4BB7-8143-C9DE7B9E9AB6}" destId="{713EC033-BB52-43F4-91B8-4EC697E853D2}" srcOrd="0" destOrd="0" presId="urn:microsoft.com/office/officeart/2005/8/layout/vList3"/>
    <dgm:cxn modelId="{6E1CAA78-6C09-4EA6-A8AE-DD8294DF54B6}" type="presOf" srcId="{CC97E15B-475F-4158-87BE-DB380F70D9C7}" destId="{35E4F95E-4881-418A-8C52-8664688ADC55}" srcOrd="0" destOrd="0" presId="urn:microsoft.com/office/officeart/2005/8/layout/vList3"/>
    <dgm:cxn modelId="{EA0A0E0E-03F9-4EBC-A5B8-A0695945E28E}" type="presOf" srcId="{47EBE0A0-2706-4FF9-87A0-8CAB7B1B99A4}" destId="{A857D464-041B-4560-9638-FF92619E26FB}" srcOrd="0" destOrd="0" presId="urn:microsoft.com/office/officeart/2005/8/layout/vList3"/>
    <dgm:cxn modelId="{F0FCB2B9-C242-4E4A-A49B-5DBA28D27FF3}" srcId="{0A9E8A49-AB08-41C7-9076-774690EC7B4A}" destId="{85101854-66BF-4BB7-8143-C9DE7B9E9AB6}" srcOrd="7" destOrd="0" parTransId="{C54CACC0-AE66-4FCF-86A2-7482DF082245}" sibTransId="{7CE6A407-E90A-42DF-9FBD-7C870C861F4D}"/>
    <dgm:cxn modelId="{E2D74FFB-01F4-42D8-BA4A-C67785510D31}" type="presOf" srcId="{270F12A7-C774-457D-98D0-10041AAC583C}" destId="{5CF74109-480A-4B43-85C8-EF96FDFA63EF}" srcOrd="0" destOrd="0" presId="urn:microsoft.com/office/officeart/2005/8/layout/vList3"/>
    <dgm:cxn modelId="{375CB3EE-B0EA-4A7F-91EF-823EED014431}" type="presOf" srcId="{0A9E8A49-AB08-41C7-9076-774690EC7B4A}" destId="{93B7CC09-D19F-4365-A86A-19BC00555527}" srcOrd="0" destOrd="0" presId="urn:microsoft.com/office/officeart/2005/8/layout/vList3"/>
    <dgm:cxn modelId="{5EC5DC0A-1410-4AD1-AA3B-A20360B51711}" type="presOf" srcId="{1719D434-7D9D-4D74-B89B-693A2681F207}" destId="{E718158F-6DE7-4FB9-BBB9-B250D2AB1666}" srcOrd="0" destOrd="0" presId="urn:microsoft.com/office/officeart/2005/8/layout/vList3"/>
    <dgm:cxn modelId="{02D9FCB0-4D93-4393-AF41-B33820D1159A}" type="presOf" srcId="{96C0709B-336A-43E1-8810-25485A1C0312}" destId="{1D7F2541-F74A-426A-9E5A-474338960E25}" srcOrd="0" destOrd="0" presId="urn:microsoft.com/office/officeart/2005/8/layout/vList3"/>
    <dgm:cxn modelId="{F16D1A45-CB13-43A6-A917-CD82A626FEF8}" type="presOf" srcId="{18409E29-CA6B-4C32-850B-004308FC1652}" destId="{5B10193B-4D5D-4CF1-ACD4-0B2A483796E8}" srcOrd="0" destOrd="0" presId="urn:microsoft.com/office/officeart/2005/8/layout/vList3"/>
    <dgm:cxn modelId="{4F83EFD7-1633-406D-B604-77AAD676AD7C}" srcId="{0A9E8A49-AB08-41C7-9076-774690EC7B4A}" destId="{1719D434-7D9D-4D74-B89B-693A2681F207}" srcOrd="5" destOrd="0" parTransId="{3A9F0CC0-831D-4B33-8907-6CC8D7D2C418}" sibTransId="{1CC6D304-6F20-4BEC-817B-AC0EDF53C3F5}"/>
    <dgm:cxn modelId="{7D72BD97-EED1-4765-B7E3-F118C1132F7B}" type="presParOf" srcId="{93B7CC09-D19F-4365-A86A-19BC00555527}" destId="{4A37DD89-054F-4C40-B429-9E0ADEAA4618}" srcOrd="0" destOrd="0" presId="urn:microsoft.com/office/officeart/2005/8/layout/vList3"/>
    <dgm:cxn modelId="{50B6AFB7-1CCE-4682-9BA2-EF268AE989BF}" type="presParOf" srcId="{4A37DD89-054F-4C40-B429-9E0ADEAA4618}" destId="{D0D05EF3-95B8-4AAB-869D-7B83314EA6EC}" srcOrd="0" destOrd="0" presId="urn:microsoft.com/office/officeart/2005/8/layout/vList3"/>
    <dgm:cxn modelId="{7B03FB9F-54A4-4806-9B75-485D2F3389E7}" type="presParOf" srcId="{4A37DD89-054F-4C40-B429-9E0ADEAA4618}" destId="{1D7F2541-F74A-426A-9E5A-474338960E25}" srcOrd="1" destOrd="0" presId="urn:microsoft.com/office/officeart/2005/8/layout/vList3"/>
    <dgm:cxn modelId="{EB4949D3-4FDF-4917-A92B-65B64404832A}" type="presParOf" srcId="{93B7CC09-D19F-4365-A86A-19BC00555527}" destId="{29F95F90-06FA-41C5-B3CE-E95A49020F75}" srcOrd="1" destOrd="0" presId="urn:microsoft.com/office/officeart/2005/8/layout/vList3"/>
    <dgm:cxn modelId="{CBBA7705-8F8D-40A0-8ADB-1C042D2462D9}" type="presParOf" srcId="{93B7CC09-D19F-4365-A86A-19BC00555527}" destId="{AB9831BF-D133-45E0-9CFA-62BEE8215F91}" srcOrd="2" destOrd="0" presId="urn:microsoft.com/office/officeart/2005/8/layout/vList3"/>
    <dgm:cxn modelId="{34BB5181-3089-4C1C-ABD0-42847D488530}" type="presParOf" srcId="{AB9831BF-D133-45E0-9CFA-62BEE8215F91}" destId="{A599F94E-E86C-47BD-8F8F-86A99838B66A}" srcOrd="0" destOrd="0" presId="urn:microsoft.com/office/officeart/2005/8/layout/vList3"/>
    <dgm:cxn modelId="{C4D06E19-7526-4332-A759-E3A2D40EEAA8}" type="presParOf" srcId="{AB9831BF-D133-45E0-9CFA-62BEE8215F91}" destId="{97E71478-3381-4D73-8D61-0323CCE4E8D9}" srcOrd="1" destOrd="0" presId="urn:microsoft.com/office/officeart/2005/8/layout/vList3"/>
    <dgm:cxn modelId="{BE6F64EA-8142-4C00-8F0C-E9458BEE2C58}" type="presParOf" srcId="{93B7CC09-D19F-4365-A86A-19BC00555527}" destId="{AC3A899C-82DA-46F5-9762-BC5EB1E63294}" srcOrd="3" destOrd="0" presId="urn:microsoft.com/office/officeart/2005/8/layout/vList3"/>
    <dgm:cxn modelId="{B71E873F-D636-4664-AF85-2B3C96AB9E4E}" type="presParOf" srcId="{93B7CC09-D19F-4365-A86A-19BC00555527}" destId="{CFA09824-DAFC-41A4-A849-6FB54998C109}" srcOrd="4" destOrd="0" presId="urn:microsoft.com/office/officeart/2005/8/layout/vList3"/>
    <dgm:cxn modelId="{6F2CCD43-794E-4732-8A4E-AD285ACE92DC}" type="presParOf" srcId="{CFA09824-DAFC-41A4-A849-6FB54998C109}" destId="{81FFEC1A-2A58-4256-A20E-29965D5F41DC}" srcOrd="0" destOrd="0" presId="urn:microsoft.com/office/officeart/2005/8/layout/vList3"/>
    <dgm:cxn modelId="{626C620D-BA98-4423-989B-60B7DE2CFC39}" type="presParOf" srcId="{CFA09824-DAFC-41A4-A849-6FB54998C109}" destId="{02676E4F-4929-405E-BEA6-636444E8AFE0}" srcOrd="1" destOrd="0" presId="urn:microsoft.com/office/officeart/2005/8/layout/vList3"/>
    <dgm:cxn modelId="{1D06C0F7-B23B-4884-B8EB-897D39F47C0D}" type="presParOf" srcId="{93B7CC09-D19F-4365-A86A-19BC00555527}" destId="{95FA90C7-92B9-441F-B716-751E37287AE9}" srcOrd="5" destOrd="0" presId="urn:microsoft.com/office/officeart/2005/8/layout/vList3"/>
    <dgm:cxn modelId="{DE4B572D-7836-460C-A933-AF3B6DDF4AF0}" type="presParOf" srcId="{93B7CC09-D19F-4365-A86A-19BC00555527}" destId="{C403420A-1145-4A0E-BF6E-00795C0547A0}" srcOrd="6" destOrd="0" presId="urn:microsoft.com/office/officeart/2005/8/layout/vList3"/>
    <dgm:cxn modelId="{F1714F08-FFA9-44FA-A36A-F12898C4F526}" type="presParOf" srcId="{C403420A-1145-4A0E-BF6E-00795C0547A0}" destId="{3F95F419-FA67-4164-AB10-923B778E5C3C}" srcOrd="0" destOrd="0" presId="urn:microsoft.com/office/officeart/2005/8/layout/vList3"/>
    <dgm:cxn modelId="{3CA0CB84-3B04-4CF4-AE6A-ABB8D0120BC4}" type="presParOf" srcId="{C403420A-1145-4A0E-BF6E-00795C0547A0}" destId="{277B7997-523C-4068-AB35-941BF5FA925D}" srcOrd="1" destOrd="0" presId="urn:microsoft.com/office/officeart/2005/8/layout/vList3"/>
    <dgm:cxn modelId="{9786222F-07E3-4D41-B3DC-6B0FA1DB1BB2}" type="presParOf" srcId="{93B7CC09-D19F-4365-A86A-19BC00555527}" destId="{66BAA06B-D790-4A49-B7A6-B5ED345B8D43}" srcOrd="7" destOrd="0" presId="urn:microsoft.com/office/officeart/2005/8/layout/vList3"/>
    <dgm:cxn modelId="{70A4428D-D9EC-4A3C-920E-B512F5CA2564}" type="presParOf" srcId="{93B7CC09-D19F-4365-A86A-19BC00555527}" destId="{C8DB1960-4081-40DC-B3D5-2F30C3533D38}" srcOrd="8" destOrd="0" presId="urn:microsoft.com/office/officeart/2005/8/layout/vList3"/>
    <dgm:cxn modelId="{2C7CD43C-F4A5-48E5-9238-AAAA0E53AAC1}" type="presParOf" srcId="{C8DB1960-4081-40DC-B3D5-2F30C3533D38}" destId="{1195BCCD-0B4A-45CC-BE2B-2CEBAEDDEEFB}" srcOrd="0" destOrd="0" presId="urn:microsoft.com/office/officeart/2005/8/layout/vList3"/>
    <dgm:cxn modelId="{BC7AA114-CFF7-4E45-B2B1-DB1A030EDF04}" type="presParOf" srcId="{C8DB1960-4081-40DC-B3D5-2F30C3533D38}" destId="{A857D464-041B-4560-9638-FF92619E26FB}" srcOrd="1" destOrd="0" presId="urn:microsoft.com/office/officeart/2005/8/layout/vList3"/>
    <dgm:cxn modelId="{88905FBA-4EBA-4F6D-9779-9F6012F62D1A}" type="presParOf" srcId="{93B7CC09-D19F-4365-A86A-19BC00555527}" destId="{696089F5-1B49-4B3B-B1C9-4D9A6D281F26}" srcOrd="9" destOrd="0" presId="urn:microsoft.com/office/officeart/2005/8/layout/vList3"/>
    <dgm:cxn modelId="{183D58E9-C8FB-4CA1-9517-8392613097B2}" type="presParOf" srcId="{93B7CC09-D19F-4365-A86A-19BC00555527}" destId="{78B0D945-699E-4BD4-B5E9-8688B146B779}" srcOrd="10" destOrd="0" presId="urn:microsoft.com/office/officeart/2005/8/layout/vList3"/>
    <dgm:cxn modelId="{C8D5AF4B-DD3A-42B5-AEF6-2A77EB17FF53}" type="presParOf" srcId="{78B0D945-699E-4BD4-B5E9-8688B146B779}" destId="{3AE5C690-BABF-4D40-8D7E-85CC52143055}" srcOrd="0" destOrd="0" presId="urn:microsoft.com/office/officeart/2005/8/layout/vList3"/>
    <dgm:cxn modelId="{5F2E02AC-22D6-40AB-A7CC-2175782F554A}" type="presParOf" srcId="{78B0D945-699E-4BD4-B5E9-8688B146B779}" destId="{E718158F-6DE7-4FB9-BBB9-B250D2AB1666}" srcOrd="1" destOrd="0" presId="urn:microsoft.com/office/officeart/2005/8/layout/vList3"/>
    <dgm:cxn modelId="{47CE1BDD-7FE6-4AA1-9201-43B1EABE1872}" type="presParOf" srcId="{93B7CC09-D19F-4365-A86A-19BC00555527}" destId="{01938883-C36C-4928-A18A-077EE8A8D295}" srcOrd="11" destOrd="0" presId="urn:microsoft.com/office/officeart/2005/8/layout/vList3"/>
    <dgm:cxn modelId="{D46ED6AD-03A4-446B-8734-F9CBEFC21AB5}" type="presParOf" srcId="{93B7CC09-D19F-4365-A86A-19BC00555527}" destId="{72408A8A-3158-42E4-BA9E-39660500657F}" srcOrd="12" destOrd="0" presId="urn:microsoft.com/office/officeart/2005/8/layout/vList3"/>
    <dgm:cxn modelId="{4F54F349-37A8-4683-82B4-23417F6ECAE9}" type="presParOf" srcId="{72408A8A-3158-42E4-BA9E-39660500657F}" destId="{3FFBC173-0F18-493F-A470-5875AC623D80}" srcOrd="0" destOrd="0" presId="urn:microsoft.com/office/officeart/2005/8/layout/vList3"/>
    <dgm:cxn modelId="{42B69D39-9B55-4902-B0F8-6C09787E3182}" type="presParOf" srcId="{72408A8A-3158-42E4-BA9E-39660500657F}" destId="{F6FB72CB-B135-40E8-ADF3-BA6BEDB7133A}" srcOrd="1" destOrd="0" presId="urn:microsoft.com/office/officeart/2005/8/layout/vList3"/>
    <dgm:cxn modelId="{81426084-DE16-44A2-88AD-787D7F50966A}" type="presParOf" srcId="{93B7CC09-D19F-4365-A86A-19BC00555527}" destId="{8A080AE5-1E89-4D55-B5BD-FBFBB3EE7ECF}" srcOrd="13" destOrd="0" presId="urn:microsoft.com/office/officeart/2005/8/layout/vList3"/>
    <dgm:cxn modelId="{DFA0449E-48BE-451D-A07C-3FD74D788243}" type="presParOf" srcId="{93B7CC09-D19F-4365-A86A-19BC00555527}" destId="{A9E6FFAF-1A36-4ADA-906A-94445BFE55AA}" srcOrd="14" destOrd="0" presId="urn:microsoft.com/office/officeart/2005/8/layout/vList3"/>
    <dgm:cxn modelId="{118883DA-A6B5-4DEC-86FB-51AB2FE11F4B}" type="presParOf" srcId="{A9E6FFAF-1A36-4ADA-906A-94445BFE55AA}" destId="{8AD46E2D-5306-4AC3-926B-AB367056A60E}" srcOrd="0" destOrd="0" presId="urn:microsoft.com/office/officeart/2005/8/layout/vList3"/>
    <dgm:cxn modelId="{FCF9DDA7-48B2-4A59-B6BB-13676B001DC7}" type="presParOf" srcId="{A9E6FFAF-1A36-4ADA-906A-94445BFE55AA}" destId="{713EC033-BB52-43F4-91B8-4EC697E853D2}" srcOrd="1" destOrd="0" presId="urn:microsoft.com/office/officeart/2005/8/layout/vList3"/>
    <dgm:cxn modelId="{99F0A899-2CE8-4C94-989C-28D27030A6D7}" type="presParOf" srcId="{93B7CC09-D19F-4365-A86A-19BC00555527}" destId="{FA2DBCFE-993C-4B5C-BC03-979842B0EAEB}" srcOrd="15" destOrd="0" presId="urn:microsoft.com/office/officeart/2005/8/layout/vList3"/>
    <dgm:cxn modelId="{5F664719-0987-41B1-A7D9-C8CA89C09B81}" type="presParOf" srcId="{93B7CC09-D19F-4365-A86A-19BC00555527}" destId="{F5F4AC9D-85F4-46A5-AEB2-9F8289EE84AB}" srcOrd="16" destOrd="0" presId="urn:microsoft.com/office/officeart/2005/8/layout/vList3"/>
    <dgm:cxn modelId="{E4F157EC-71FB-4B39-95A7-FB8AC82D3DAF}" type="presParOf" srcId="{F5F4AC9D-85F4-46A5-AEB2-9F8289EE84AB}" destId="{8B6A818E-D14D-4563-AD13-6A0CA5E680CF}" srcOrd="0" destOrd="0" presId="urn:microsoft.com/office/officeart/2005/8/layout/vList3"/>
    <dgm:cxn modelId="{C233596F-B43F-45B2-A8B9-9948B7D7E681}" type="presParOf" srcId="{F5F4AC9D-85F4-46A5-AEB2-9F8289EE84AB}" destId="{5CF74109-480A-4B43-85C8-EF96FDFA63EF}" srcOrd="1" destOrd="0" presId="urn:microsoft.com/office/officeart/2005/8/layout/vList3"/>
    <dgm:cxn modelId="{A41C5E2C-33B1-4341-B0AD-8F155B63AE95}" type="presParOf" srcId="{93B7CC09-D19F-4365-A86A-19BC00555527}" destId="{C8705BD6-2AAD-407E-9534-6CAB334A77F0}" srcOrd="17" destOrd="0" presId="urn:microsoft.com/office/officeart/2005/8/layout/vList3"/>
    <dgm:cxn modelId="{033469E0-B96F-461A-B292-7D0704814E2B}" type="presParOf" srcId="{93B7CC09-D19F-4365-A86A-19BC00555527}" destId="{5D4B5972-C464-4CB5-A124-74B23D3E5054}" srcOrd="18" destOrd="0" presId="urn:microsoft.com/office/officeart/2005/8/layout/vList3"/>
    <dgm:cxn modelId="{95E08009-50A9-4E55-8C8D-98484D457F3A}" type="presParOf" srcId="{5D4B5972-C464-4CB5-A124-74B23D3E5054}" destId="{1551806A-1B84-4A82-A70C-4031570824A5}" srcOrd="0" destOrd="0" presId="urn:microsoft.com/office/officeart/2005/8/layout/vList3"/>
    <dgm:cxn modelId="{0E8EB99A-CAC0-4A21-A4F5-4964301E0461}" type="presParOf" srcId="{5D4B5972-C464-4CB5-A124-74B23D3E5054}" destId="{35E4F95E-4881-418A-8C52-8664688ADC55}" srcOrd="1" destOrd="0" presId="urn:microsoft.com/office/officeart/2005/8/layout/vList3"/>
    <dgm:cxn modelId="{34294C3F-707F-46BD-AC9E-45769D7DEA2A}" type="presParOf" srcId="{93B7CC09-D19F-4365-A86A-19BC00555527}" destId="{43C77ED0-8C64-49CA-A871-03E66C767914}" srcOrd="19" destOrd="0" presId="urn:microsoft.com/office/officeart/2005/8/layout/vList3"/>
    <dgm:cxn modelId="{1DAD5BD5-DDA7-498C-8AFD-2C4806A26DA3}" type="presParOf" srcId="{93B7CC09-D19F-4365-A86A-19BC00555527}" destId="{91D4879E-0333-45D9-A296-FCCAD63E4C35}" srcOrd="20" destOrd="0" presId="urn:microsoft.com/office/officeart/2005/8/layout/vList3"/>
    <dgm:cxn modelId="{7880D6C7-DF76-4AD7-97FE-65FE5DADA0C7}" type="presParOf" srcId="{91D4879E-0333-45D9-A296-FCCAD63E4C35}" destId="{1EA34273-F070-41FF-8E15-E0DA22FC801B}" srcOrd="0" destOrd="0" presId="urn:microsoft.com/office/officeart/2005/8/layout/vList3"/>
    <dgm:cxn modelId="{B30E2277-79F1-4E6C-889C-008EB3F0DA5F}" type="presParOf" srcId="{91D4879E-0333-45D9-A296-FCCAD63E4C35}" destId="{9BEF72A9-9346-4ABD-9213-C5E0A6174C04}" srcOrd="1" destOrd="0" presId="urn:microsoft.com/office/officeart/2005/8/layout/vList3"/>
    <dgm:cxn modelId="{A1A9936D-8691-4D20-8D2A-7F3A05E7395B}" type="presParOf" srcId="{93B7CC09-D19F-4365-A86A-19BC00555527}" destId="{535EAC79-85BE-4DBA-81C7-9ACCAAD67ADC}" srcOrd="21" destOrd="0" presId="urn:microsoft.com/office/officeart/2005/8/layout/vList3"/>
    <dgm:cxn modelId="{AF379D9E-20BE-4EC5-A816-2678869EBFD1}" type="presParOf" srcId="{93B7CC09-D19F-4365-A86A-19BC00555527}" destId="{CBCF6EE4-4133-4121-8CD2-D3F14539857F}" srcOrd="22" destOrd="0" presId="urn:microsoft.com/office/officeart/2005/8/layout/vList3"/>
    <dgm:cxn modelId="{5F94EC5E-E29E-42CB-8C7E-A4E3A673BAFC}" type="presParOf" srcId="{CBCF6EE4-4133-4121-8CD2-D3F14539857F}" destId="{A85C539F-98CC-4052-8395-1EA1E264CFD8}" srcOrd="0" destOrd="0" presId="urn:microsoft.com/office/officeart/2005/8/layout/vList3"/>
    <dgm:cxn modelId="{DEE52B64-553E-4944-AD27-D883F5943C5E}" type="presParOf" srcId="{CBCF6EE4-4133-4121-8CD2-D3F14539857F}" destId="{5B10193B-4D5D-4CF1-ACD4-0B2A483796E8}" srcOrd="1" destOrd="0" presId="urn:microsoft.com/office/officeart/2005/8/layout/vList3"/>
  </dgm:cxnLst>
  <dgm:bg/>
  <dgm:whole/>
  <dgm:extLst>
    <a:ext uri="http://schemas.microsoft.com/office/drawing/2008/diagram">
      <dsp:dataModelExt xmlns:dsp="http://schemas.microsoft.com/office/drawing/2008/diagram" relId="rId3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A9E8A49-AB08-41C7-9076-774690EC7B4A}" type="doc">
      <dgm:prSet loTypeId="urn:microsoft.com/office/officeart/2005/8/layout/vList3" loCatId="picture" qsTypeId="urn:microsoft.com/office/officeart/2005/8/quickstyle/3d2" qsCatId="3D" csTypeId="urn:microsoft.com/office/officeart/2005/8/colors/accent1_2" csCatId="accent1" phldr="1"/>
      <dgm:spPr/>
    </dgm:pt>
    <dgm:pt modelId="{96C0709B-336A-43E1-8810-25485A1C0312}">
      <dgm:prSet custT="1"/>
      <dgm:spPr>
        <a:solidFill>
          <a:schemeClr val="bg1"/>
        </a:solidFill>
      </dgm:spPr>
      <dgm:t>
        <a:bodyPr/>
        <a:lstStyle/>
        <a:p>
          <a:r>
            <a:rPr lang="en-GB" sz="1000" dirty="0">
              <a:solidFill>
                <a:schemeClr val="tx1"/>
              </a:solidFill>
            </a:rPr>
            <a:t>Armenia</a:t>
          </a:r>
          <a:r>
            <a:rPr lang="en-GB" sz="950" dirty="0">
              <a:solidFill>
                <a:schemeClr val="tx1"/>
              </a:solidFill>
            </a:rPr>
            <a:t> </a:t>
          </a:r>
        </a:p>
      </dgm:t>
    </dgm:pt>
    <dgm:pt modelId="{377892F2-27C3-499A-9C26-9559874B478A}" type="parTrans" cxnId="{F91EA10C-9C26-47F8-8C78-9C598BEC8B0D}">
      <dgm:prSet/>
      <dgm:spPr/>
      <dgm:t>
        <a:bodyPr/>
        <a:lstStyle/>
        <a:p>
          <a:endParaRPr lang="en-GB" sz="1000"/>
        </a:p>
      </dgm:t>
    </dgm:pt>
    <dgm:pt modelId="{3B197063-B0DA-4EC1-A1DE-C8F1B8BA10CF}" type="sibTrans" cxnId="{F91EA10C-9C26-47F8-8C78-9C598BEC8B0D}">
      <dgm:prSet/>
      <dgm:spPr/>
      <dgm:t>
        <a:bodyPr/>
        <a:lstStyle/>
        <a:p>
          <a:endParaRPr lang="en-GB" sz="1000"/>
        </a:p>
      </dgm:t>
    </dgm:pt>
    <dgm:pt modelId="{9CE2103C-3C06-4188-900E-658D23E9D3E6}">
      <dgm:prSet custT="1"/>
      <dgm:spPr>
        <a:solidFill>
          <a:schemeClr val="bg1"/>
        </a:solidFill>
      </dgm:spPr>
      <dgm:t>
        <a:bodyPr/>
        <a:lstStyle/>
        <a:p>
          <a:r>
            <a:rPr lang="en-GB" sz="1000" dirty="0">
              <a:solidFill>
                <a:schemeClr val="tx1"/>
              </a:solidFill>
            </a:rPr>
            <a:t>Bahamas</a:t>
          </a:r>
        </a:p>
      </dgm:t>
    </dgm:pt>
    <dgm:pt modelId="{7E8E52B1-534F-497F-869A-60DE5D232DDC}" type="parTrans" cxnId="{35AF6FB2-BC33-49CE-BF60-CE40E9B1A583}">
      <dgm:prSet/>
      <dgm:spPr/>
      <dgm:t>
        <a:bodyPr/>
        <a:lstStyle/>
        <a:p>
          <a:endParaRPr lang="en-GB"/>
        </a:p>
      </dgm:t>
    </dgm:pt>
    <dgm:pt modelId="{8EF0941B-10CC-4D8E-B0A9-920C6E88B4F2}" type="sibTrans" cxnId="{35AF6FB2-BC33-49CE-BF60-CE40E9B1A583}">
      <dgm:prSet/>
      <dgm:spPr/>
      <dgm:t>
        <a:bodyPr/>
        <a:lstStyle/>
        <a:p>
          <a:endParaRPr lang="en-GB"/>
        </a:p>
      </dgm:t>
    </dgm:pt>
    <dgm:pt modelId="{D0CD3654-278D-44CE-AA7D-755B88C840F1}">
      <dgm:prSet custT="1"/>
      <dgm:spPr>
        <a:solidFill>
          <a:schemeClr val="bg1"/>
        </a:solidFill>
      </dgm:spPr>
      <dgm:t>
        <a:bodyPr/>
        <a:lstStyle/>
        <a:p>
          <a:r>
            <a:rPr lang="en-GB" sz="1000" dirty="0">
              <a:solidFill>
                <a:schemeClr val="tx1"/>
              </a:solidFill>
            </a:rPr>
            <a:t>Croatia </a:t>
          </a:r>
        </a:p>
      </dgm:t>
    </dgm:pt>
    <dgm:pt modelId="{FC414F6E-B841-4663-9062-A073A9F1AD83}" type="parTrans" cxnId="{F86E2D32-73BE-4473-97AA-56F2FB7314D1}">
      <dgm:prSet/>
      <dgm:spPr/>
      <dgm:t>
        <a:bodyPr/>
        <a:lstStyle/>
        <a:p>
          <a:endParaRPr lang="en-GB"/>
        </a:p>
      </dgm:t>
    </dgm:pt>
    <dgm:pt modelId="{4FD889F4-6B3B-4C9D-ADE5-A35F216F651A}" type="sibTrans" cxnId="{F86E2D32-73BE-4473-97AA-56F2FB7314D1}">
      <dgm:prSet/>
      <dgm:spPr/>
      <dgm:t>
        <a:bodyPr/>
        <a:lstStyle/>
        <a:p>
          <a:endParaRPr lang="en-GB"/>
        </a:p>
      </dgm:t>
    </dgm:pt>
    <dgm:pt modelId="{D3AA3B9F-E70C-4735-B630-D383607FB795}">
      <dgm:prSet custT="1"/>
      <dgm:spPr>
        <a:solidFill>
          <a:schemeClr val="bg1"/>
        </a:solidFill>
      </dgm:spPr>
      <dgm:t>
        <a:bodyPr/>
        <a:lstStyle/>
        <a:p>
          <a:r>
            <a:rPr lang="en-GB" sz="1000" dirty="0">
              <a:solidFill>
                <a:schemeClr val="tx1"/>
              </a:solidFill>
            </a:rPr>
            <a:t>Dominican Republic</a:t>
          </a:r>
        </a:p>
      </dgm:t>
    </dgm:pt>
    <dgm:pt modelId="{4F764FC9-BC12-4F9F-BD87-9A9CE8E50261}" type="parTrans" cxnId="{84DA0EE6-3CD8-4B9D-A0CD-FCB0AB0F0F89}">
      <dgm:prSet/>
      <dgm:spPr/>
      <dgm:t>
        <a:bodyPr/>
        <a:lstStyle/>
        <a:p>
          <a:endParaRPr lang="en-GB"/>
        </a:p>
      </dgm:t>
    </dgm:pt>
    <dgm:pt modelId="{5E791DAB-D24F-40E5-A1F1-6D0203E396AD}" type="sibTrans" cxnId="{84DA0EE6-3CD8-4B9D-A0CD-FCB0AB0F0F89}">
      <dgm:prSet/>
      <dgm:spPr/>
      <dgm:t>
        <a:bodyPr/>
        <a:lstStyle/>
        <a:p>
          <a:endParaRPr lang="en-GB"/>
        </a:p>
      </dgm:t>
    </dgm:pt>
    <dgm:pt modelId="{3A6CEB6F-516E-4EFD-B411-263B8408919C}">
      <dgm:prSet custT="1"/>
      <dgm:spPr>
        <a:solidFill>
          <a:schemeClr val="bg1"/>
        </a:solidFill>
      </dgm:spPr>
      <dgm:t>
        <a:bodyPr/>
        <a:lstStyle/>
        <a:p>
          <a:r>
            <a:rPr lang="en-GB" sz="1000" dirty="0">
              <a:solidFill>
                <a:schemeClr val="tx1"/>
              </a:solidFill>
            </a:rPr>
            <a:t>Faroe Islands</a:t>
          </a:r>
        </a:p>
      </dgm:t>
    </dgm:pt>
    <dgm:pt modelId="{8A964D07-62B3-46B8-A2BE-8DD327DF3D89}" type="parTrans" cxnId="{1D0C7C41-923C-4E46-A70E-64A088DE3A5C}">
      <dgm:prSet/>
      <dgm:spPr/>
      <dgm:t>
        <a:bodyPr/>
        <a:lstStyle/>
        <a:p>
          <a:endParaRPr lang="en-GB"/>
        </a:p>
      </dgm:t>
    </dgm:pt>
    <dgm:pt modelId="{02D21031-54EF-44F7-8552-B9E24B71A55B}" type="sibTrans" cxnId="{1D0C7C41-923C-4E46-A70E-64A088DE3A5C}">
      <dgm:prSet/>
      <dgm:spPr/>
      <dgm:t>
        <a:bodyPr/>
        <a:lstStyle/>
        <a:p>
          <a:endParaRPr lang="en-GB"/>
        </a:p>
      </dgm:t>
    </dgm:pt>
    <dgm:pt modelId="{F5D3A72A-1F59-43CC-9377-3F9993B36DC9}">
      <dgm:prSet custT="1"/>
      <dgm:spPr>
        <a:solidFill>
          <a:schemeClr val="bg1"/>
        </a:solidFill>
      </dgm:spPr>
      <dgm:t>
        <a:bodyPr/>
        <a:lstStyle/>
        <a:p>
          <a:r>
            <a:rPr lang="en-GB" sz="1000" dirty="0">
              <a:solidFill>
                <a:schemeClr val="tx1"/>
              </a:solidFill>
            </a:rPr>
            <a:t>Bermuda</a:t>
          </a:r>
          <a:r>
            <a:rPr lang="en-GB" sz="950" dirty="0">
              <a:solidFill>
                <a:schemeClr val="tx1"/>
              </a:solidFill>
            </a:rPr>
            <a:t> </a:t>
          </a:r>
        </a:p>
      </dgm:t>
    </dgm:pt>
    <dgm:pt modelId="{072F33EE-76AB-46BC-B0E1-5E9997299366}" type="parTrans" cxnId="{854D2D6F-DDE5-4B47-9F5D-9750EB82579A}">
      <dgm:prSet/>
      <dgm:spPr/>
      <dgm:t>
        <a:bodyPr/>
        <a:lstStyle/>
        <a:p>
          <a:endParaRPr lang="en-GB"/>
        </a:p>
      </dgm:t>
    </dgm:pt>
    <dgm:pt modelId="{282060CB-6D82-4545-80C6-3B01E2B6D8DC}" type="sibTrans" cxnId="{854D2D6F-DDE5-4B47-9F5D-9750EB82579A}">
      <dgm:prSet/>
      <dgm:spPr/>
      <dgm:t>
        <a:bodyPr/>
        <a:lstStyle/>
        <a:p>
          <a:endParaRPr lang="en-GB"/>
        </a:p>
      </dgm:t>
    </dgm:pt>
    <dgm:pt modelId="{FDC49669-0065-4AEE-BCCD-CB4FCFAEF122}">
      <dgm:prSet custT="1"/>
      <dgm:spPr>
        <a:solidFill>
          <a:schemeClr val="bg1"/>
        </a:solidFill>
      </dgm:spPr>
      <dgm:t>
        <a:bodyPr/>
        <a:lstStyle/>
        <a:p>
          <a:r>
            <a:rPr lang="en-GB" sz="1000" dirty="0">
              <a:solidFill>
                <a:schemeClr val="tx1"/>
              </a:solidFill>
            </a:rPr>
            <a:t>Guyana</a:t>
          </a:r>
        </a:p>
      </dgm:t>
    </dgm:pt>
    <dgm:pt modelId="{0D3668E9-D435-45C3-B322-5C06BB1CF1E8}" type="parTrans" cxnId="{9019D834-FB27-49FA-A277-EB11357BB087}">
      <dgm:prSet/>
      <dgm:spPr/>
      <dgm:t>
        <a:bodyPr/>
        <a:lstStyle/>
        <a:p>
          <a:endParaRPr lang="en-GB"/>
        </a:p>
      </dgm:t>
    </dgm:pt>
    <dgm:pt modelId="{8E98B814-14F2-42F9-9A72-96661B70DCA8}" type="sibTrans" cxnId="{9019D834-FB27-49FA-A277-EB11357BB087}">
      <dgm:prSet/>
      <dgm:spPr/>
      <dgm:t>
        <a:bodyPr/>
        <a:lstStyle/>
        <a:p>
          <a:endParaRPr lang="en-GB"/>
        </a:p>
      </dgm:t>
    </dgm:pt>
    <dgm:pt modelId="{555732B6-3122-42CF-BE89-AB19FDB201DA}">
      <dgm:prSet custT="1"/>
      <dgm:spPr>
        <a:solidFill>
          <a:schemeClr val="bg1"/>
        </a:solidFill>
      </dgm:spPr>
      <dgm:t>
        <a:bodyPr/>
        <a:lstStyle/>
        <a:p>
          <a:r>
            <a:rPr lang="en-GB" sz="1000" dirty="0">
              <a:solidFill>
                <a:schemeClr val="tx1"/>
              </a:solidFill>
            </a:rPr>
            <a:t>Costa Rica</a:t>
          </a:r>
        </a:p>
      </dgm:t>
    </dgm:pt>
    <dgm:pt modelId="{4469B44A-674C-4C55-BA23-0DCAD8F9EBC2}" type="parTrans" cxnId="{95C27007-676D-40C1-91FA-77214CC007A1}">
      <dgm:prSet/>
      <dgm:spPr/>
      <dgm:t>
        <a:bodyPr/>
        <a:lstStyle/>
        <a:p>
          <a:endParaRPr lang="en-GB"/>
        </a:p>
      </dgm:t>
    </dgm:pt>
    <dgm:pt modelId="{DB94738E-DEB8-4305-B4CF-CA98424C6989}" type="sibTrans" cxnId="{95C27007-676D-40C1-91FA-77214CC007A1}">
      <dgm:prSet/>
      <dgm:spPr/>
      <dgm:t>
        <a:bodyPr/>
        <a:lstStyle/>
        <a:p>
          <a:endParaRPr lang="en-GB"/>
        </a:p>
      </dgm:t>
    </dgm:pt>
    <dgm:pt modelId="{ED9FBC00-60DD-4336-BB18-1512AB249593}">
      <dgm:prSet custT="1"/>
      <dgm:spPr>
        <a:solidFill>
          <a:schemeClr val="bg1"/>
        </a:solidFill>
      </dgm:spPr>
      <dgm:t>
        <a:bodyPr/>
        <a:lstStyle/>
        <a:p>
          <a:r>
            <a:rPr lang="en-GB" sz="1050" dirty="0">
              <a:solidFill>
                <a:schemeClr val="tx1"/>
              </a:solidFill>
            </a:rPr>
            <a:t>Jamaica</a:t>
          </a:r>
          <a:endParaRPr lang="en-GB" sz="1000" dirty="0">
            <a:solidFill>
              <a:schemeClr val="tx1"/>
            </a:solidFill>
          </a:endParaRPr>
        </a:p>
      </dgm:t>
    </dgm:pt>
    <dgm:pt modelId="{03E7D8D7-1090-4389-B5E7-5108CBFA3134}" type="parTrans" cxnId="{6DAF51BA-F7B1-4AFD-8E27-8ED77BA20929}">
      <dgm:prSet/>
      <dgm:spPr/>
      <dgm:t>
        <a:bodyPr/>
        <a:lstStyle/>
        <a:p>
          <a:endParaRPr lang="en-GB"/>
        </a:p>
      </dgm:t>
    </dgm:pt>
    <dgm:pt modelId="{1210C8F6-9695-4F66-9E00-18967D41296F}" type="sibTrans" cxnId="{6DAF51BA-F7B1-4AFD-8E27-8ED77BA20929}">
      <dgm:prSet/>
      <dgm:spPr/>
      <dgm:t>
        <a:bodyPr/>
        <a:lstStyle/>
        <a:p>
          <a:endParaRPr lang="en-GB"/>
        </a:p>
      </dgm:t>
    </dgm:pt>
    <dgm:pt modelId="{F1BED3AF-8CB9-44CD-A314-0E5E84C891DB}">
      <dgm:prSet phldrT="[Text]" custT="1"/>
      <dgm:spPr>
        <a:solidFill>
          <a:schemeClr val="bg1"/>
        </a:solidFill>
      </dgm:spPr>
      <dgm:t>
        <a:bodyPr/>
        <a:lstStyle/>
        <a:p>
          <a:r>
            <a:rPr lang="en-GB" sz="1000" dirty="0">
              <a:solidFill>
                <a:schemeClr val="tx1"/>
              </a:solidFill>
            </a:rPr>
            <a:t>Kazakhstan</a:t>
          </a:r>
        </a:p>
      </dgm:t>
    </dgm:pt>
    <dgm:pt modelId="{CC3336AE-AFDE-44F9-94A3-D079A5E5FAD7}" type="parTrans" cxnId="{BD7610C0-484E-487F-A1A3-FA2281EA9261}">
      <dgm:prSet/>
      <dgm:spPr/>
      <dgm:t>
        <a:bodyPr/>
        <a:lstStyle/>
        <a:p>
          <a:endParaRPr lang="en-GB"/>
        </a:p>
      </dgm:t>
    </dgm:pt>
    <dgm:pt modelId="{7B6C2F91-51C8-4B3E-9A26-33E15BECBB44}" type="sibTrans" cxnId="{BD7610C0-484E-487F-A1A3-FA2281EA9261}">
      <dgm:prSet/>
      <dgm:spPr/>
      <dgm:t>
        <a:bodyPr/>
        <a:lstStyle/>
        <a:p>
          <a:endParaRPr lang="en-GB"/>
        </a:p>
      </dgm:t>
    </dgm:pt>
    <dgm:pt modelId="{93B7CC09-D19F-4365-A86A-19BC00555527}" type="pres">
      <dgm:prSet presAssocID="{0A9E8A49-AB08-41C7-9076-774690EC7B4A}" presName="linearFlow" presStyleCnt="0">
        <dgm:presLayoutVars>
          <dgm:dir/>
          <dgm:resizeHandles val="exact"/>
        </dgm:presLayoutVars>
      </dgm:prSet>
      <dgm:spPr/>
    </dgm:pt>
    <dgm:pt modelId="{4A37DD89-054F-4C40-B429-9E0ADEAA4618}" type="pres">
      <dgm:prSet presAssocID="{96C0709B-336A-43E1-8810-25485A1C0312}" presName="composite" presStyleCnt="0"/>
      <dgm:spPr/>
    </dgm:pt>
    <dgm:pt modelId="{D0D05EF3-95B8-4AAB-869D-7B83314EA6EC}" type="pres">
      <dgm:prSet presAssocID="{96C0709B-336A-43E1-8810-25485A1C0312}" presName="imgShp" presStyleLbl="fgImgPlace1" presStyleIdx="0" presStyleCnt="10"/>
      <dgm:spPr>
        <a:prstGeom prst="doubleWave">
          <a:avLst/>
        </a:prstGeom>
        <a:blipFill rotWithShape="0">
          <a:blip xmlns:r="http://schemas.openxmlformats.org/officeDocument/2006/relationships" r:embed="rId1"/>
          <a:stretch>
            <a:fillRect/>
          </a:stretch>
        </a:blipFill>
      </dgm:spPr>
    </dgm:pt>
    <dgm:pt modelId="{1D7F2541-F74A-426A-9E5A-474338960E25}" type="pres">
      <dgm:prSet presAssocID="{96C0709B-336A-43E1-8810-25485A1C0312}" presName="txShp" presStyleLbl="node1" presStyleIdx="0" presStyleCnt="10">
        <dgm:presLayoutVars>
          <dgm:bulletEnabled val="1"/>
        </dgm:presLayoutVars>
      </dgm:prSet>
      <dgm:spPr/>
      <dgm:t>
        <a:bodyPr/>
        <a:lstStyle/>
        <a:p>
          <a:endParaRPr lang="en-US"/>
        </a:p>
      </dgm:t>
    </dgm:pt>
    <dgm:pt modelId="{29F95F90-06FA-41C5-B3CE-E95A49020F75}" type="pres">
      <dgm:prSet presAssocID="{3B197063-B0DA-4EC1-A1DE-C8F1B8BA10CF}" presName="spacing" presStyleCnt="0"/>
      <dgm:spPr/>
    </dgm:pt>
    <dgm:pt modelId="{E20D5365-37CA-45CB-978E-7AD72FEF8394}" type="pres">
      <dgm:prSet presAssocID="{9CE2103C-3C06-4188-900E-658D23E9D3E6}" presName="composite" presStyleCnt="0"/>
      <dgm:spPr/>
    </dgm:pt>
    <dgm:pt modelId="{BEBEC37C-2615-439D-A785-DC5A211FC5EB}" type="pres">
      <dgm:prSet presAssocID="{9CE2103C-3C06-4188-900E-658D23E9D3E6}" presName="imgShp" presStyleLbl="fgImgPlace1" presStyleIdx="1" presStyleCnt="10"/>
      <dgm:spPr>
        <a:prstGeom prst="doubleWav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50000" r="-50000"/>
          </a:stretch>
        </a:blipFill>
      </dgm:spPr>
    </dgm:pt>
    <dgm:pt modelId="{44F14F73-129F-4026-A8F3-2FFA365AC279}" type="pres">
      <dgm:prSet presAssocID="{9CE2103C-3C06-4188-900E-658D23E9D3E6}" presName="txShp" presStyleLbl="node1" presStyleIdx="1" presStyleCnt="10">
        <dgm:presLayoutVars>
          <dgm:bulletEnabled val="1"/>
        </dgm:presLayoutVars>
      </dgm:prSet>
      <dgm:spPr/>
      <dgm:t>
        <a:bodyPr/>
        <a:lstStyle/>
        <a:p>
          <a:endParaRPr lang="en-US"/>
        </a:p>
      </dgm:t>
    </dgm:pt>
    <dgm:pt modelId="{11468C70-8ED8-4140-A527-9E864C76A6AE}" type="pres">
      <dgm:prSet presAssocID="{8EF0941B-10CC-4D8E-B0A9-920C6E88B4F2}" presName="spacing" presStyleCnt="0"/>
      <dgm:spPr/>
    </dgm:pt>
    <dgm:pt modelId="{D41D40B9-656C-4A4A-B2C6-789BE6DFCC22}" type="pres">
      <dgm:prSet presAssocID="{F5D3A72A-1F59-43CC-9377-3F9993B36DC9}" presName="composite" presStyleCnt="0"/>
      <dgm:spPr/>
    </dgm:pt>
    <dgm:pt modelId="{EA1ED761-9E0E-424C-A4A9-AE04120E7B23}" type="pres">
      <dgm:prSet presAssocID="{F5D3A72A-1F59-43CC-9377-3F9993B36DC9}" presName="imgShp" presStyleLbl="fgImgPlace1" presStyleIdx="2" presStyleCnt="10"/>
      <dgm:spPr>
        <a:prstGeom prst="doubleWav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50000" r="-50000"/>
          </a:stretch>
        </a:blipFill>
      </dgm:spPr>
    </dgm:pt>
    <dgm:pt modelId="{F1AF6364-2023-4C01-8308-E7A17D6D902D}" type="pres">
      <dgm:prSet presAssocID="{F5D3A72A-1F59-43CC-9377-3F9993B36DC9}" presName="txShp" presStyleLbl="node1" presStyleIdx="2" presStyleCnt="10">
        <dgm:presLayoutVars>
          <dgm:bulletEnabled val="1"/>
        </dgm:presLayoutVars>
      </dgm:prSet>
      <dgm:spPr/>
      <dgm:t>
        <a:bodyPr/>
        <a:lstStyle/>
        <a:p>
          <a:endParaRPr lang="en-US"/>
        </a:p>
      </dgm:t>
    </dgm:pt>
    <dgm:pt modelId="{080910D2-703F-4267-B84B-018024D585A1}" type="pres">
      <dgm:prSet presAssocID="{282060CB-6D82-4545-80C6-3B01E2B6D8DC}" presName="spacing" presStyleCnt="0"/>
      <dgm:spPr/>
    </dgm:pt>
    <dgm:pt modelId="{EBEDACFB-5F1B-44A9-BE2C-770DDACDEDE4}" type="pres">
      <dgm:prSet presAssocID="{555732B6-3122-42CF-BE89-AB19FDB201DA}" presName="composite" presStyleCnt="0"/>
      <dgm:spPr/>
    </dgm:pt>
    <dgm:pt modelId="{94E578D9-687B-46AB-B776-A309391293FA}" type="pres">
      <dgm:prSet presAssocID="{555732B6-3122-42CF-BE89-AB19FDB201DA}" presName="imgShp" presStyleLbl="fgImgPlace1" presStyleIdx="3" presStyleCnt="10"/>
      <dgm:spPr>
        <a:prstGeom prst="doubleWav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33000" r="-33000"/>
          </a:stretch>
        </a:blipFill>
      </dgm:spPr>
    </dgm:pt>
    <dgm:pt modelId="{5B24A28B-6122-47D1-BFC6-76E0B72D41A6}" type="pres">
      <dgm:prSet presAssocID="{555732B6-3122-42CF-BE89-AB19FDB201DA}" presName="txShp" presStyleLbl="node1" presStyleIdx="3" presStyleCnt="10">
        <dgm:presLayoutVars>
          <dgm:bulletEnabled val="1"/>
        </dgm:presLayoutVars>
      </dgm:prSet>
      <dgm:spPr/>
      <dgm:t>
        <a:bodyPr/>
        <a:lstStyle/>
        <a:p>
          <a:endParaRPr lang="en-US"/>
        </a:p>
      </dgm:t>
    </dgm:pt>
    <dgm:pt modelId="{D6F998ED-D2CB-428B-A53E-4442C1E418E5}" type="pres">
      <dgm:prSet presAssocID="{DB94738E-DEB8-4305-B4CF-CA98424C6989}" presName="spacing" presStyleCnt="0"/>
      <dgm:spPr/>
    </dgm:pt>
    <dgm:pt modelId="{11A39D9F-3C35-4B22-B60C-0C4B1F616B57}" type="pres">
      <dgm:prSet presAssocID="{D0CD3654-278D-44CE-AA7D-755B88C840F1}" presName="composite" presStyleCnt="0"/>
      <dgm:spPr/>
    </dgm:pt>
    <dgm:pt modelId="{F00138E7-5DDC-4422-BE8E-2747D9304C96}" type="pres">
      <dgm:prSet presAssocID="{D0CD3654-278D-44CE-AA7D-755B88C840F1}" presName="imgShp" presStyleLbl="fgImgPlace1" presStyleIdx="4" presStyleCnt="10"/>
      <dgm:spPr>
        <a:prstGeom prst="doubleWav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25000" r="-25000"/>
          </a:stretch>
        </a:blipFill>
      </dgm:spPr>
    </dgm:pt>
    <dgm:pt modelId="{CD42912B-B4A9-4CD4-BCA5-51A3897F8543}" type="pres">
      <dgm:prSet presAssocID="{D0CD3654-278D-44CE-AA7D-755B88C840F1}" presName="txShp" presStyleLbl="node1" presStyleIdx="4" presStyleCnt="10">
        <dgm:presLayoutVars>
          <dgm:bulletEnabled val="1"/>
        </dgm:presLayoutVars>
      </dgm:prSet>
      <dgm:spPr/>
      <dgm:t>
        <a:bodyPr/>
        <a:lstStyle/>
        <a:p>
          <a:endParaRPr lang="en-US"/>
        </a:p>
      </dgm:t>
    </dgm:pt>
    <dgm:pt modelId="{95230490-D92D-4721-921E-4AA013DC44B0}" type="pres">
      <dgm:prSet presAssocID="{4FD889F4-6B3B-4C9D-ADE5-A35F216F651A}" presName="spacing" presStyleCnt="0"/>
      <dgm:spPr/>
    </dgm:pt>
    <dgm:pt modelId="{D99EF8D3-5F1C-431F-955A-3A8261E2EF33}" type="pres">
      <dgm:prSet presAssocID="{D3AA3B9F-E70C-4735-B630-D383607FB795}" presName="composite" presStyleCnt="0"/>
      <dgm:spPr/>
    </dgm:pt>
    <dgm:pt modelId="{457B4000-77CA-4AE2-86E5-12C46CD3BE3A}" type="pres">
      <dgm:prSet presAssocID="{D3AA3B9F-E70C-4735-B630-D383607FB795}" presName="imgShp" presStyleLbl="fgImgPlace1" presStyleIdx="5" presStyleCnt="10"/>
      <dgm:spPr>
        <a:prstGeom prst="doubleWave">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25000" r="-25000"/>
          </a:stretch>
        </a:blipFill>
      </dgm:spPr>
    </dgm:pt>
    <dgm:pt modelId="{80055945-DE63-40CF-8767-478A0DA8C2AD}" type="pres">
      <dgm:prSet presAssocID="{D3AA3B9F-E70C-4735-B630-D383607FB795}" presName="txShp" presStyleLbl="node1" presStyleIdx="5" presStyleCnt="10">
        <dgm:presLayoutVars>
          <dgm:bulletEnabled val="1"/>
        </dgm:presLayoutVars>
      </dgm:prSet>
      <dgm:spPr/>
      <dgm:t>
        <a:bodyPr/>
        <a:lstStyle/>
        <a:p>
          <a:endParaRPr lang="en-US"/>
        </a:p>
      </dgm:t>
    </dgm:pt>
    <dgm:pt modelId="{5D1E5D04-C916-4AEE-974E-EAAF3FBDCE90}" type="pres">
      <dgm:prSet presAssocID="{5E791DAB-D24F-40E5-A1F1-6D0203E396AD}" presName="spacing" presStyleCnt="0"/>
      <dgm:spPr/>
    </dgm:pt>
    <dgm:pt modelId="{29104B2E-1004-4D84-A246-CD88B5A8C36C}" type="pres">
      <dgm:prSet presAssocID="{3A6CEB6F-516E-4EFD-B411-263B8408919C}" presName="composite" presStyleCnt="0"/>
      <dgm:spPr/>
    </dgm:pt>
    <dgm:pt modelId="{11F42B4C-8C94-4EC2-8B50-E0C1C2F870C7}" type="pres">
      <dgm:prSet presAssocID="{3A6CEB6F-516E-4EFD-B411-263B8408919C}" presName="imgShp" presStyleLbl="fgImgPlace1" presStyleIdx="6" presStyleCnt="10"/>
      <dgm:spPr>
        <a:prstGeom prst="doubleWave">
          <a:avLst/>
        </a:prstGeom>
        <a:blipFill>
          <a:blip xmlns:r="http://schemas.openxmlformats.org/officeDocument/2006/relationships" r:embed="rId7"/>
          <a:srcRect/>
          <a:stretch>
            <a:fillRect l="-25000" r="-25000"/>
          </a:stretch>
        </a:blipFill>
      </dgm:spPr>
    </dgm:pt>
    <dgm:pt modelId="{82C2651C-73DB-488E-A822-26AD02DCAE18}" type="pres">
      <dgm:prSet presAssocID="{3A6CEB6F-516E-4EFD-B411-263B8408919C}" presName="txShp" presStyleLbl="node1" presStyleIdx="6" presStyleCnt="10">
        <dgm:presLayoutVars>
          <dgm:bulletEnabled val="1"/>
        </dgm:presLayoutVars>
      </dgm:prSet>
      <dgm:spPr/>
      <dgm:t>
        <a:bodyPr/>
        <a:lstStyle/>
        <a:p>
          <a:endParaRPr lang="en-US"/>
        </a:p>
      </dgm:t>
    </dgm:pt>
    <dgm:pt modelId="{02CA936A-D4CA-4F2D-A7D2-165745869198}" type="pres">
      <dgm:prSet presAssocID="{02D21031-54EF-44F7-8552-B9E24B71A55B}" presName="spacing" presStyleCnt="0"/>
      <dgm:spPr/>
    </dgm:pt>
    <dgm:pt modelId="{D7E246E8-4064-4CD1-994D-855604FB2170}" type="pres">
      <dgm:prSet presAssocID="{FDC49669-0065-4AEE-BCCD-CB4FCFAEF122}" presName="composite" presStyleCnt="0"/>
      <dgm:spPr/>
    </dgm:pt>
    <dgm:pt modelId="{B2425022-3FD7-469D-9C90-902D45E17D57}" type="pres">
      <dgm:prSet presAssocID="{FDC49669-0065-4AEE-BCCD-CB4FCFAEF122}" presName="imgShp" presStyleLbl="fgImgPlace1" presStyleIdx="7" presStyleCnt="10"/>
      <dgm:spPr>
        <a:prstGeom prst="doubleWave">
          <a:avLst/>
        </a:prstGeom>
        <a:blipFill>
          <a:blip xmlns:r="http://schemas.openxmlformats.org/officeDocument/2006/relationships" r:embed="rId8">
            <a:extLst>
              <a:ext uri="{28A0092B-C50C-407E-A947-70E740481C1C}">
                <a14:useLocalDpi xmlns:a14="http://schemas.microsoft.com/office/drawing/2010/main" val="0"/>
              </a:ext>
            </a:extLst>
          </a:blip>
          <a:srcRect/>
          <a:stretch>
            <a:fillRect l="-33000" r="-33000"/>
          </a:stretch>
        </a:blipFill>
      </dgm:spPr>
    </dgm:pt>
    <dgm:pt modelId="{F2C87BA4-ABE1-4C79-A831-446D79A5387B}" type="pres">
      <dgm:prSet presAssocID="{FDC49669-0065-4AEE-BCCD-CB4FCFAEF122}" presName="txShp" presStyleLbl="node1" presStyleIdx="7" presStyleCnt="10">
        <dgm:presLayoutVars>
          <dgm:bulletEnabled val="1"/>
        </dgm:presLayoutVars>
      </dgm:prSet>
      <dgm:spPr/>
      <dgm:t>
        <a:bodyPr/>
        <a:lstStyle/>
        <a:p>
          <a:endParaRPr lang="en-US"/>
        </a:p>
      </dgm:t>
    </dgm:pt>
    <dgm:pt modelId="{F6D27D5F-CFF8-470D-B4EF-0A0CEC1FE49D}" type="pres">
      <dgm:prSet presAssocID="{8E98B814-14F2-42F9-9A72-96661B70DCA8}" presName="spacing" presStyleCnt="0"/>
      <dgm:spPr/>
    </dgm:pt>
    <dgm:pt modelId="{B6726D76-29AC-4624-91A3-6E1124D17E99}" type="pres">
      <dgm:prSet presAssocID="{ED9FBC00-60DD-4336-BB18-1512AB249593}" presName="composite" presStyleCnt="0"/>
      <dgm:spPr/>
    </dgm:pt>
    <dgm:pt modelId="{8ED82617-DE7C-4D01-8789-B9847DADB8BC}" type="pres">
      <dgm:prSet presAssocID="{ED9FBC00-60DD-4336-BB18-1512AB249593}" presName="imgShp" presStyleLbl="fgImgPlace1" presStyleIdx="8" presStyleCnt="10"/>
      <dgm:spPr>
        <a:prstGeom prst="doubleWave">
          <a:avLst/>
        </a:prstGeom>
        <a:blipFill>
          <a:blip xmlns:r="http://schemas.openxmlformats.org/officeDocument/2006/relationships" r:embed="rId9">
            <a:extLst>
              <a:ext uri="{28A0092B-C50C-407E-A947-70E740481C1C}">
                <a14:useLocalDpi xmlns:a14="http://schemas.microsoft.com/office/drawing/2010/main" val="0"/>
              </a:ext>
            </a:extLst>
          </a:blip>
          <a:srcRect/>
          <a:stretch>
            <a:fillRect l="-50000" r="-50000"/>
          </a:stretch>
        </a:blipFill>
      </dgm:spPr>
    </dgm:pt>
    <dgm:pt modelId="{D7F4EA57-7BA5-45DB-A3C0-7A97F5C9DB99}" type="pres">
      <dgm:prSet presAssocID="{ED9FBC00-60DD-4336-BB18-1512AB249593}" presName="txShp" presStyleLbl="node1" presStyleIdx="8" presStyleCnt="10">
        <dgm:presLayoutVars>
          <dgm:bulletEnabled val="1"/>
        </dgm:presLayoutVars>
      </dgm:prSet>
      <dgm:spPr/>
      <dgm:t>
        <a:bodyPr/>
        <a:lstStyle/>
        <a:p>
          <a:endParaRPr lang="en-US"/>
        </a:p>
      </dgm:t>
    </dgm:pt>
    <dgm:pt modelId="{09A41982-1DB3-4B4D-9478-E29B2C3BB231}" type="pres">
      <dgm:prSet presAssocID="{1210C8F6-9695-4F66-9E00-18967D41296F}" presName="spacing" presStyleCnt="0"/>
      <dgm:spPr/>
    </dgm:pt>
    <dgm:pt modelId="{CCE4FEBE-DE34-49D0-AE92-CDD4D1152AC5}" type="pres">
      <dgm:prSet presAssocID="{F1BED3AF-8CB9-44CD-A314-0E5E84C891DB}" presName="composite" presStyleCnt="0"/>
      <dgm:spPr/>
    </dgm:pt>
    <dgm:pt modelId="{9B2CA2A2-55AD-4235-B6B2-B6E8202A60FF}" type="pres">
      <dgm:prSet presAssocID="{F1BED3AF-8CB9-44CD-A314-0E5E84C891DB}" presName="imgShp" presStyleLbl="fgImgPlace1" presStyleIdx="9" presStyleCnt="10"/>
      <dgm:spPr>
        <a:prstGeom prst="doubleWave">
          <a:avLst/>
        </a:prstGeom>
        <a:blipFill>
          <a:blip xmlns:r="http://schemas.openxmlformats.org/officeDocument/2006/relationships" r:embed="rId10">
            <a:extLst>
              <a:ext uri="{28A0092B-C50C-407E-A947-70E740481C1C}">
                <a14:useLocalDpi xmlns:a14="http://schemas.microsoft.com/office/drawing/2010/main" val="0"/>
              </a:ext>
            </a:extLst>
          </a:blip>
          <a:srcRect/>
          <a:stretch>
            <a:fillRect l="-50000" r="-50000"/>
          </a:stretch>
        </a:blipFill>
      </dgm:spPr>
    </dgm:pt>
    <dgm:pt modelId="{1960D6E2-9405-43D6-8EC1-6B913918A4B3}" type="pres">
      <dgm:prSet presAssocID="{F1BED3AF-8CB9-44CD-A314-0E5E84C891DB}" presName="txShp" presStyleLbl="node1" presStyleIdx="9" presStyleCnt="10">
        <dgm:presLayoutVars>
          <dgm:bulletEnabled val="1"/>
        </dgm:presLayoutVars>
      </dgm:prSet>
      <dgm:spPr/>
      <dgm:t>
        <a:bodyPr/>
        <a:lstStyle/>
        <a:p>
          <a:endParaRPr lang="en-US"/>
        </a:p>
      </dgm:t>
    </dgm:pt>
  </dgm:ptLst>
  <dgm:cxnLst>
    <dgm:cxn modelId="{898FAD61-7F31-403D-AC5B-1AE140D2418F}" type="presOf" srcId="{555732B6-3122-42CF-BE89-AB19FDB201DA}" destId="{5B24A28B-6122-47D1-BFC6-76E0B72D41A6}" srcOrd="0" destOrd="0" presId="urn:microsoft.com/office/officeart/2005/8/layout/vList3"/>
    <dgm:cxn modelId="{6DAF51BA-F7B1-4AFD-8E27-8ED77BA20929}" srcId="{0A9E8A49-AB08-41C7-9076-774690EC7B4A}" destId="{ED9FBC00-60DD-4336-BB18-1512AB249593}" srcOrd="8" destOrd="0" parTransId="{03E7D8D7-1090-4389-B5E7-5108CBFA3134}" sibTransId="{1210C8F6-9695-4F66-9E00-18967D41296F}"/>
    <dgm:cxn modelId="{0B6C5F4D-03FA-42D3-B1C7-3BA59F2D4D4E}" type="presOf" srcId="{F1BED3AF-8CB9-44CD-A314-0E5E84C891DB}" destId="{1960D6E2-9405-43D6-8EC1-6B913918A4B3}" srcOrd="0" destOrd="0" presId="urn:microsoft.com/office/officeart/2005/8/layout/vList3"/>
    <dgm:cxn modelId="{F86E2D32-73BE-4473-97AA-56F2FB7314D1}" srcId="{0A9E8A49-AB08-41C7-9076-774690EC7B4A}" destId="{D0CD3654-278D-44CE-AA7D-755B88C840F1}" srcOrd="4" destOrd="0" parTransId="{FC414F6E-B841-4663-9062-A073A9F1AD83}" sibTransId="{4FD889F4-6B3B-4C9D-ADE5-A35F216F651A}"/>
    <dgm:cxn modelId="{1D0C7C41-923C-4E46-A70E-64A088DE3A5C}" srcId="{0A9E8A49-AB08-41C7-9076-774690EC7B4A}" destId="{3A6CEB6F-516E-4EFD-B411-263B8408919C}" srcOrd="6" destOrd="0" parTransId="{8A964D07-62B3-46B8-A2BE-8DD327DF3D89}" sibTransId="{02D21031-54EF-44F7-8552-B9E24B71A55B}"/>
    <dgm:cxn modelId="{9019D834-FB27-49FA-A277-EB11357BB087}" srcId="{0A9E8A49-AB08-41C7-9076-774690EC7B4A}" destId="{FDC49669-0065-4AEE-BCCD-CB4FCFAEF122}" srcOrd="7" destOrd="0" parTransId="{0D3668E9-D435-45C3-B322-5C06BB1CF1E8}" sibTransId="{8E98B814-14F2-42F9-9A72-96661B70DCA8}"/>
    <dgm:cxn modelId="{9F76DB81-FDBA-486F-A097-0395BE8D7DB1}" type="presOf" srcId="{D3AA3B9F-E70C-4735-B630-D383607FB795}" destId="{80055945-DE63-40CF-8767-478A0DA8C2AD}" srcOrd="0" destOrd="0" presId="urn:microsoft.com/office/officeart/2005/8/layout/vList3"/>
    <dgm:cxn modelId="{F91EA10C-9C26-47F8-8C78-9C598BEC8B0D}" srcId="{0A9E8A49-AB08-41C7-9076-774690EC7B4A}" destId="{96C0709B-336A-43E1-8810-25485A1C0312}" srcOrd="0" destOrd="0" parTransId="{377892F2-27C3-499A-9C26-9559874B478A}" sibTransId="{3B197063-B0DA-4EC1-A1DE-C8F1B8BA10CF}"/>
    <dgm:cxn modelId="{35AF6FB2-BC33-49CE-BF60-CE40E9B1A583}" srcId="{0A9E8A49-AB08-41C7-9076-774690EC7B4A}" destId="{9CE2103C-3C06-4188-900E-658D23E9D3E6}" srcOrd="1" destOrd="0" parTransId="{7E8E52B1-534F-497F-869A-60DE5D232DDC}" sibTransId="{8EF0941B-10CC-4D8E-B0A9-920C6E88B4F2}"/>
    <dgm:cxn modelId="{99A98EAA-A52C-4C6C-87CF-68B1C3C9B4B8}" type="presOf" srcId="{D0CD3654-278D-44CE-AA7D-755B88C840F1}" destId="{CD42912B-B4A9-4CD4-BCA5-51A3897F8543}" srcOrd="0" destOrd="0" presId="urn:microsoft.com/office/officeart/2005/8/layout/vList3"/>
    <dgm:cxn modelId="{375CB3EE-B0EA-4A7F-91EF-823EED014431}" type="presOf" srcId="{0A9E8A49-AB08-41C7-9076-774690EC7B4A}" destId="{93B7CC09-D19F-4365-A86A-19BC00555527}" srcOrd="0" destOrd="0" presId="urn:microsoft.com/office/officeart/2005/8/layout/vList3"/>
    <dgm:cxn modelId="{8766B79D-4E13-4504-8673-C9D7F2FB69FD}" type="presOf" srcId="{F5D3A72A-1F59-43CC-9377-3F9993B36DC9}" destId="{F1AF6364-2023-4C01-8308-E7A17D6D902D}" srcOrd="0" destOrd="0" presId="urn:microsoft.com/office/officeart/2005/8/layout/vList3"/>
    <dgm:cxn modelId="{854D2D6F-DDE5-4B47-9F5D-9750EB82579A}" srcId="{0A9E8A49-AB08-41C7-9076-774690EC7B4A}" destId="{F5D3A72A-1F59-43CC-9377-3F9993B36DC9}" srcOrd="2" destOrd="0" parTransId="{072F33EE-76AB-46BC-B0E1-5E9997299366}" sibTransId="{282060CB-6D82-4545-80C6-3B01E2B6D8DC}"/>
    <dgm:cxn modelId="{84DA0EE6-3CD8-4B9D-A0CD-FCB0AB0F0F89}" srcId="{0A9E8A49-AB08-41C7-9076-774690EC7B4A}" destId="{D3AA3B9F-E70C-4735-B630-D383607FB795}" srcOrd="5" destOrd="0" parTransId="{4F764FC9-BC12-4F9F-BD87-9A9CE8E50261}" sibTransId="{5E791DAB-D24F-40E5-A1F1-6D0203E396AD}"/>
    <dgm:cxn modelId="{BD7610C0-484E-487F-A1A3-FA2281EA9261}" srcId="{0A9E8A49-AB08-41C7-9076-774690EC7B4A}" destId="{F1BED3AF-8CB9-44CD-A314-0E5E84C891DB}" srcOrd="9" destOrd="0" parTransId="{CC3336AE-AFDE-44F9-94A3-D079A5E5FAD7}" sibTransId="{7B6C2F91-51C8-4B3E-9A26-33E15BECBB44}"/>
    <dgm:cxn modelId="{38A96B50-C28F-4A34-AA51-82CFC37740D3}" type="presOf" srcId="{ED9FBC00-60DD-4336-BB18-1512AB249593}" destId="{D7F4EA57-7BA5-45DB-A3C0-7A97F5C9DB99}" srcOrd="0" destOrd="0" presId="urn:microsoft.com/office/officeart/2005/8/layout/vList3"/>
    <dgm:cxn modelId="{95C27007-676D-40C1-91FA-77214CC007A1}" srcId="{0A9E8A49-AB08-41C7-9076-774690EC7B4A}" destId="{555732B6-3122-42CF-BE89-AB19FDB201DA}" srcOrd="3" destOrd="0" parTransId="{4469B44A-674C-4C55-BA23-0DCAD8F9EBC2}" sibTransId="{DB94738E-DEB8-4305-B4CF-CA98424C6989}"/>
    <dgm:cxn modelId="{1B5C43A6-8504-4BC0-9417-2255E0F2EEBA}" type="presOf" srcId="{FDC49669-0065-4AEE-BCCD-CB4FCFAEF122}" destId="{F2C87BA4-ABE1-4C79-A831-446D79A5387B}" srcOrd="0" destOrd="0" presId="urn:microsoft.com/office/officeart/2005/8/layout/vList3"/>
    <dgm:cxn modelId="{02D9FCB0-4D93-4393-AF41-B33820D1159A}" type="presOf" srcId="{96C0709B-336A-43E1-8810-25485A1C0312}" destId="{1D7F2541-F74A-426A-9E5A-474338960E25}" srcOrd="0" destOrd="0" presId="urn:microsoft.com/office/officeart/2005/8/layout/vList3"/>
    <dgm:cxn modelId="{49C43893-541A-4D86-A057-F4CFADAA3D4F}" type="presOf" srcId="{9CE2103C-3C06-4188-900E-658D23E9D3E6}" destId="{44F14F73-129F-4026-A8F3-2FFA365AC279}" srcOrd="0" destOrd="0" presId="urn:microsoft.com/office/officeart/2005/8/layout/vList3"/>
    <dgm:cxn modelId="{7076D2A4-9CA4-47E1-A3CB-9853906B1C5F}" type="presOf" srcId="{3A6CEB6F-516E-4EFD-B411-263B8408919C}" destId="{82C2651C-73DB-488E-A822-26AD02DCAE18}" srcOrd="0" destOrd="0" presId="urn:microsoft.com/office/officeart/2005/8/layout/vList3"/>
    <dgm:cxn modelId="{7D72BD97-EED1-4765-B7E3-F118C1132F7B}" type="presParOf" srcId="{93B7CC09-D19F-4365-A86A-19BC00555527}" destId="{4A37DD89-054F-4C40-B429-9E0ADEAA4618}" srcOrd="0" destOrd="0" presId="urn:microsoft.com/office/officeart/2005/8/layout/vList3"/>
    <dgm:cxn modelId="{50B6AFB7-1CCE-4682-9BA2-EF268AE989BF}" type="presParOf" srcId="{4A37DD89-054F-4C40-B429-9E0ADEAA4618}" destId="{D0D05EF3-95B8-4AAB-869D-7B83314EA6EC}" srcOrd="0" destOrd="0" presId="urn:microsoft.com/office/officeart/2005/8/layout/vList3"/>
    <dgm:cxn modelId="{7B03FB9F-54A4-4806-9B75-485D2F3389E7}" type="presParOf" srcId="{4A37DD89-054F-4C40-B429-9E0ADEAA4618}" destId="{1D7F2541-F74A-426A-9E5A-474338960E25}" srcOrd="1" destOrd="0" presId="urn:microsoft.com/office/officeart/2005/8/layout/vList3"/>
    <dgm:cxn modelId="{EB4949D3-4FDF-4917-A92B-65B64404832A}" type="presParOf" srcId="{93B7CC09-D19F-4365-A86A-19BC00555527}" destId="{29F95F90-06FA-41C5-B3CE-E95A49020F75}" srcOrd="1" destOrd="0" presId="urn:microsoft.com/office/officeart/2005/8/layout/vList3"/>
    <dgm:cxn modelId="{890D2D24-A475-4308-845A-6033FA47101B}" type="presParOf" srcId="{93B7CC09-D19F-4365-A86A-19BC00555527}" destId="{E20D5365-37CA-45CB-978E-7AD72FEF8394}" srcOrd="2" destOrd="0" presId="urn:microsoft.com/office/officeart/2005/8/layout/vList3"/>
    <dgm:cxn modelId="{E87CAAB0-C358-45C2-8034-5C18383B9EB4}" type="presParOf" srcId="{E20D5365-37CA-45CB-978E-7AD72FEF8394}" destId="{BEBEC37C-2615-439D-A785-DC5A211FC5EB}" srcOrd="0" destOrd="0" presId="urn:microsoft.com/office/officeart/2005/8/layout/vList3"/>
    <dgm:cxn modelId="{E611760D-0442-4B34-9C50-FAB34CDE2E76}" type="presParOf" srcId="{E20D5365-37CA-45CB-978E-7AD72FEF8394}" destId="{44F14F73-129F-4026-A8F3-2FFA365AC279}" srcOrd="1" destOrd="0" presId="urn:microsoft.com/office/officeart/2005/8/layout/vList3"/>
    <dgm:cxn modelId="{CDE4110E-0210-4233-A980-F21ACA4A1B71}" type="presParOf" srcId="{93B7CC09-D19F-4365-A86A-19BC00555527}" destId="{11468C70-8ED8-4140-A527-9E864C76A6AE}" srcOrd="3" destOrd="0" presId="urn:microsoft.com/office/officeart/2005/8/layout/vList3"/>
    <dgm:cxn modelId="{FF22BB4B-DC1A-4D12-A739-048F7F8BE0EE}" type="presParOf" srcId="{93B7CC09-D19F-4365-A86A-19BC00555527}" destId="{D41D40B9-656C-4A4A-B2C6-789BE6DFCC22}" srcOrd="4" destOrd="0" presId="urn:microsoft.com/office/officeart/2005/8/layout/vList3"/>
    <dgm:cxn modelId="{FD383A90-29CF-46DF-B729-F3076FE5FCBE}" type="presParOf" srcId="{D41D40B9-656C-4A4A-B2C6-789BE6DFCC22}" destId="{EA1ED761-9E0E-424C-A4A9-AE04120E7B23}" srcOrd="0" destOrd="0" presId="urn:microsoft.com/office/officeart/2005/8/layout/vList3"/>
    <dgm:cxn modelId="{68767C73-7D89-4263-AA65-4367AB85A357}" type="presParOf" srcId="{D41D40B9-656C-4A4A-B2C6-789BE6DFCC22}" destId="{F1AF6364-2023-4C01-8308-E7A17D6D902D}" srcOrd="1" destOrd="0" presId="urn:microsoft.com/office/officeart/2005/8/layout/vList3"/>
    <dgm:cxn modelId="{60F9D868-F85D-4D71-BF30-5B75A40B3198}" type="presParOf" srcId="{93B7CC09-D19F-4365-A86A-19BC00555527}" destId="{080910D2-703F-4267-B84B-018024D585A1}" srcOrd="5" destOrd="0" presId="urn:microsoft.com/office/officeart/2005/8/layout/vList3"/>
    <dgm:cxn modelId="{5CA60D49-A702-4EA3-8369-B2DFBC77EAAA}" type="presParOf" srcId="{93B7CC09-D19F-4365-A86A-19BC00555527}" destId="{EBEDACFB-5F1B-44A9-BE2C-770DDACDEDE4}" srcOrd="6" destOrd="0" presId="urn:microsoft.com/office/officeart/2005/8/layout/vList3"/>
    <dgm:cxn modelId="{EE867C1E-E893-4513-B851-797532896327}" type="presParOf" srcId="{EBEDACFB-5F1B-44A9-BE2C-770DDACDEDE4}" destId="{94E578D9-687B-46AB-B776-A309391293FA}" srcOrd="0" destOrd="0" presId="urn:microsoft.com/office/officeart/2005/8/layout/vList3"/>
    <dgm:cxn modelId="{6595CA00-D2E0-48A3-B0CE-A04E4AE491AA}" type="presParOf" srcId="{EBEDACFB-5F1B-44A9-BE2C-770DDACDEDE4}" destId="{5B24A28B-6122-47D1-BFC6-76E0B72D41A6}" srcOrd="1" destOrd="0" presId="urn:microsoft.com/office/officeart/2005/8/layout/vList3"/>
    <dgm:cxn modelId="{69864BB7-42B7-40FD-8423-0736A3DBCD21}" type="presParOf" srcId="{93B7CC09-D19F-4365-A86A-19BC00555527}" destId="{D6F998ED-D2CB-428B-A53E-4442C1E418E5}" srcOrd="7" destOrd="0" presId="urn:microsoft.com/office/officeart/2005/8/layout/vList3"/>
    <dgm:cxn modelId="{5C48B065-74ED-447A-9DA9-F3ECD5B457C6}" type="presParOf" srcId="{93B7CC09-D19F-4365-A86A-19BC00555527}" destId="{11A39D9F-3C35-4B22-B60C-0C4B1F616B57}" srcOrd="8" destOrd="0" presId="urn:microsoft.com/office/officeart/2005/8/layout/vList3"/>
    <dgm:cxn modelId="{E1AE5C57-5C68-4BE3-A935-F3F371432A85}" type="presParOf" srcId="{11A39D9F-3C35-4B22-B60C-0C4B1F616B57}" destId="{F00138E7-5DDC-4422-BE8E-2747D9304C96}" srcOrd="0" destOrd="0" presId="urn:microsoft.com/office/officeart/2005/8/layout/vList3"/>
    <dgm:cxn modelId="{282540BC-8BAE-4FF2-9E8E-1887BC28DFBA}" type="presParOf" srcId="{11A39D9F-3C35-4B22-B60C-0C4B1F616B57}" destId="{CD42912B-B4A9-4CD4-BCA5-51A3897F8543}" srcOrd="1" destOrd="0" presId="urn:microsoft.com/office/officeart/2005/8/layout/vList3"/>
    <dgm:cxn modelId="{617498F1-3750-4B64-9057-ED0D7D179A76}" type="presParOf" srcId="{93B7CC09-D19F-4365-A86A-19BC00555527}" destId="{95230490-D92D-4721-921E-4AA013DC44B0}" srcOrd="9" destOrd="0" presId="urn:microsoft.com/office/officeart/2005/8/layout/vList3"/>
    <dgm:cxn modelId="{AC70ECC2-A24A-43A3-A413-BC09109E369E}" type="presParOf" srcId="{93B7CC09-D19F-4365-A86A-19BC00555527}" destId="{D99EF8D3-5F1C-431F-955A-3A8261E2EF33}" srcOrd="10" destOrd="0" presId="urn:microsoft.com/office/officeart/2005/8/layout/vList3"/>
    <dgm:cxn modelId="{9A4C8F74-A4C3-412C-9CD5-8AEBC8B48952}" type="presParOf" srcId="{D99EF8D3-5F1C-431F-955A-3A8261E2EF33}" destId="{457B4000-77CA-4AE2-86E5-12C46CD3BE3A}" srcOrd="0" destOrd="0" presId="urn:microsoft.com/office/officeart/2005/8/layout/vList3"/>
    <dgm:cxn modelId="{9776ACF7-B939-4CA6-822D-3F6BA545574B}" type="presParOf" srcId="{D99EF8D3-5F1C-431F-955A-3A8261E2EF33}" destId="{80055945-DE63-40CF-8767-478A0DA8C2AD}" srcOrd="1" destOrd="0" presId="urn:microsoft.com/office/officeart/2005/8/layout/vList3"/>
    <dgm:cxn modelId="{D6012D1B-CFF9-4464-AAED-2BED647BF616}" type="presParOf" srcId="{93B7CC09-D19F-4365-A86A-19BC00555527}" destId="{5D1E5D04-C916-4AEE-974E-EAAF3FBDCE90}" srcOrd="11" destOrd="0" presId="urn:microsoft.com/office/officeart/2005/8/layout/vList3"/>
    <dgm:cxn modelId="{951CD315-AA51-448C-835B-A82E48C7C37E}" type="presParOf" srcId="{93B7CC09-D19F-4365-A86A-19BC00555527}" destId="{29104B2E-1004-4D84-A246-CD88B5A8C36C}" srcOrd="12" destOrd="0" presId="urn:microsoft.com/office/officeart/2005/8/layout/vList3"/>
    <dgm:cxn modelId="{1C9BC3D1-80E8-4D04-9415-B82E5BA122D9}" type="presParOf" srcId="{29104B2E-1004-4D84-A246-CD88B5A8C36C}" destId="{11F42B4C-8C94-4EC2-8B50-E0C1C2F870C7}" srcOrd="0" destOrd="0" presId="urn:microsoft.com/office/officeart/2005/8/layout/vList3"/>
    <dgm:cxn modelId="{48870485-292A-46F7-AE43-641B20A159F4}" type="presParOf" srcId="{29104B2E-1004-4D84-A246-CD88B5A8C36C}" destId="{82C2651C-73DB-488E-A822-26AD02DCAE18}" srcOrd="1" destOrd="0" presId="urn:microsoft.com/office/officeart/2005/8/layout/vList3"/>
    <dgm:cxn modelId="{8F366F67-AB64-4D29-8582-1D75AC91E2F9}" type="presParOf" srcId="{93B7CC09-D19F-4365-A86A-19BC00555527}" destId="{02CA936A-D4CA-4F2D-A7D2-165745869198}" srcOrd="13" destOrd="0" presId="urn:microsoft.com/office/officeart/2005/8/layout/vList3"/>
    <dgm:cxn modelId="{F20D4561-3822-4745-BE8F-632607935BE9}" type="presParOf" srcId="{93B7CC09-D19F-4365-A86A-19BC00555527}" destId="{D7E246E8-4064-4CD1-994D-855604FB2170}" srcOrd="14" destOrd="0" presId="urn:microsoft.com/office/officeart/2005/8/layout/vList3"/>
    <dgm:cxn modelId="{025468D5-BE17-4572-875B-2BED57112FCD}" type="presParOf" srcId="{D7E246E8-4064-4CD1-994D-855604FB2170}" destId="{B2425022-3FD7-469D-9C90-902D45E17D57}" srcOrd="0" destOrd="0" presId="urn:microsoft.com/office/officeart/2005/8/layout/vList3"/>
    <dgm:cxn modelId="{D0D4B8BF-953A-445E-9312-1C352E2BEDB0}" type="presParOf" srcId="{D7E246E8-4064-4CD1-994D-855604FB2170}" destId="{F2C87BA4-ABE1-4C79-A831-446D79A5387B}" srcOrd="1" destOrd="0" presId="urn:microsoft.com/office/officeart/2005/8/layout/vList3"/>
    <dgm:cxn modelId="{EEA191B3-FD82-40C6-A458-3473707EB29C}" type="presParOf" srcId="{93B7CC09-D19F-4365-A86A-19BC00555527}" destId="{F6D27D5F-CFF8-470D-B4EF-0A0CEC1FE49D}" srcOrd="15" destOrd="0" presId="urn:microsoft.com/office/officeart/2005/8/layout/vList3"/>
    <dgm:cxn modelId="{589DEA48-736B-435E-BB0B-C9FFCFB68EA8}" type="presParOf" srcId="{93B7CC09-D19F-4365-A86A-19BC00555527}" destId="{B6726D76-29AC-4624-91A3-6E1124D17E99}" srcOrd="16" destOrd="0" presId="urn:microsoft.com/office/officeart/2005/8/layout/vList3"/>
    <dgm:cxn modelId="{1F70E267-16F0-43B1-9B85-39AB3BDD5D00}" type="presParOf" srcId="{B6726D76-29AC-4624-91A3-6E1124D17E99}" destId="{8ED82617-DE7C-4D01-8789-B9847DADB8BC}" srcOrd="0" destOrd="0" presId="urn:microsoft.com/office/officeart/2005/8/layout/vList3"/>
    <dgm:cxn modelId="{E4720821-8603-4D22-972C-070B60989C79}" type="presParOf" srcId="{B6726D76-29AC-4624-91A3-6E1124D17E99}" destId="{D7F4EA57-7BA5-45DB-A3C0-7A97F5C9DB99}" srcOrd="1" destOrd="0" presId="urn:microsoft.com/office/officeart/2005/8/layout/vList3"/>
    <dgm:cxn modelId="{926C2BB3-B40C-4A40-BD00-9F2274501673}" type="presParOf" srcId="{93B7CC09-D19F-4365-A86A-19BC00555527}" destId="{09A41982-1DB3-4B4D-9478-E29B2C3BB231}" srcOrd="17" destOrd="0" presId="urn:microsoft.com/office/officeart/2005/8/layout/vList3"/>
    <dgm:cxn modelId="{EFAEC34D-ED4A-43E1-BC65-51111703B432}" type="presParOf" srcId="{93B7CC09-D19F-4365-A86A-19BC00555527}" destId="{CCE4FEBE-DE34-49D0-AE92-CDD4D1152AC5}" srcOrd="18" destOrd="0" presId="urn:microsoft.com/office/officeart/2005/8/layout/vList3"/>
    <dgm:cxn modelId="{7FBC934B-3B60-44DD-8B0C-78018FD40880}" type="presParOf" srcId="{CCE4FEBE-DE34-49D0-AE92-CDD4D1152AC5}" destId="{9B2CA2A2-55AD-4235-B6B2-B6E8202A60FF}" srcOrd="0" destOrd="0" presId="urn:microsoft.com/office/officeart/2005/8/layout/vList3"/>
    <dgm:cxn modelId="{025B2C2B-3113-4058-9F5A-801D25DB5307}" type="presParOf" srcId="{CCE4FEBE-DE34-49D0-AE92-CDD4D1152AC5}" destId="{1960D6E2-9405-43D6-8EC1-6B913918A4B3}" srcOrd="1" destOrd="0" presId="urn:microsoft.com/office/officeart/2005/8/layout/vList3"/>
  </dgm:cxnLst>
  <dgm:bg/>
  <dgm:whole/>
  <dgm:extLst>
    <a:ext uri="http://schemas.microsoft.com/office/drawing/2008/diagram">
      <dsp:dataModelExt xmlns:dsp="http://schemas.microsoft.com/office/drawing/2008/diagram" relId="rId44"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A9E8A49-AB08-41C7-9076-774690EC7B4A}" type="doc">
      <dgm:prSet loTypeId="urn:microsoft.com/office/officeart/2005/8/layout/vList3" loCatId="picture" qsTypeId="urn:microsoft.com/office/officeart/2005/8/quickstyle/3d2" qsCatId="3D" csTypeId="urn:microsoft.com/office/officeart/2005/8/colors/accent1_2" csCatId="accent1" phldr="1"/>
      <dgm:spPr/>
      <dgm:t>
        <a:bodyPr/>
        <a:lstStyle/>
        <a:p>
          <a:endParaRPr lang="en-GB"/>
        </a:p>
      </dgm:t>
    </dgm:pt>
    <dgm:pt modelId="{EC0C26DE-9A1C-4BDB-AC65-DEB84F9B1650}">
      <dgm:prSet phldrT="[Text]" custT="1"/>
      <dgm:spPr>
        <a:solidFill>
          <a:schemeClr val="bg1"/>
        </a:solidFill>
      </dgm:spPr>
      <dgm:t>
        <a:bodyPr/>
        <a:lstStyle/>
        <a:p>
          <a:r>
            <a:rPr lang="en-GB" sz="1000" dirty="0">
              <a:solidFill>
                <a:schemeClr val="tx1"/>
              </a:solidFill>
            </a:rPr>
            <a:t>Macau</a:t>
          </a:r>
          <a:r>
            <a:rPr lang="en-GB" sz="950" dirty="0">
              <a:solidFill>
                <a:schemeClr val="tx1"/>
              </a:solidFill>
            </a:rPr>
            <a:t> </a:t>
          </a:r>
        </a:p>
      </dgm:t>
    </dgm:pt>
    <dgm:pt modelId="{7082EB66-D2D9-4536-99D3-7C73E94B72BC}" type="parTrans" cxnId="{23964B12-9D6E-46FA-B392-DCF6F2F09830}">
      <dgm:prSet/>
      <dgm:spPr/>
      <dgm:t>
        <a:bodyPr/>
        <a:lstStyle/>
        <a:p>
          <a:endParaRPr lang="en-GB"/>
        </a:p>
      </dgm:t>
    </dgm:pt>
    <dgm:pt modelId="{59F6838B-E763-46F1-B461-B0448563BFF9}" type="sibTrans" cxnId="{23964B12-9D6E-46FA-B392-DCF6F2F09830}">
      <dgm:prSet/>
      <dgm:spPr/>
      <dgm:t>
        <a:bodyPr/>
        <a:lstStyle/>
        <a:p>
          <a:endParaRPr lang="en-GB"/>
        </a:p>
      </dgm:t>
    </dgm:pt>
    <dgm:pt modelId="{DCA098AF-17B4-4E34-B29B-84FD9B8D9E7F}">
      <dgm:prSet custT="1"/>
      <dgm:spPr>
        <a:solidFill>
          <a:schemeClr val="bg1"/>
        </a:solidFill>
      </dgm:spPr>
      <dgm:t>
        <a:bodyPr/>
        <a:lstStyle/>
        <a:p>
          <a:r>
            <a:rPr lang="en-GB" sz="1000" dirty="0">
              <a:solidFill>
                <a:schemeClr val="tx1"/>
              </a:solidFill>
            </a:rPr>
            <a:t>Namibia</a:t>
          </a:r>
          <a:r>
            <a:rPr lang="en-GB" sz="950" dirty="0">
              <a:solidFill>
                <a:schemeClr val="tx1"/>
              </a:solidFill>
            </a:rPr>
            <a:t> </a:t>
          </a:r>
        </a:p>
      </dgm:t>
    </dgm:pt>
    <dgm:pt modelId="{5A402008-AED6-4549-9A01-3F353583E09F}" type="parTrans" cxnId="{1BCCBFB0-AD83-4D6D-9C45-D901B06F3FC5}">
      <dgm:prSet/>
      <dgm:spPr/>
      <dgm:t>
        <a:bodyPr/>
        <a:lstStyle/>
        <a:p>
          <a:endParaRPr lang="en-GB"/>
        </a:p>
      </dgm:t>
    </dgm:pt>
    <dgm:pt modelId="{6A9995C8-0489-4698-8FC7-BE10791ADE02}" type="sibTrans" cxnId="{1BCCBFB0-AD83-4D6D-9C45-D901B06F3FC5}">
      <dgm:prSet/>
      <dgm:spPr/>
      <dgm:t>
        <a:bodyPr/>
        <a:lstStyle/>
        <a:p>
          <a:endParaRPr lang="en-GB"/>
        </a:p>
      </dgm:t>
    </dgm:pt>
    <dgm:pt modelId="{D0B4AFA4-DBD7-4AD1-AE8E-C47D42BF6A80}">
      <dgm:prSet custT="1"/>
      <dgm:spPr>
        <a:solidFill>
          <a:schemeClr val="bg1"/>
        </a:solidFill>
      </dgm:spPr>
      <dgm:t>
        <a:bodyPr/>
        <a:lstStyle/>
        <a:p>
          <a:r>
            <a:rPr lang="en-GB" sz="1000" dirty="0">
              <a:solidFill>
                <a:schemeClr val="tx1"/>
              </a:solidFill>
            </a:rPr>
            <a:t>Nigeria </a:t>
          </a:r>
        </a:p>
      </dgm:t>
    </dgm:pt>
    <dgm:pt modelId="{CBDBFAB6-A6B9-40F3-9156-827BC0C1E8A3}" type="parTrans" cxnId="{24874CC0-A274-4E9B-9CE9-3D6615988AAE}">
      <dgm:prSet/>
      <dgm:spPr/>
      <dgm:t>
        <a:bodyPr/>
        <a:lstStyle/>
        <a:p>
          <a:endParaRPr lang="en-GB"/>
        </a:p>
      </dgm:t>
    </dgm:pt>
    <dgm:pt modelId="{B791C7B5-3DA3-4289-BBBE-E055829F50EC}" type="sibTrans" cxnId="{24874CC0-A274-4E9B-9CE9-3D6615988AAE}">
      <dgm:prSet/>
      <dgm:spPr/>
      <dgm:t>
        <a:bodyPr/>
        <a:lstStyle/>
        <a:p>
          <a:endParaRPr lang="en-GB"/>
        </a:p>
      </dgm:t>
    </dgm:pt>
    <dgm:pt modelId="{883D9A14-C07A-4253-8D9E-EDD058CDEAAF}">
      <dgm:prSet custT="1"/>
      <dgm:spPr>
        <a:solidFill>
          <a:schemeClr val="bg1"/>
        </a:solidFill>
      </dgm:spPr>
      <dgm:t>
        <a:bodyPr/>
        <a:lstStyle/>
        <a:p>
          <a:r>
            <a:rPr lang="en-GB" sz="950" dirty="0">
              <a:solidFill>
                <a:schemeClr val="tx1"/>
              </a:solidFill>
            </a:rPr>
            <a:t>Republic de Panama </a:t>
          </a:r>
        </a:p>
      </dgm:t>
    </dgm:pt>
    <dgm:pt modelId="{1C994FEB-2A54-45C4-AF4A-4A3F26EEA91C}" type="parTrans" cxnId="{805C5D8A-DDD4-4B50-ABC2-AC9B8535703E}">
      <dgm:prSet/>
      <dgm:spPr/>
      <dgm:t>
        <a:bodyPr/>
        <a:lstStyle/>
        <a:p>
          <a:endParaRPr lang="en-GB"/>
        </a:p>
      </dgm:t>
    </dgm:pt>
    <dgm:pt modelId="{C6C29926-0E74-4B27-BFC3-8FD347B09E41}" type="sibTrans" cxnId="{805C5D8A-DDD4-4B50-ABC2-AC9B8535703E}">
      <dgm:prSet/>
      <dgm:spPr/>
      <dgm:t>
        <a:bodyPr/>
        <a:lstStyle/>
        <a:p>
          <a:endParaRPr lang="en-GB"/>
        </a:p>
      </dgm:t>
    </dgm:pt>
    <dgm:pt modelId="{CB0999E9-16DF-4E43-B5A3-4F752BDA7153}">
      <dgm:prSet custT="1"/>
      <dgm:spPr>
        <a:solidFill>
          <a:schemeClr val="bg1"/>
        </a:solidFill>
      </dgm:spPr>
      <dgm:t>
        <a:bodyPr/>
        <a:lstStyle/>
        <a:p>
          <a:r>
            <a:rPr lang="en-GB" sz="1000" dirty="0">
              <a:solidFill>
                <a:schemeClr val="tx1"/>
              </a:solidFill>
            </a:rPr>
            <a:t>Peru</a:t>
          </a:r>
          <a:r>
            <a:rPr lang="en-GB" sz="950" dirty="0">
              <a:solidFill>
                <a:schemeClr val="tx1"/>
              </a:solidFill>
            </a:rPr>
            <a:t> </a:t>
          </a:r>
        </a:p>
      </dgm:t>
    </dgm:pt>
    <dgm:pt modelId="{0FA4AB00-9E3B-45F2-8110-5B64F5A15F98}" type="parTrans" cxnId="{A78AA4FF-A137-47BE-9913-EDC3DE9663A2}">
      <dgm:prSet/>
      <dgm:spPr/>
      <dgm:t>
        <a:bodyPr/>
        <a:lstStyle/>
        <a:p>
          <a:endParaRPr lang="en-GB"/>
        </a:p>
      </dgm:t>
    </dgm:pt>
    <dgm:pt modelId="{A1BBB51F-91B0-4F72-BEA9-1AC17381DD35}" type="sibTrans" cxnId="{A78AA4FF-A137-47BE-9913-EDC3DE9663A2}">
      <dgm:prSet/>
      <dgm:spPr/>
      <dgm:t>
        <a:bodyPr/>
        <a:lstStyle/>
        <a:p>
          <a:endParaRPr lang="en-GB"/>
        </a:p>
      </dgm:t>
    </dgm:pt>
    <dgm:pt modelId="{603DBE3F-5A92-4793-8BF3-5DB9412B2886}">
      <dgm:prSet custT="1"/>
      <dgm:spPr>
        <a:solidFill>
          <a:schemeClr val="bg1"/>
        </a:solidFill>
      </dgm:spPr>
      <dgm:t>
        <a:bodyPr/>
        <a:lstStyle/>
        <a:p>
          <a:r>
            <a:rPr lang="en-GB" sz="1000" dirty="0">
              <a:solidFill>
                <a:schemeClr val="tx1"/>
              </a:solidFill>
            </a:rPr>
            <a:t>Seychelles</a:t>
          </a:r>
          <a:r>
            <a:rPr lang="en-GB" sz="950" dirty="0">
              <a:solidFill>
                <a:schemeClr val="tx1"/>
              </a:solidFill>
            </a:rPr>
            <a:t> </a:t>
          </a:r>
        </a:p>
      </dgm:t>
    </dgm:pt>
    <dgm:pt modelId="{EECF2118-3D08-43CD-AE7A-F471E7DE6196}" type="parTrans" cxnId="{BD2CC641-087E-4857-AE46-52372D533F85}">
      <dgm:prSet/>
      <dgm:spPr/>
      <dgm:t>
        <a:bodyPr/>
        <a:lstStyle/>
        <a:p>
          <a:endParaRPr lang="en-GB"/>
        </a:p>
      </dgm:t>
    </dgm:pt>
    <dgm:pt modelId="{196FAC02-6633-4C94-B64A-45DD389D6D61}" type="sibTrans" cxnId="{BD2CC641-087E-4857-AE46-52372D533F85}">
      <dgm:prSet/>
      <dgm:spPr/>
      <dgm:t>
        <a:bodyPr/>
        <a:lstStyle/>
        <a:p>
          <a:endParaRPr lang="en-GB"/>
        </a:p>
      </dgm:t>
    </dgm:pt>
    <dgm:pt modelId="{3387EE63-2100-45BF-B9C0-0FFEEDCB24A1}">
      <dgm:prSet custT="1"/>
      <dgm:spPr>
        <a:solidFill>
          <a:schemeClr val="bg1"/>
        </a:solidFill>
      </dgm:spPr>
      <dgm:t>
        <a:bodyPr/>
        <a:lstStyle/>
        <a:p>
          <a:r>
            <a:rPr lang="en-GB" sz="1000" dirty="0">
              <a:solidFill>
                <a:schemeClr val="tx1"/>
              </a:solidFill>
            </a:rPr>
            <a:t>Tunisia</a:t>
          </a:r>
          <a:r>
            <a:rPr lang="en-GB" sz="950" dirty="0">
              <a:solidFill>
                <a:schemeClr val="tx1"/>
              </a:solidFill>
            </a:rPr>
            <a:t> </a:t>
          </a:r>
        </a:p>
      </dgm:t>
    </dgm:pt>
    <dgm:pt modelId="{83759D95-B593-44D6-8193-3857217BA239}" type="parTrans" cxnId="{F7CA4AE7-1561-4D5E-AC0D-A1FB7A51116B}">
      <dgm:prSet/>
      <dgm:spPr/>
      <dgm:t>
        <a:bodyPr/>
        <a:lstStyle/>
        <a:p>
          <a:endParaRPr lang="en-GB"/>
        </a:p>
      </dgm:t>
    </dgm:pt>
    <dgm:pt modelId="{5E7A920C-AC57-4D90-A42B-71F8968F18A5}" type="sibTrans" cxnId="{F7CA4AE7-1561-4D5E-AC0D-A1FB7A51116B}">
      <dgm:prSet/>
      <dgm:spPr/>
      <dgm:t>
        <a:bodyPr/>
        <a:lstStyle/>
        <a:p>
          <a:endParaRPr lang="en-GB"/>
        </a:p>
      </dgm:t>
    </dgm:pt>
    <dgm:pt modelId="{7F12A871-2739-46D6-A5FA-9D00561FCA1B}">
      <dgm:prSet custT="1"/>
      <dgm:spPr>
        <a:solidFill>
          <a:schemeClr val="bg1"/>
        </a:solidFill>
      </dgm:spPr>
      <dgm:t>
        <a:bodyPr/>
        <a:lstStyle/>
        <a:p>
          <a:r>
            <a:rPr lang="en-GB" sz="1000" dirty="0">
              <a:solidFill>
                <a:schemeClr val="tx1"/>
              </a:solidFill>
            </a:rPr>
            <a:t>Ukraine</a:t>
          </a:r>
          <a:endParaRPr lang="en-GB" sz="950" dirty="0"/>
        </a:p>
      </dgm:t>
    </dgm:pt>
    <dgm:pt modelId="{4EFEE943-7AEF-41E4-A41B-E1981BCFD48C}" type="parTrans" cxnId="{D5AEB3AC-C6BA-4747-B0F7-96508FF9A369}">
      <dgm:prSet/>
      <dgm:spPr/>
      <dgm:t>
        <a:bodyPr/>
        <a:lstStyle/>
        <a:p>
          <a:endParaRPr lang="en-GB"/>
        </a:p>
      </dgm:t>
    </dgm:pt>
    <dgm:pt modelId="{66943D7E-44EB-47CC-9539-F575E868A938}" type="sibTrans" cxnId="{D5AEB3AC-C6BA-4747-B0F7-96508FF9A369}">
      <dgm:prSet/>
      <dgm:spPr/>
      <dgm:t>
        <a:bodyPr/>
        <a:lstStyle/>
        <a:p>
          <a:endParaRPr lang="en-GB"/>
        </a:p>
      </dgm:t>
    </dgm:pt>
    <dgm:pt modelId="{67F5BB50-50AC-41D9-92DF-166C30CC72F7}">
      <dgm:prSet phldrT="[Text]" custT="1"/>
      <dgm:spPr>
        <a:solidFill>
          <a:schemeClr val="bg1"/>
        </a:solidFill>
      </dgm:spPr>
      <dgm:t>
        <a:bodyPr/>
        <a:lstStyle/>
        <a:p>
          <a:r>
            <a:rPr lang="en-GB" sz="1000" dirty="0">
              <a:solidFill>
                <a:schemeClr val="tx1"/>
              </a:solidFill>
            </a:rPr>
            <a:t>Luxembourg</a:t>
          </a:r>
          <a:endParaRPr lang="en-US" sz="950" dirty="0">
            <a:solidFill>
              <a:schemeClr val="tx1"/>
            </a:solidFill>
          </a:endParaRPr>
        </a:p>
      </dgm:t>
    </dgm:pt>
    <dgm:pt modelId="{7321922C-8956-4A6E-A4D6-CEE0EF8F681A}" type="parTrans" cxnId="{B7EF6A54-0D79-4CEC-9406-3892DC1E4C54}">
      <dgm:prSet/>
      <dgm:spPr/>
      <dgm:t>
        <a:bodyPr/>
        <a:lstStyle/>
        <a:p>
          <a:endParaRPr lang="en-GB"/>
        </a:p>
      </dgm:t>
    </dgm:pt>
    <dgm:pt modelId="{2D9B18AA-45AF-4FB4-BDE0-6F3B3538F251}" type="sibTrans" cxnId="{B7EF6A54-0D79-4CEC-9406-3892DC1E4C54}">
      <dgm:prSet/>
      <dgm:spPr/>
      <dgm:t>
        <a:bodyPr/>
        <a:lstStyle/>
        <a:p>
          <a:endParaRPr lang="en-GB"/>
        </a:p>
      </dgm:t>
    </dgm:pt>
    <dgm:pt modelId="{56F577AB-4744-457D-8313-D9AA07484BF5}">
      <dgm:prSet custT="1"/>
      <dgm:spPr>
        <a:solidFill>
          <a:schemeClr val="bg1"/>
        </a:solidFill>
      </dgm:spPr>
      <dgm:t>
        <a:bodyPr/>
        <a:lstStyle/>
        <a:p>
          <a:r>
            <a:rPr lang="en-GB" sz="1000" dirty="0">
              <a:solidFill>
                <a:schemeClr val="tx1"/>
              </a:solidFill>
            </a:rPr>
            <a:t>Poland</a:t>
          </a:r>
          <a:endParaRPr lang="en-GB" sz="950" dirty="0">
            <a:solidFill>
              <a:schemeClr val="tx1"/>
            </a:solidFill>
          </a:endParaRPr>
        </a:p>
      </dgm:t>
    </dgm:pt>
    <dgm:pt modelId="{A31473F8-827B-449D-AB6A-ECEAA706A596}" type="parTrans" cxnId="{6459C979-2FF1-48EC-9973-015C02D5C610}">
      <dgm:prSet/>
      <dgm:spPr/>
      <dgm:t>
        <a:bodyPr/>
        <a:lstStyle/>
        <a:p>
          <a:endParaRPr lang="en-GB"/>
        </a:p>
      </dgm:t>
    </dgm:pt>
    <dgm:pt modelId="{CB0E333C-EC2A-4B59-8E4E-09F1E5EEEA25}" type="sibTrans" cxnId="{6459C979-2FF1-48EC-9973-015C02D5C610}">
      <dgm:prSet/>
      <dgm:spPr/>
      <dgm:t>
        <a:bodyPr/>
        <a:lstStyle/>
        <a:p>
          <a:endParaRPr lang="en-GB"/>
        </a:p>
      </dgm:t>
    </dgm:pt>
    <dgm:pt modelId="{22EF65EF-54BB-4802-97DF-615C24A2FEFF}">
      <dgm:prSet phldrT="[Text]" custT="1"/>
      <dgm:spPr>
        <a:solidFill>
          <a:schemeClr val="bg1"/>
        </a:solidFill>
      </dgm:spPr>
      <dgm:t>
        <a:bodyPr/>
        <a:lstStyle/>
        <a:p>
          <a:r>
            <a:rPr lang="en-GB" sz="1000" dirty="0">
              <a:solidFill>
                <a:schemeClr val="tx1"/>
              </a:solidFill>
            </a:rPr>
            <a:t>Lebanon</a:t>
          </a:r>
          <a:endParaRPr lang="en-US" sz="950" dirty="0">
            <a:solidFill>
              <a:schemeClr val="tx1"/>
            </a:solidFill>
          </a:endParaRPr>
        </a:p>
      </dgm:t>
    </dgm:pt>
    <dgm:pt modelId="{B8138021-0E9B-481E-AAEF-B45884C0F066}" type="sibTrans" cxnId="{34E72E86-A9FB-4284-AC44-64AE9E28C64A}">
      <dgm:prSet/>
      <dgm:spPr/>
      <dgm:t>
        <a:bodyPr/>
        <a:lstStyle/>
        <a:p>
          <a:endParaRPr lang="en-GB"/>
        </a:p>
      </dgm:t>
    </dgm:pt>
    <dgm:pt modelId="{45B52457-E6F1-4196-B243-FA54405294BB}" type="parTrans" cxnId="{34E72E86-A9FB-4284-AC44-64AE9E28C64A}">
      <dgm:prSet/>
      <dgm:spPr/>
      <dgm:t>
        <a:bodyPr/>
        <a:lstStyle/>
        <a:p>
          <a:endParaRPr lang="en-GB"/>
        </a:p>
      </dgm:t>
    </dgm:pt>
    <dgm:pt modelId="{93B7CC09-D19F-4365-A86A-19BC00555527}" type="pres">
      <dgm:prSet presAssocID="{0A9E8A49-AB08-41C7-9076-774690EC7B4A}" presName="linearFlow" presStyleCnt="0">
        <dgm:presLayoutVars>
          <dgm:dir/>
          <dgm:resizeHandles val="exact"/>
        </dgm:presLayoutVars>
      </dgm:prSet>
      <dgm:spPr/>
      <dgm:t>
        <a:bodyPr/>
        <a:lstStyle/>
        <a:p>
          <a:endParaRPr lang="en-US"/>
        </a:p>
      </dgm:t>
    </dgm:pt>
    <dgm:pt modelId="{CC18276E-B065-4E7F-99D8-9F548F9B92FA}" type="pres">
      <dgm:prSet presAssocID="{22EF65EF-54BB-4802-97DF-615C24A2FEFF}" presName="composite" presStyleCnt="0"/>
      <dgm:spPr/>
    </dgm:pt>
    <dgm:pt modelId="{9F1AFB92-D56D-4B14-AA53-F974D2E721D5}" type="pres">
      <dgm:prSet presAssocID="{22EF65EF-54BB-4802-97DF-615C24A2FEFF}" presName="imgShp" presStyleLbl="fgImgPlace1" presStyleIdx="0" presStyleCnt="11"/>
      <dgm:spPr>
        <a:prstGeom prst="doubleWave">
          <a:avLst/>
        </a:prstGeom>
        <a:blipFill rotWithShape="0">
          <a:blip xmlns:r="http://schemas.openxmlformats.org/officeDocument/2006/relationships" r:embed="rId1"/>
          <a:stretch>
            <a:fillRect/>
          </a:stretch>
        </a:blipFill>
      </dgm:spPr>
    </dgm:pt>
    <dgm:pt modelId="{2E2D8782-EE7B-4A43-9ACE-B699D6B7BF2D}" type="pres">
      <dgm:prSet presAssocID="{22EF65EF-54BB-4802-97DF-615C24A2FEFF}" presName="txShp" presStyleLbl="node1" presStyleIdx="0" presStyleCnt="11">
        <dgm:presLayoutVars>
          <dgm:bulletEnabled val="1"/>
        </dgm:presLayoutVars>
      </dgm:prSet>
      <dgm:spPr/>
      <dgm:t>
        <a:bodyPr/>
        <a:lstStyle/>
        <a:p>
          <a:endParaRPr lang="en-US"/>
        </a:p>
      </dgm:t>
    </dgm:pt>
    <dgm:pt modelId="{B136D3C3-026F-40DF-AE88-68838B2079F0}" type="pres">
      <dgm:prSet presAssocID="{B8138021-0E9B-481E-AAEF-B45884C0F066}" presName="spacing" presStyleCnt="0"/>
      <dgm:spPr/>
    </dgm:pt>
    <dgm:pt modelId="{29D5E6E9-E9BE-4A60-A6D3-6178F531A180}" type="pres">
      <dgm:prSet presAssocID="{67F5BB50-50AC-41D9-92DF-166C30CC72F7}" presName="composite" presStyleCnt="0"/>
      <dgm:spPr/>
    </dgm:pt>
    <dgm:pt modelId="{81A6CA47-F4D9-465C-80EB-DBC87307C854}" type="pres">
      <dgm:prSet presAssocID="{67F5BB50-50AC-41D9-92DF-166C30CC72F7}" presName="imgShp" presStyleLbl="fgImgPlace1" presStyleIdx="1" presStyleCnt="11"/>
      <dgm:spPr>
        <a:prstGeom prst="doubleWav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pt>
    <dgm:pt modelId="{22079936-797F-4262-A128-ACCCC54C1185}" type="pres">
      <dgm:prSet presAssocID="{67F5BB50-50AC-41D9-92DF-166C30CC72F7}" presName="txShp" presStyleLbl="node1" presStyleIdx="1" presStyleCnt="11">
        <dgm:presLayoutVars>
          <dgm:bulletEnabled val="1"/>
        </dgm:presLayoutVars>
      </dgm:prSet>
      <dgm:spPr/>
      <dgm:t>
        <a:bodyPr/>
        <a:lstStyle/>
        <a:p>
          <a:endParaRPr lang="en-US"/>
        </a:p>
      </dgm:t>
    </dgm:pt>
    <dgm:pt modelId="{875F42F2-19EE-478A-AD4E-43140C8833DA}" type="pres">
      <dgm:prSet presAssocID="{2D9B18AA-45AF-4FB4-BDE0-6F3B3538F251}" presName="spacing" presStyleCnt="0"/>
      <dgm:spPr/>
    </dgm:pt>
    <dgm:pt modelId="{32D35A39-3DD4-44B9-A65C-8BCD00BC4324}" type="pres">
      <dgm:prSet presAssocID="{EC0C26DE-9A1C-4BDB-AC65-DEB84F9B1650}" presName="composite" presStyleCnt="0"/>
      <dgm:spPr/>
    </dgm:pt>
    <dgm:pt modelId="{D7760287-AB07-411D-94CD-6623EDA40016}" type="pres">
      <dgm:prSet presAssocID="{EC0C26DE-9A1C-4BDB-AC65-DEB84F9B1650}" presName="imgShp" presStyleLbl="fgImgPlace1" presStyleIdx="2" presStyleCnt="11"/>
      <dgm:spPr>
        <a:prstGeom prst="doubleWave">
          <a:avLst/>
        </a:prstGeom>
        <a:blipFill rotWithShape="0">
          <a:blip xmlns:r="http://schemas.openxmlformats.org/officeDocument/2006/relationships" r:embed="rId3"/>
          <a:stretch>
            <a:fillRect/>
          </a:stretch>
        </a:blipFill>
      </dgm:spPr>
    </dgm:pt>
    <dgm:pt modelId="{55A8364F-925A-47CD-94D9-5921DB771A87}" type="pres">
      <dgm:prSet presAssocID="{EC0C26DE-9A1C-4BDB-AC65-DEB84F9B1650}" presName="txShp" presStyleLbl="node1" presStyleIdx="2" presStyleCnt="11">
        <dgm:presLayoutVars>
          <dgm:bulletEnabled val="1"/>
        </dgm:presLayoutVars>
      </dgm:prSet>
      <dgm:spPr/>
      <dgm:t>
        <a:bodyPr/>
        <a:lstStyle/>
        <a:p>
          <a:endParaRPr lang="en-US"/>
        </a:p>
      </dgm:t>
    </dgm:pt>
    <dgm:pt modelId="{16B319CD-2964-45E7-9425-B9988EF40159}" type="pres">
      <dgm:prSet presAssocID="{59F6838B-E763-46F1-B461-B0448563BFF9}" presName="spacing" presStyleCnt="0"/>
      <dgm:spPr/>
    </dgm:pt>
    <dgm:pt modelId="{71D73BD2-CEE4-4682-8461-5DE095437E17}" type="pres">
      <dgm:prSet presAssocID="{DCA098AF-17B4-4E34-B29B-84FD9B8D9E7F}" presName="composite" presStyleCnt="0"/>
      <dgm:spPr/>
    </dgm:pt>
    <dgm:pt modelId="{68D32297-0DC5-4A9F-A0AB-06B17C5D06CE}" type="pres">
      <dgm:prSet presAssocID="{DCA098AF-17B4-4E34-B29B-84FD9B8D9E7F}" presName="imgShp" presStyleLbl="fgImgPlace1" presStyleIdx="3" presStyleCnt="11"/>
      <dgm:spPr>
        <a:prstGeom prst="doubleWave">
          <a:avLst/>
        </a:prstGeom>
        <a:blipFill rotWithShape="0">
          <a:blip xmlns:r="http://schemas.openxmlformats.org/officeDocument/2006/relationships" r:embed="rId4"/>
          <a:stretch>
            <a:fillRect/>
          </a:stretch>
        </a:blipFill>
      </dgm:spPr>
    </dgm:pt>
    <dgm:pt modelId="{B0D8B451-D601-4F75-ABA4-2BF216C67063}" type="pres">
      <dgm:prSet presAssocID="{DCA098AF-17B4-4E34-B29B-84FD9B8D9E7F}" presName="txShp" presStyleLbl="node1" presStyleIdx="3" presStyleCnt="11">
        <dgm:presLayoutVars>
          <dgm:bulletEnabled val="1"/>
        </dgm:presLayoutVars>
      </dgm:prSet>
      <dgm:spPr/>
      <dgm:t>
        <a:bodyPr/>
        <a:lstStyle/>
        <a:p>
          <a:endParaRPr lang="en-US"/>
        </a:p>
      </dgm:t>
    </dgm:pt>
    <dgm:pt modelId="{3AA4470D-742A-4434-9CC8-E779AA00E87F}" type="pres">
      <dgm:prSet presAssocID="{6A9995C8-0489-4698-8FC7-BE10791ADE02}" presName="spacing" presStyleCnt="0"/>
      <dgm:spPr/>
    </dgm:pt>
    <dgm:pt modelId="{3800E45A-9DE7-4180-A704-D7F18961FE1B}" type="pres">
      <dgm:prSet presAssocID="{D0B4AFA4-DBD7-4AD1-AE8E-C47D42BF6A80}" presName="composite" presStyleCnt="0"/>
      <dgm:spPr/>
    </dgm:pt>
    <dgm:pt modelId="{10A3521E-C9D0-4627-A52A-C6EE7A0A602C}" type="pres">
      <dgm:prSet presAssocID="{D0B4AFA4-DBD7-4AD1-AE8E-C47D42BF6A80}" presName="imgShp" presStyleLbl="fgImgPlace1" presStyleIdx="4" presStyleCnt="11"/>
      <dgm:spPr>
        <a:prstGeom prst="doubleWave">
          <a:avLst/>
        </a:prstGeom>
        <a:blipFill rotWithShape="0">
          <a:blip xmlns:r="http://schemas.openxmlformats.org/officeDocument/2006/relationships" r:embed="rId5"/>
          <a:stretch>
            <a:fillRect/>
          </a:stretch>
        </a:blipFill>
      </dgm:spPr>
    </dgm:pt>
    <dgm:pt modelId="{FC7F7308-5CEF-4449-A41B-81A9CAE8A7A8}" type="pres">
      <dgm:prSet presAssocID="{D0B4AFA4-DBD7-4AD1-AE8E-C47D42BF6A80}" presName="txShp" presStyleLbl="node1" presStyleIdx="4" presStyleCnt="11">
        <dgm:presLayoutVars>
          <dgm:bulletEnabled val="1"/>
        </dgm:presLayoutVars>
      </dgm:prSet>
      <dgm:spPr/>
      <dgm:t>
        <a:bodyPr/>
        <a:lstStyle/>
        <a:p>
          <a:endParaRPr lang="en-US"/>
        </a:p>
      </dgm:t>
    </dgm:pt>
    <dgm:pt modelId="{34BE2D46-0C4C-4C4D-B9AD-3A7114B90B59}" type="pres">
      <dgm:prSet presAssocID="{B791C7B5-3DA3-4289-BBBE-E055829F50EC}" presName="spacing" presStyleCnt="0"/>
      <dgm:spPr/>
    </dgm:pt>
    <dgm:pt modelId="{43A9FCB6-2F61-49DD-B7B9-56B566E7556C}" type="pres">
      <dgm:prSet presAssocID="{883D9A14-C07A-4253-8D9E-EDD058CDEAAF}" presName="composite" presStyleCnt="0"/>
      <dgm:spPr/>
    </dgm:pt>
    <dgm:pt modelId="{E50EE5AB-0EB2-49ED-B48E-C7AAD0C2C881}" type="pres">
      <dgm:prSet presAssocID="{883D9A14-C07A-4253-8D9E-EDD058CDEAAF}" presName="imgShp" presStyleLbl="fgImgPlace1" presStyleIdx="5" presStyleCnt="11"/>
      <dgm:spPr>
        <a:prstGeom prst="doubleWave">
          <a:avLst/>
        </a:prstGeom>
        <a:blipFill rotWithShape="0">
          <a:blip xmlns:r="http://schemas.openxmlformats.org/officeDocument/2006/relationships" r:embed="rId6"/>
          <a:stretch>
            <a:fillRect/>
          </a:stretch>
        </a:blipFill>
      </dgm:spPr>
    </dgm:pt>
    <dgm:pt modelId="{A5D29882-1109-4BF9-9422-0448AF42C8EA}" type="pres">
      <dgm:prSet presAssocID="{883D9A14-C07A-4253-8D9E-EDD058CDEAAF}" presName="txShp" presStyleLbl="node1" presStyleIdx="5" presStyleCnt="11">
        <dgm:presLayoutVars>
          <dgm:bulletEnabled val="1"/>
        </dgm:presLayoutVars>
      </dgm:prSet>
      <dgm:spPr/>
      <dgm:t>
        <a:bodyPr/>
        <a:lstStyle/>
        <a:p>
          <a:endParaRPr lang="en-US"/>
        </a:p>
      </dgm:t>
    </dgm:pt>
    <dgm:pt modelId="{6C713C42-45DE-420C-A8AB-D49E792DDCD9}" type="pres">
      <dgm:prSet presAssocID="{C6C29926-0E74-4B27-BFC3-8FD347B09E41}" presName="spacing" presStyleCnt="0"/>
      <dgm:spPr/>
    </dgm:pt>
    <dgm:pt modelId="{5766AA05-F203-44BA-94D0-A2A94D2952EC}" type="pres">
      <dgm:prSet presAssocID="{CB0999E9-16DF-4E43-B5A3-4F752BDA7153}" presName="composite" presStyleCnt="0"/>
      <dgm:spPr/>
    </dgm:pt>
    <dgm:pt modelId="{9871D840-FD55-4F5B-BA90-EDFF0D4C134B}" type="pres">
      <dgm:prSet presAssocID="{CB0999E9-16DF-4E43-B5A3-4F752BDA7153}" presName="imgShp" presStyleLbl="fgImgPlace1" presStyleIdx="6" presStyleCnt="11"/>
      <dgm:spPr>
        <a:prstGeom prst="doubleWave">
          <a:avLst/>
        </a:prstGeom>
        <a:blipFill rotWithShape="0">
          <a:blip xmlns:r="http://schemas.openxmlformats.org/officeDocument/2006/relationships" r:embed="rId7"/>
          <a:stretch>
            <a:fillRect/>
          </a:stretch>
        </a:blipFill>
      </dgm:spPr>
    </dgm:pt>
    <dgm:pt modelId="{D23C11B3-5CD8-4CB5-94F5-2B17DE78BD8B}" type="pres">
      <dgm:prSet presAssocID="{CB0999E9-16DF-4E43-B5A3-4F752BDA7153}" presName="txShp" presStyleLbl="node1" presStyleIdx="6" presStyleCnt="11">
        <dgm:presLayoutVars>
          <dgm:bulletEnabled val="1"/>
        </dgm:presLayoutVars>
      </dgm:prSet>
      <dgm:spPr/>
      <dgm:t>
        <a:bodyPr/>
        <a:lstStyle/>
        <a:p>
          <a:endParaRPr lang="en-US"/>
        </a:p>
      </dgm:t>
    </dgm:pt>
    <dgm:pt modelId="{1D65B921-0DD6-4A34-A32A-6F4A397A4022}" type="pres">
      <dgm:prSet presAssocID="{A1BBB51F-91B0-4F72-BEA9-1AC17381DD35}" presName="spacing" presStyleCnt="0"/>
      <dgm:spPr/>
    </dgm:pt>
    <dgm:pt modelId="{CA4EB8D1-445A-4BCC-9AE9-3CB0ED46A9DA}" type="pres">
      <dgm:prSet presAssocID="{56F577AB-4744-457D-8313-D9AA07484BF5}" presName="composite" presStyleCnt="0"/>
      <dgm:spPr/>
    </dgm:pt>
    <dgm:pt modelId="{3E616B84-CA46-419B-8701-C8D2E749733C}" type="pres">
      <dgm:prSet presAssocID="{56F577AB-4744-457D-8313-D9AA07484BF5}" presName="imgShp" presStyleLbl="fgImgPlace1" presStyleIdx="7" presStyleCnt="11"/>
      <dgm:spPr>
        <a:prstGeom prst="doubleWave">
          <a:avLst/>
        </a:prstGeom>
        <a:blipFill>
          <a:blip xmlns:r="http://schemas.openxmlformats.org/officeDocument/2006/relationships" r:embed="rId8">
            <a:extLst>
              <a:ext uri="{28A0092B-C50C-407E-A947-70E740481C1C}">
                <a14:useLocalDpi xmlns:a14="http://schemas.microsoft.com/office/drawing/2010/main" val="0"/>
              </a:ext>
            </a:extLst>
          </a:blip>
          <a:srcRect/>
          <a:stretch>
            <a:fillRect l="-30000" r="-30000"/>
          </a:stretch>
        </a:blipFill>
      </dgm:spPr>
    </dgm:pt>
    <dgm:pt modelId="{2DE960B9-F011-41D6-9476-8AA9F97E8EE2}" type="pres">
      <dgm:prSet presAssocID="{56F577AB-4744-457D-8313-D9AA07484BF5}" presName="txShp" presStyleLbl="node1" presStyleIdx="7" presStyleCnt="11">
        <dgm:presLayoutVars>
          <dgm:bulletEnabled val="1"/>
        </dgm:presLayoutVars>
      </dgm:prSet>
      <dgm:spPr/>
      <dgm:t>
        <a:bodyPr/>
        <a:lstStyle/>
        <a:p>
          <a:endParaRPr lang="en-US"/>
        </a:p>
      </dgm:t>
    </dgm:pt>
    <dgm:pt modelId="{D1EC17AD-D27B-4737-B064-C59A237A3E60}" type="pres">
      <dgm:prSet presAssocID="{CB0E333C-EC2A-4B59-8E4E-09F1E5EEEA25}" presName="spacing" presStyleCnt="0"/>
      <dgm:spPr/>
    </dgm:pt>
    <dgm:pt modelId="{191C3E74-0489-4CD4-A51E-D3FD940D9353}" type="pres">
      <dgm:prSet presAssocID="{603DBE3F-5A92-4793-8BF3-5DB9412B2886}" presName="composite" presStyleCnt="0"/>
      <dgm:spPr/>
    </dgm:pt>
    <dgm:pt modelId="{3A38FACE-ACE8-46F6-96C2-36E7DD6F7B25}" type="pres">
      <dgm:prSet presAssocID="{603DBE3F-5A92-4793-8BF3-5DB9412B2886}" presName="imgShp" presStyleLbl="fgImgPlace1" presStyleIdx="8" presStyleCnt="11"/>
      <dgm:spPr>
        <a:prstGeom prst="doubleWave">
          <a:avLst/>
        </a:prstGeom>
        <a:blipFill rotWithShape="0">
          <a:blip xmlns:r="http://schemas.openxmlformats.org/officeDocument/2006/relationships" r:embed="rId9"/>
          <a:stretch>
            <a:fillRect/>
          </a:stretch>
        </a:blipFill>
      </dgm:spPr>
    </dgm:pt>
    <dgm:pt modelId="{32189B71-91FE-46BE-AAB0-35D813FB9FF3}" type="pres">
      <dgm:prSet presAssocID="{603DBE3F-5A92-4793-8BF3-5DB9412B2886}" presName="txShp" presStyleLbl="node1" presStyleIdx="8" presStyleCnt="11">
        <dgm:presLayoutVars>
          <dgm:bulletEnabled val="1"/>
        </dgm:presLayoutVars>
      </dgm:prSet>
      <dgm:spPr/>
      <dgm:t>
        <a:bodyPr/>
        <a:lstStyle/>
        <a:p>
          <a:endParaRPr lang="en-US"/>
        </a:p>
      </dgm:t>
    </dgm:pt>
    <dgm:pt modelId="{54987913-1EBE-4509-B928-6CA2152F69CF}" type="pres">
      <dgm:prSet presAssocID="{196FAC02-6633-4C94-B64A-45DD389D6D61}" presName="spacing" presStyleCnt="0"/>
      <dgm:spPr/>
    </dgm:pt>
    <dgm:pt modelId="{6410B648-C7F1-4024-86C3-95E7EA38D0A7}" type="pres">
      <dgm:prSet presAssocID="{3387EE63-2100-45BF-B9C0-0FFEEDCB24A1}" presName="composite" presStyleCnt="0"/>
      <dgm:spPr/>
    </dgm:pt>
    <dgm:pt modelId="{9622017F-CA34-436A-84FD-E9BF25177C01}" type="pres">
      <dgm:prSet presAssocID="{3387EE63-2100-45BF-B9C0-0FFEEDCB24A1}" presName="imgShp" presStyleLbl="fgImgPlace1" presStyleIdx="9" presStyleCnt="11"/>
      <dgm:spPr>
        <a:prstGeom prst="doubleWave">
          <a:avLst/>
        </a:prstGeom>
        <a:blipFill rotWithShape="0">
          <a:blip xmlns:r="http://schemas.openxmlformats.org/officeDocument/2006/relationships" r:embed="rId10"/>
          <a:stretch>
            <a:fillRect/>
          </a:stretch>
        </a:blipFill>
      </dgm:spPr>
    </dgm:pt>
    <dgm:pt modelId="{0CBECA00-4763-4835-839E-59FD651A29AA}" type="pres">
      <dgm:prSet presAssocID="{3387EE63-2100-45BF-B9C0-0FFEEDCB24A1}" presName="txShp" presStyleLbl="node1" presStyleIdx="9" presStyleCnt="11">
        <dgm:presLayoutVars>
          <dgm:bulletEnabled val="1"/>
        </dgm:presLayoutVars>
      </dgm:prSet>
      <dgm:spPr/>
      <dgm:t>
        <a:bodyPr/>
        <a:lstStyle/>
        <a:p>
          <a:endParaRPr lang="en-US"/>
        </a:p>
      </dgm:t>
    </dgm:pt>
    <dgm:pt modelId="{C0BBCC41-9D93-4755-9CD8-E808AA83F1B9}" type="pres">
      <dgm:prSet presAssocID="{5E7A920C-AC57-4D90-A42B-71F8968F18A5}" presName="spacing" presStyleCnt="0"/>
      <dgm:spPr/>
    </dgm:pt>
    <dgm:pt modelId="{132BFFD2-2C9A-4987-AAC4-0533A59F82C5}" type="pres">
      <dgm:prSet presAssocID="{7F12A871-2739-46D6-A5FA-9D00561FCA1B}" presName="composite" presStyleCnt="0"/>
      <dgm:spPr/>
    </dgm:pt>
    <dgm:pt modelId="{D44E854D-0343-428D-B0AA-8171FE03950E}" type="pres">
      <dgm:prSet presAssocID="{7F12A871-2739-46D6-A5FA-9D00561FCA1B}" presName="imgShp" presStyleLbl="fgImgPlace1" presStyleIdx="10" presStyleCnt="11"/>
      <dgm:spPr>
        <a:prstGeom prst="doubleWave">
          <a:avLst/>
        </a:prstGeom>
        <a:blipFill>
          <a:blip xmlns:r="http://schemas.openxmlformats.org/officeDocument/2006/relationships" r:embed="rId11">
            <a:extLst>
              <a:ext uri="{28A0092B-C50C-407E-A947-70E740481C1C}">
                <a14:useLocalDpi xmlns:a14="http://schemas.microsoft.com/office/drawing/2010/main" val="0"/>
              </a:ext>
            </a:extLst>
          </a:blip>
          <a:srcRect/>
          <a:stretch>
            <a:fillRect l="-25000" r="-25000"/>
          </a:stretch>
        </a:blipFill>
      </dgm:spPr>
    </dgm:pt>
    <dgm:pt modelId="{5D616471-37F1-4887-8E4E-7DB698BB22C2}" type="pres">
      <dgm:prSet presAssocID="{7F12A871-2739-46D6-A5FA-9D00561FCA1B}" presName="txShp" presStyleLbl="node1" presStyleIdx="10" presStyleCnt="11">
        <dgm:presLayoutVars>
          <dgm:bulletEnabled val="1"/>
        </dgm:presLayoutVars>
      </dgm:prSet>
      <dgm:spPr/>
      <dgm:t>
        <a:bodyPr/>
        <a:lstStyle/>
        <a:p>
          <a:endParaRPr lang="en-US"/>
        </a:p>
      </dgm:t>
    </dgm:pt>
  </dgm:ptLst>
  <dgm:cxnLst>
    <dgm:cxn modelId="{BD2CC641-087E-4857-AE46-52372D533F85}" srcId="{0A9E8A49-AB08-41C7-9076-774690EC7B4A}" destId="{603DBE3F-5A92-4793-8BF3-5DB9412B2886}" srcOrd="8" destOrd="0" parTransId="{EECF2118-3D08-43CD-AE7A-F471E7DE6196}" sibTransId="{196FAC02-6633-4C94-B64A-45DD389D6D61}"/>
    <dgm:cxn modelId="{EDAC2962-BB16-4D70-9CAE-53119405741D}" type="presOf" srcId="{56F577AB-4744-457D-8313-D9AA07484BF5}" destId="{2DE960B9-F011-41D6-9476-8AA9F97E8EE2}" srcOrd="0" destOrd="0" presId="urn:microsoft.com/office/officeart/2005/8/layout/vList3"/>
    <dgm:cxn modelId="{FC96F6D1-B599-4851-8BD8-4ED33217DC56}" type="presOf" srcId="{DCA098AF-17B4-4E34-B29B-84FD9B8D9E7F}" destId="{B0D8B451-D601-4F75-ABA4-2BF216C67063}" srcOrd="0" destOrd="0" presId="urn:microsoft.com/office/officeart/2005/8/layout/vList3"/>
    <dgm:cxn modelId="{BA7491AF-976F-42AA-B031-1A3757A40A01}" type="presOf" srcId="{EC0C26DE-9A1C-4BDB-AC65-DEB84F9B1650}" destId="{55A8364F-925A-47CD-94D9-5921DB771A87}" srcOrd="0" destOrd="0" presId="urn:microsoft.com/office/officeart/2005/8/layout/vList3"/>
    <dgm:cxn modelId="{A78AA4FF-A137-47BE-9913-EDC3DE9663A2}" srcId="{0A9E8A49-AB08-41C7-9076-774690EC7B4A}" destId="{CB0999E9-16DF-4E43-B5A3-4F752BDA7153}" srcOrd="6" destOrd="0" parTransId="{0FA4AB00-9E3B-45F2-8110-5B64F5A15F98}" sibTransId="{A1BBB51F-91B0-4F72-BEA9-1AC17381DD35}"/>
    <dgm:cxn modelId="{D5AEB3AC-C6BA-4747-B0F7-96508FF9A369}" srcId="{0A9E8A49-AB08-41C7-9076-774690EC7B4A}" destId="{7F12A871-2739-46D6-A5FA-9D00561FCA1B}" srcOrd="10" destOrd="0" parTransId="{4EFEE943-7AEF-41E4-A41B-E1981BCFD48C}" sibTransId="{66943D7E-44EB-47CC-9539-F575E868A938}"/>
    <dgm:cxn modelId="{F7CA4AE7-1561-4D5E-AC0D-A1FB7A51116B}" srcId="{0A9E8A49-AB08-41C7-9076-774690EC7B4A}" destId="{3387EE63-2100-45BF-B9C0-0FFEEDCB24A1}" srcOrd="9" destOrd="0" parTransId="{83759D95-B593-44D6-8193-3857217BA239}" sibTransId="{5E7A920C-AC57-4D90-A42B-71F8968F18A5}"/>
    <dgm:cxn modelId="{4528AD76-46C2-4232-9443-3584E886C656}" type="presOf" srcId="{67F5BB50-50AC-41D9-92DF-166C30CC72F7}" destId="{22079936-797F-4262-A128-ACCCC54C1185}" srcOrd="0" destOrd="0" presId="urn:microsoft.com/office/officeart/2005/8/layout/vList3"/>
    <dgm:cxn modelId="{9D5B7E51-C99A-4BB1-AEC2-25263FDE3C49}" type="presOf" srcId="{CB0999E9-16DF-4E43-B5A3-4F752BDA7153}" destId="{D23C11B3-5CD8-4CB5-94F5-2B17DE78BD8B}" srcOrd="0" destOrd="0" presId="urn:microsoft.com/office/officeart/2005/8/layout/vList3"/>
    <dgm:cxn modelId="{375CB3EE-B0EA-4A7F-91EF-823EED014431}" type="presOf" srcId="{0A9E8A49-AB08-41C7-9076-774690EC7B4A}" destId="{93B7CC09-D19F-4365-A86A-19BC00555527}" srcOrd="0" destOrd="0" presId="urn:microsoft.com/office/officeart/2005/8/layout/vList3"/>
    <dgm:cxn modelId="{23964B12-9D6E-46FA-B392-DCF6F2F09830}" srcId="{0A9E8A49-AB08-41C7-9076-774690EC7B4A}" destId="{EC0C26DE-9A1C-4BDB-AC65-DEB84F9B1650}" srcOrd="2" destOrd="0" parTransId="{7082EB66-D2D9-4536-99D3-7C73E94B72BC}" sibTransId="{59F6838B-E763-46F1-B461-B0448563BFF9}"/>
    <dgm:cxn modelId="{3A558622-4B44-4A48-93B9-B2B47EAF36E4}" type="presOf" srcId="{883D9A14-C07A-4253-8D9E-EDD058CDEAAF}" destId="{A5D29882-1109-4BF9-9422-0448AF42C8EA}" srcOrd="0" destOrd="0" presId="urn:microsoft.com/office/officeart/2005/8/layout/vList3"/>
    <dgm:cxn modelId="{805C5D8A-DDD4-4B50-ABC2-AC9B8535703E}" srcId="{0A9E8A49-AB08-41C7-9076-774690EC7B4A}" destId="{883D9A14-C07A-4253-8D9E-EDD058CDEAAF}" srcOrd="5" destOrd="0" parTransId="{1C994FEB-2A54-45C4-AF4A-4A3F26EEA91C}" sibTransId="{C6C29926-0E74-4B27-BFC3-8FD347B09E41}"/>
    <dgm:cxn modelId="{77B4C7AC-78CA-44A2-8A34-F59D0BCE5EA1}" type="presOf" srcId="{D0B4AFA4-DBD7-4AD1-AE8E-C47D42BF6A80}" destId="{FC7F7308-5CEF-4449-A41B-81A9CAE8A7A8}" srcOrd="0" destOrd="0" presId="urn:microsoft.com/office/officeart/2005/8/layout/vList3"/>
    <dgm:cxn modelId="{25B31F10-66D2-4685-B65C-B98ADA393EDF}" type="presOf" srcId="{603DBE3F-5A92-4793-8BF3-5DB9412B2886}" destId="{32189B71-91FE-46BE-AAB0-35D813FB9FF3}" srcOrd="0" destOrd="0" presId="urn:microsoft.com/office/officeart/2005/8/layout/vList3"/>
    <dgm:cxn modelId="{1BCCBFB0-AD83-4D6D-9C45-D901B06F3FC5}" srcId="{0A9E8A49-AB08-41C7-9076-774690EC7B4A}" destId="{DCA098AF-17B4-4E34-B29B-84FD9B8D9E7F}" srcOrd="3" destOrd="0" parTransId="{5A402008-AED6-4549-9A01-3F353583E09F}" sibTransId="{6A9995C8-0489-4698-8FC7-BE10791ADE02}"/>
    <dgm:cxn modelId="{8709E569-938C-4079-AB0D-00710E86F8D7}" type="presOf" srcId="{22EF65EF-54BB-4802-97DF-615C24A2FEFF}" destId="{2E2D8782-EE7B-4A43-9ACE-B699D6B7BF2D}" srcOrd="0" destOrd="0" presId="urn:microsoft.com/office/officeart/2005/8/layout/vList3"/>
    <dgm:cxn modelId="{24874CC0-A274-4E9B-9CE9-3D6615988AAE}" srcId="{0A9E8A49-AB08-41C7-9076-774690EC7B4A}" destId="{D0B4AFA4-DBD7-4AD1-AE8E-C47D42BF6A80}" srcOrd="4" destOrd="0" parTransId="{CBDBFAB6-A6B9-40F3-9156-827BC0C1E8A3}" sibTransId="{B791C7B5-3DA3-4289-BBBE-E055829F50EC}"/>
    <dgm:cxn modelId="{6459C979-2FF1-48EC-9973-015C02D5C610}" srcId="{0A9E8A49-AB08-41C7-9076-774690EC7B4A}" destId="{56F577AB-4744-457D-8313-D9AA07484BF5}" srcOrd="7" destOrd="0" parTransId="{A31473F8-827B-449D-AB6A-ECEAA706A596}" sibTransId="{CB0E333C-EC2A-4B59-8E4E-09F1E5EEEA25}"/>
    <dgm:cxn modelId="{FE5D6A13-2D07-4756-9F11-8E7B49A1053B}" type="presOf" srcId="{3387EE63-2100-45BF-B9C0-0FFEEDCB24A1}" destId="{0CBECA00-4763-4835-839E-59FD651A29AA}" srcOrd="0" destOrd="0" presId="urn:microsoft.com/office/officeart/2005/8/layout/vList3"/>
    <dgm:cxn modelId="{7F60B2A7-7B6B-46DA-89FD-B02DCDF883B9}" type="presOf" srcId="{7F12A871-2739-46D6-A5FA-9D00561FCA1B}" destId="{5D616471-37F1-4887-8E4E-7DB698BB22C2}" srcOrd="0" destOrd="0" presId="urn:microsoft.com/office/officeart/2005/8/layout/vList3"/>
    <dgm:cxn modelId="{B7EF6A54-0D79-4CEC-9406-3892DC1E4C54}" srcId="{0A9E8A49-AB08-41C7-9076-774690EC7B4A}" destId="{67F5BB50-50AC-41D9-92DF-166C30CC72F7}" srcOrd="1" destOrd="0" parTransId="{7321922C-8956-4A6E-A4D6-CEE0EF8F681A}" sibTransId="{2D9B18AA-45AF-4FB4-BDE0-6F3B3538F251}"/>
    <dgm:cxn modelId="{34E72E86-A9FB-4284-AC44-64AE9E28C64A}" srcId="{0A9E8A49-AB08-41C7-9076-774690EC7B4A}" destId="{22EF65EF-54BB-4802-97DF-615C24A2FEFF}" srcOrd="0" destOrd="0" parTransId="{45B52457-E6F1-4196-B243-FA54405294BB}" sibTransId="{B8138021-0E9B-481E-AAEF-B45884C0F066}"/>
    <dgm:cxn modelId="{95820783-5603-4C83-B833-9F818F51D3B4}" type="presParOf" srcId="{93B7CC09-D19F-4365-A86A-19BC00555527}" destId="{CC18276E-B065-4E7F-99D8-9F548F9B92FA}" srcOrd="0" destOrd="0" presId="urn:microsoft.com/office/officeart/2005/8/layout/vList3"/>
    <dgm:cxn modelId="{38615A8D-95BC-4BC4-A220-432A699AE228}" type="presParOf" srcId="{CC18276E-B065-4E7F-99D8-9F548F9B92FA}" destId="{9F1AFB92-D56D-4B14-AA53-F974D2E721D5}" srcOrd="0" destOrd="0" presId="urn:microsoft.com/office/officeart/2005/8/layout/vList3"/>
    <dgm:cxn modelId="{BB3A62F8-41C8-48B6-808C-6CB6D69915C0}" type="presParOf" srcId="{CC18276E-B065-4E7F-99D8-9F548F9B92FA}" destId="{2E2D8782-EE7B-4A43-9ACE-B699D6B7BF2D}" srcOrd="1" destOrd="0" presId="urn:microsoft.com/office/officeart/2005/8/layout/vList3"/>
    <dgm:cxn modelId="{3F612C1B-6297-4B6A-8FB1-B258B0208143}" type="presParOf" srcId="{93B7CC09-D19F-4365-A86A-19BC00555527}" destId="{B136D3C3-026F-40DF-AE88-68838B2079F0}" srcOrd="1" destOrd="0" presId="urn:microsoft.com/office/officeart/2005/8/layout/vList3"/>
    <dgm:cxn modelId="{D2DBA7E3-D295-4A12-85EE-6D5989FD874B}" type="presParOf" srcId="{93B7CC09-D19F-4365-A86A-19BC00555527}" destId="{29D5E6E9-E9BE-4A60-A6D3-6178F531A180}" srcOrd="2" destOrd="0" presId="urn:microsoft.com/office/officeart/2005/8/layout/vList3"/>
    <dgm:cxn modelId="{E0D7E30C-17E3-431E-AF3C-2C99CF9DC43E}" type="presParOf" srcId="{29D5E6E9-E9BE-4A60-A6D3-6178F531A180}" destId="{81A6CA47-F4D9-465C-80EB-DBC87307C854}" srcOrd="0" destOrd="0" presId="urn:microsoft.com/office/officeart/2005/8/layout/vList3"/>
    <dgm:cxn modelId="{DD732E13-B65B-4B50-A77A-19BB9FC467A4}" type="presParOf" srcId="{29D5E6E9-E9BE-4A60-A6D3-6178F531A180}" destId="{22079936-797F-4262-A128-ACCCC54C1185}" srcOrd="1" destOrd="0" presId="urn:microsoft.com/office/officeart/2005/8/layout/vList3"/>
    <dgm:cxn modelId="{7FBD35F3-8B31-4870-9C26-3CBC2C4798CF}" type="presParOf" srcId="{93B7CC09-D19F-4365-A86A-19BC00555527}" destId="{875F42F2-19EE-478A-AD4E-43140C8833DA}" srcOrd="3" destOrd="0" presId="urn:microsoft.com/office/officeart/2005/8/layout/vList3"/>
    <dgm:cxn modelId="{AE0E3D90-6BD0-4085-8C67-BDFA73813B5B}" type="presParOf" srcId="{93B7CC09-D19F-4365-A86A-19BC00555527}" destId="{32D35A39-3DD4-44B9-A65C-8BCD00BC4324}" srcOrd="4" destOrd="0" presId="urn:microsoft.com/office/officeart/2005/8/layout/vList3"/>
    <dgm:cxn modelId="{A6969627-BDEB-48D0-8D8E-F4029014540D}" type="presParOf" srcId="{32D35A39-3DD4-44B9-A65C-8BCD00BC4324}" destId="{D7760287-AB07-411D-94CD-6623EDA40016}" srcOrd="0" destOrd="0" presId="urn:microsoft.com/office/officeart/2005/8/layout/vList3"/>
    <dgm:cxn modelId="{38D94A3B-D72A-48B3-AF5B-D17EA680BCD7}" type="presParOf" srcId="{32D35A39-3DD4-44B9-A65C-8BCD00BC4324}" destId="{55A8364F-925A-47CD-94D9-5921DB771A87}" srcOrd="1" destOrd="0" presId="urn:microsoft.com/office/officeart/2005/8/layout/vList3"/>
    <dgm:cxn modelId="{3E9FB3F6-4C04-4427-AC7E-54A5B90C0CB2}" type="presParOf" srcId="{93B7CC09-D19F-4365-A86A-19BC00555527}" destId="{16B319CD-2964-45E7-9425-B9988EF40159}" srcOrd="5" destOrd="0" presId="urn:microsoft.com/office/officeart/2005/8/layout/vList3"/>
    <dgm:cxn modelId="{F12623A8-4F1A-402E-9D3C-BEAA1D8657F5}" type="presParOf" srcId="{93B7CC09-D19F-4365-A86A-19BC00555527}" destId="{71D73BD2-CEE4-4682-8461-5DE095437E17}" srcOrd="6" destOrd="0" presId="urn:microsoft.com/office/officeart/2005/8/layout/vList3"/>
    <dgm:cxn modelId="{1DC69F5A-F78C-45B9-A6DC-57DE1E26A235}" type="presParOf" srcId="{71D73BD2-CEE4-4682-8461-5DE095437E17}" destId="{68D32297-0DC5-4A9F-A0AB-06B17C5D06CE}" srcOrd="0" destOrd="0" presId="urn:microsoft.com/office/officeart/2005/8/layout/vList3"/>
    <dgm:cxn modelId="{7323FC84-18C3-4F78-9EE3-836523FD1B0D}" type="presParOf" srcId="{71D73BD2-CEE4-4682-8461-5DE095437E17}" destId="{B0D8B451-D601-4F75-ABA4-2BF216C67063}" srcOrd="1" destOrd="0" presId="urn:microsoft.com/office/officeart/2005/8/layout/vList3"/>
    <dgm:cxn modelId="{7F860868-D94F-46A8-84E8-6F6D98AFABA5}" type="presParOf" srcId="{93B7CC09-D19F-4365-A86A-19BC00555527}" destId="{3AA4470D-742A-4434-9CC8-E779AA00E87F}" srcOrd="7" destOrd="0" presId="urn:microsoft.com/office/officeart/2005/8/layout/vList3"/>
    <dgm:cxn modelId="{A73213A8-8E85-4E18-8561-E27A34D55651}" type="presParOf" srcId="{93B7CC09-D19F-4365-A86A-19BC00555527}" destId="{3800E45A-9DE7-4180-A704-D7F18961FE1B}" srcOrd="8" destOrd="0" presId="urn:microsoft.com/office/officeart/2005/8/layout/vList3"/>
    <dgm:cxn modelId="{750F1637-4D81-477A-8264-5F75280B68F4}" type="presParOf" srcId="{3800E45A-9DE7-4180-A704-D7F18961FE1B}" destId="{10A3521E-C9D0-4627-A52A-C6EE7A0A602C}" srcOrd="0" destOrd="0" presId="urn:microsoft.com/office/officeart/2005/8/layout/vList3"/>
    <dgm:cxn modelId="{DDABD6B0-06A1-4A81-B194-889B679A1AA2}" type="presParOf" srcId="{3800E45A-9DE7-4180-A704-D7F18961FE1B}" destId="{FC7F7308-5CEF-4449-A41B-81A9CAE8A7A8}" srcOrd="1" destOrd="0" presId="urn:microsoft.com/office/officeart/2005/8/layout/vList3"/>
    <dgm:cxn modelId="{80AC90DA-6923-4800-AA03-F94DFA1604B3}" type="presParOf" srcId="{93B7CC09-D19F-4365-A86A-19BC00555527}" destId="{34BE2D46-0C4C-4C4D-B9AD-3A7114B90B59}" srcOrd="9" destOrd="0" presId="urn:microsoft.com/office/officeart/2005/8/layout/vList3"/>
    <dgm:cxn modelId="{021186F7-3FC9-4D71-A7CC-AC8660A354AA}" type="presParOf" srcId="{93B7CC09-D19F-4365-A86A-19BC00555527}" destId="{43A9FCB6-2F61-49DD-B7B9-56B566E7556C}" srcOrd="10" destOrd="0" presId="urn:microsoft.com/office/officeart/2005/8/layout/vList3"/>
    <dgm:cxn modelId="{71DC5926-4890-4904-BECF-DDDDE8F6AAB1}" type="presParOf" srcId="{43A9FCB6-2F61-49DD-B7B9-56B566E7556C}" destId="{E50EE5AB-0EB2-49ED-B48E-C7AAD0C2C881}" srcOrd="0" destOrd="0" presId="urn:microsoft.com/office/officeart/2005/8/layout/vList3"/>
    <dgm:cxn modelId="{E45762DF-01C9-4102-8C39-607525B73D7B}" type="presParOf" srcId="{43A9FCB6-2F61-49DD-B7B9-56B566E7556C}" destId="{A5D29882-1109-4BF9-9422-0448AF42C8EA}" srcOrd="1" destOrd="0" presId="urn:microsoft.com/office/officeart/2005/8/layout/vList3"/>
    <dgm:cxn modelId="{87F548F3-29A2-402F-A776-A9EC7EA6F999}" type="presParOf" srcId="{93B7CC09-D19F-4365-A86A-19BC00555527}" destId="{6C713C42-45DE-420C-A8AB-D49E792DDCD9}" srcOrd="11" destOrd="0" presId="urn:microsoft.com/office/officeart/2005/8/layout/vList3"/>
    <dgm:cxn modelId="{477EC86F-DF27-4C77-AC10-D317B05BB475}" type="presParOf" srcId="{93B7CC09-D19F-4365-A86A-19BC00555527}" destId="{5766AA05-F203-44BA-94D0-A2A94D2952EC}" srcOrd="12" destOrd="0" presId="urn:microsoft.com/office/officeart/2005/8/layout/vList3"/>
    <dgm:cxn modelId="{EC2F78EE-5EE1-4494-97C8-DF3A01B54BD3}" type="presParOf" srcId="{5766AA05-F203-44BA-94D0-A2A94D2952EC}" destId="{9871D840-FD55-4F5B-BA90-EDFF0D4C134B}" srcOrd="0" destOrd="0" presId="urn:microsoft.com/office/officeart/2005/8/layout/vList3"/>
    <dgm:cxn modelId="{415CB428-9AD5-448F-A9B0-C57BF378F57F}" type="presParOf" srcId="{5766AA05-F203-44BA-94D0-A2A94D2952EC}" destId="{D23C11B3-5CD8-4CB5-94F5-2B17DE78BD8B}" srcOrd="1" destOrd="0" presId="urn:microsoft.com/office/officeart/2005/8/layout/vList3"/>
    <dgm:cxn modelId="{4F303B04-1A77-4D30-AFDF-D19508AA08F9}" type="presParOf" srcId="{93B7CC09-D19F-4365-A86A-19BC00555527}" destId="{1D65B921-0DD6-4A34-A32A-6F4A397A4022}" srcOrd="13" destOrd="0" presId="urn:microsoft.com/office/officeart/2005/8/layout/vList3"/>
    <dgm:cxn modelId="{B9F85179-D37D-4237-BED7-2C332EED17BC}" type="presParOf" srcId="{93B7CC09-D19F-4365-A86A-19BC00555527}" destId="{CA4EB8D1-445A-4BCC-9AE9-3CB0ED46A9DA}" srcOrd="14" destOrd="0" presId="urn:microsoft.com/office/officeart/2005/8/layout/vList3"/>
    <dgm:cxn modelId="{16462F04-C5BA-4561-9825-71382A0B725E}" type="presParOf" srcId="{CA4EB8D1-445A-4BCC-9AE9-3CB0ED46A9DA}" destId="{3E616B84-CA46-419B-8701-C8D2E749733C}" srcOrd="0" destOrd="0" presId="urn:microsoft.com/office/officeart/2005/8/layout/vList3"/>
    <dgm:cxn modelId="{DA802EBF-2043-4BCE-A26C-80083D274DA5}" type="presParOf" srcId="{CA4EB8D1-445A-4BCC-9AE9-3CB0ED46A9DA}" destId="{2DE960B9-F011-41D6-9476-8AA9F97E8EE2}" srcOrd="1" destOrd="0" presId="urn:microsoft.com/office/officeart/2005/8/layout/vList3"/>
    <dgm:cxn modelId="{FB4DFA31-8463-49E0-9F89-C488332A8A2F}" type="presParOf" srcId="{93B7CC09-D19F-4365-A86A-19BC00555527}" destId="{D1EC17AD-D27B-4737-B064-C59A237A3E60}" srcOrd="15" destOrd="0" presId="urn:microsoft.com/office/officeart/2005/8/layout/vList3"/>
    <dgm:cxn modelId="{72E885AD-ADDA-480F-9348-9884E7242905}" type="presParOf" srcId="{93B7CC09-D19F-4365-A86A-19BC00555527}" destId="{191C3E74-0489-4CD4-A51E-D3FD940D9353}" srcOrd="16" destOrd="0" presId="urn:microsoft.com/office/officeart/2005/8/layout/vList3"/>
    <dgm:cxn modelId="{4CF7BA7A-9CB1-4049-822A-A226AF8A1AB5}" type="presParOf" srcId="{191C3E74-0489-4CD4-A51E-D3FD940D9353}" destId="{3A38FACE-ACE8-46F6-96C2-36E7DD6F7B25}" srcOrd="0" destOrd="0" presId="urn:microsoft.com/office/officeart/2005/8/layout/vList3"/>
    <dgm:cxn modelId="{B420F81E-B02A-4AB2-9776-E4DD862CDA92}" type="presParOf" srcId="{191C3E74-0489-4CD4-A51E-D3FD940D9353}" destId="{32189B71-91FE-46BE-AAB0-35D813FB9FF3}" srcOrd="1" destOrd="0" presId="urn:microsoft.com/office/officeart/2005/8/layout/vList3"/>
    <dgm:cxn modelId="{6D4960EE-4213-4262-A141-A47240810577}" type="presParOf" srcId="{93B7CC09-D19F-4365-A86A-19BC00555527}" destId="{54987913-1EBE-4509-B928-6CA2152F69CF}" srcOrd="17" destOrd="0" presId="urn:microsoft.com/office/officeart/2005/8/layout/vList3"/>
    <dgm:cxn modelId="{416B5684-A3CE-49EB-A988-9155A37D6B63}" type="presParOf" srcId="{93B7CC09-D19F-4365-A86A-19BC00555527}" destId="{6410B648-C7F1-4024-86C3-95E7EA38D0A7}" srcOrd="18" destOrd="0" presId="urn:microsoft.com/office/officeart/2005/8/layout/vList3"/>
    <dgm:cxn modelId="{F4DB032B-5442-4001-9468-7B7619B50A36}" type="presParOf" srcId="{6410B648-C7F1-4024-86C3-95E7EA38D0A7}" destId="{9622017F-CA34-436A-84FD-E9BF25177C01}" srcOrd="0" destOrd="0" presId="urn:microsoft.com/office/officeart/2005/8/layout/vList3"/>
    <dgm:cxn modelId="{BEE344AC-3A66-431D-B5EE-342822B80BE0}" type="presParOf" srcId="{6410B648-C7F1-4024-86C3-95E7EA38D0A7}" destId="{0CBECA00-4763-4835-839E-59FD651A29AA}" srcOrd="1" destOrd="0" presId="urn:microsoft.com/office/officeart/2005/8/layout/vList3"/>
    <dgm:cxn modelId="{6DB36F4B-F939-4DEB-9EC9-E26431F1EB88}" type="presParOf" srcId="{93B7CC09-D19F-4365-A86A-19BC00555527}" destId="{C0BBCC41-9D93-4755-9CD8-E808AA83F1B9}" srcOrd="19" destOrd="0" presId="urn:microsoft.com/office/officeart/2005/8/layout/vList3"/>
    <dgm:cxn modelId="{F5159C86-F044-4DB7-AC76-9C747FE1A548}" type="presParOf" srcId="{93B7CC09-D19F-4365-A86A-19BC00555527}" destId="{132BFFD2-2C9A-4987-AAC4-0533A59F82C5}" srcOrd="20" destOrd="0" presId="urn:microsoft.com/office/officeart/2005/8/layout/vList3"/>
    <dgm:cxn modelId="{2EC83ABE-8C89-43CF-AA91-2D21E9417874}" type="presParOf" srcId="{132BFFD2-2C9A-4987-AAC4-0533A59F82C5}" destId="{D44E854D-0343-428D-B0AA-8171FE03950E}" srcOrd="0" destOrd="0" presId="urn:microsoft.com/office/officeart/2005/8/layout/vList3"/>
    <dgm:cxn modelId="{28B96D42-68B8-4EFC-9D52-8A263983E29C}" type="presParOf" srcId="{132BFFD2-2C9A-4987-AAC4-0533A59F82C5}" destId="{5D616471-37F1-4887-8E4E-7DB698BB22C2}" srcOrd="1" destOrd="0" presId="urn:microsoft.com/office/officeart/2005/8/layout/vList3"/>
  </dgm:cxnLst>
  <dgm:bg/>
  <dgm:whole/>
  <dgm:extLst>
    <a:ext uri="http://schemas.microsoft.com/office/drawing/2008/diagram">
      <dsp:dataModelExt xmlns:dsp="http://schemas.microsoft.com/office/drawing/2008/diagram" relId="rId4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7E7117-E9A7-4A52-B334-A9BEA537C271}">
      <dsp:nvSpPr>
        <dsp:cNvPr id="0" name=""/>
        <dsp:cNvSpPr/>
      </dsp:nvSpPr>
      <dsp:spPr>
        <a:xfrm rot="10800000">
          <a:off x="471173" y="1475"/>
          <a:ext cx="1456117" cy="417626"/>
        </a:xfrm>
        <a:prstGeom prst="homePlate">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62" tIns="53340" rIns="99568" bIns="53340" numCol="1" spcCol="1270" anchor="ctr" anchorCtr="0">
          <a:noAutofit/>
        </a:bodyPr>
        <a:lstStyle/>
        <a:p>
          <a:pPr lvl="0" algn="ctr" defTabSz="622300">
            <a:lnSpc>
              <a:spcPct val="90000"/>
            </a:lnSpc>
            <a:spcBef>
              <a:spcPct val="0"/>
            </a:spcBef>
            <a:spcAft>
              <a:spcPct val="35000"/>
            </a:spcAft>
          </a:pPr>
          <a:r>
            <a:rPr lang="en-GB" sz="1400" kern="1200" dirty="0">
              <a:solidFill>
                <a:schemeClr val="bg1"/>
              </a:solidFill>
            </a:rPr>
            <a:t>Australia </a:t>
          </a:r>
        </a:p>
      </dsp:txBody>
      <dsp:txXfrm rot="10800000">
        <a:off x="575579" y="1475"/>
        <a:ext cx="1351711" cy="417626"/>
      </dsp:txXfrm>
    </dsp:sp>
    <dsp:sp modelId="{37C30309-E0F2-4D24-84CC-A9A8B194EE9F}">
      <dsp:nvSpPr>
        <dsp:cNvPr id="0" name=""/>
        <dsp:cNvSpPr/>
      </dsp:nvSpPr>
      <dsp:spPr>
        <a:xfrm>
          <a:off x="262359" y="1475"/>
          <a:ext cx="417626" cy="417626"/>
        </a:xfrm>
        <a:prstGeom prst="ellipse">
          <a:avLst/>
        </a:prstGeom>
        <a:blipFill rotWithShape="0">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4AEDA72-DB98-4C0E-B801-88105F9375E5}">
      <dsp:nvSpPr>
        <dsp:cNvPr id="0" name=""/>
        <dsp:cNvSpPr/>
      </dsp:nvSpPr>
      <dsp:spPr>
        <a:xfrm rot="10800000">
          <a:off x="471173" y="543767"/>
          <a:ext cx="1456117" cy="417626"/>
        </a:xfrm>
        <a:prstGeom prst="homePlate">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62" tIns="53340" rIns="99568" bIns="53340" numCol="1" spcCol="1270" anchor="ctr" anchorCtr="0">
          <a:noAutofit/>
        </a:bodyPr>
        <a:lstStyle/>
        <a:p>
          <a:pPr lvl="0" algn="ctr" defTabSz="622300">
            <a:lnSpc>
              <a:spcPct val="90000"/>
            </a:lnSpc>
            <a:spcBef>
              <a:spcPct val="0"/>
            </a:spcBef>
            <a:spcAft>
              <a:spcPct val="35000"/>
            </a:spcAft>
          </a:pPr>
          <a:r>
            <a:rPr lang="en-GB" sz="1400" kern="1200" dirty="0">
              <a:solidFill>
                <a:schemeClr val="bg1"/>
              </a:solidFill>
            </a:rPr>
            <a:t>Canada </a:t>
          </a:r>
        </a:p>
      </dsp:txBody>
      <dsp:txXfrm rot="10800000">
        <a:off x="575579" y="543767"/>
        <a:ext cx="1351711" cy="417626"/>
      </dsp:txXfrm>
    </dsp:sp>
    <dsp:sp modelId="{014DC99B-A470-4204-8C55-F923D57A9F3B}">
      <dsp:nvSpPr>
        <dsp:cNvPr id="0" name=""/>
        <dsp:cNvSpPr/>
      </dsp:nvSpPr>
      <dsp:spPr>
        <a:xfrm>
          <a:off x="262359" y="543767"/>
          <a:ext cx="417626" cy="417626"/>
        </a:xfrm>
        <a:prstGeom prst="ellipse">
          <a:avLst/>
        </a:prstGeom>
        <a:blipFill rotWithShape="0">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68129CA-3367-4A06-99AA-10B9C1F0FC72}">
      <dsp:nvSpPr>
        <dsp:cNvPr id="0" name=""/>
        <dsp:cNvSpPr/>
      </dsp:nvSpPr>
      <dsp:spPr>
        <a:xfrm rot="10800000">
          <a:off x="471173" y="1086058"/>
          <a:ext cx="1456117" cy="417626"/>
        </a:xfrm>
        <a:prstGeom prst="homePlate">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62" tIns="53340" rIns="99568" bIns="53340" numCol="1" spcCol="1270" anchor="ctr" anchorCtr="0">
          <a:noAutofit/>
        </a:bodyPr>
        <a:lstStyle/>
        <a:p>
          <a:pPr lvl="0" algn="ctr" defTabSz="622300">
            <a:lnSpc>
              <a:spcPct val="90000"/>
            </a:lnSpc>
            <a:spcBef>
              <a:spcPct val="0"/>
            </a:spcBef>
            <a:spcAft>
              <a:spcPct val="35000"/>
            </a:spcAft>
          </a:pPr>
          <a:r>
            <a:rPr lang="en-GB" sz="1400" kern="1200" dirty="0">
              <a:solidFill>
                <a:schemeClr val="bg1"/>
              </a:solidFill>
            </a:rPr>
            <a:t>Denmark</a:t>
          </a:r>
        </a:p>
      </dsp:txBody>
      <dsp:txXfrm rot="10800000">
        <a:off x="575579" y="1086058"/>
        <a:ext cx="1351711" cy="417626"/>
      </dsp:txXfrm>
    </dsp:sp>
    <dsp:sp modelId="{DBEC2D7C-65BD-45BB-99D6-E1FBFFD48AB2}">
      <dsp:nvSpPr>
        <dsp:cNvPr id="0" name=""/>
        <dsp:cNvSpPr/>
      </dsp:nvSpPr>
      <dsp:spPr>
        <a:xfrm>
          <a:off x="262359" y="1086058"/>
          <a:ext cx="417626" cy="417626"/>
        </a:xfrm>
        <a:prstGeom prst="ellipse">
          <a:avLst/>
        </a:prstGeom>
        <a:blipFill rotWithShape="0">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9F3E093-9931-4C77-A0CF-21D12124FB50}">
      <dsp:nvSpPr>
        <dsp:cNvPr id="0" name=""/>
        <dsp:cNvSpPr/>
      </dsp:nvSpPr>
      <dsp:spPr>
        <a:xfrm rot="10800000">
          <a:off x="471173" y="1628349"/>
          <a:ext cx="1456117" cy="417626"/>
        </a:xfrm>
        <a:prstGeom prst="homePlate">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62" tIns="53340" rIns="99568" bIns="53340" numCol="1" spcCol="1270" anchor="ctr" anchorCtr="0">
          <a:noAutofit/>
        </a:bodyPr>
        <a:lstStyle/>
        <a:p>
          <a:pPr lvl="0" algn="ctr" defTabSz="622300">
            <a:lnSpc>
              <a:spcPct val="90000"/>
            </a:lnSpc>
            <a:spcBef>
              <a:spcPct val="0"/>
            </a:spcBef>
            <a:spcAft>
              <a:spcPct val="35000"/>
            </a:spcAft>
          </a:pPr>
          <a:r>
            <a:rPr lang="en-GB" sz="1400" kern="1200" dirty="0">
              <a:solidFill>
                <a:schemeClr val="bg1"/>
              </a:solidFill>
            </a:rPr>
            <a:t>India</a:t>
          </a:r>
        </a:p>
      </dsp:txBody>
      <dsp:txXfrm rot="10800000">
        <a:off x="575579" y="1628349"/>
        <a:ext cx="1351711" cy="417626"/>
      </dsp:txXfrm>
    </dsp:sp>
    <dsp:sp modelId="{0D3E4F76-1EEF-4335-AD3A-5A99A6D9BFBD}">
      <dsp:nvSpPr>
        <dsp:cNvPr id="0" name=""/>
        <dsp:cNvSpPr/>
      </dsp:nvSpPr>
      <dsp:spPr>
        <a:xfrm>
          <a:off x="262359" y="1628349"/>
          <a:ext cx="417626" cy="417626"/>
        </a:xfrm>
        <a:prstGeom prst="ellipse">
          <a:avLst/>
        </a:prstGeom>
        <a:blipFill rotWithShape="0">
          <a:blip xmlns:r="http://schemas.openxmlformats.org/officeDocument/2006/relationships" r:embed="rId4"/>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6F088C5-C78E-47E5-A773-68CBFB241BC4}">
      <dsp:nvSpPr>
        <dsp:cNvPr id="0" name=""/>
        <dsp:cNvSpPr/>
      </dsp:nvSpPr>
      <dsp:spPr>
        <a:xfrm rot="10800000">
          <a:off x="471173" y="2170640"/>
          <a:ext cx="1456117" cy="417626"/>
        </a:xfrm>
        <a:prstGeom prst="homePlate">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62" tIns="53340" rIns="99568" bIns="53340" numCol="1" spcCol="1270" anchor="ctr" anchorCtr="0">
          <a:noAutofit/>
        </a:bodyPr>
        <a:lstStyle/>
        <a:p>
          <a:pPr lvl="0" algn="ctr" defTabSz="622300">
            <a:lnSpc>
              <a:spcPct val="90000"/>
            </a:lnSpc>
            <a:spcBef>
              <a:spcPct val="0"/>
            </a:spcBef>
            <a:spcAft>
              <a:spcPct val="35000"/>
            </a:spcAft>
          </a:pPr>
          <a:r>
            <a:rPr lang="en-GB" sz="1400" kern="1200" dirty="0">
              <a:solidFill>
                <a:schemeClr val="bg1"/>
              </a:solidFill>
            </a:rPr>
            <a:t>Israel</a:t>
          </a:r>
        </a:p>
      </dsp:txBody>
      <dsp:txXfrm rot="10800000">
        <a:off x="575579" y="2170640"/>
        <a:ext cx="1351711" cy="417626"/>
      </dsp:txXfrm>
    </dsp:sp>
    <dsp:sp modelId="{3E4A51D1-ABF7-4B19-ACCF-70A00B4D40D2}">
      <dsp:nvSpPr>
        <dsp:cNvPr id="0" name=""/>
        <dsp:cNvSpPr/>
      </dsp:nvSpPr>
      <dsp:spPr>
        <a:xfrm>
          <a:off x="262359" y="2170640"/>
          <a:ext cx="417626" cy="417626"/>
        </a:xfrm>
        <a:prstGeom prst="ellipse">
          <a:avLst/>
        </a:prstGeom>
        <a:blipFill rotWithShape="0">
          <a:blip xmlns:r="http://schemas.openxmlformats.org/officeDocument/2006/relationships" r:embed="rId5"/>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BBE0B6E-F041-4351-A519-8D35C5980C49}">
      <dsp:nvSpPr>
        <dsp:cNvPr id="0" name=""/>
        <dsp:cNvSpPr/>
      </dsp:nvSpPr>
      <dsp:spPr>
        <a:xfrm rot="10800000">
          <a:off x="471173" y="2712931"/>
          <a:ext cx="1456117" cy="417626"/>
        </a:xfrm>
        <a:prstGeom prst="homePlate">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62" tIns="53340" rIns="99568" bIns="53340" numCol="1" spcCol="1270" anchor="ctr" anchorCtr="0">
          <a:noAutofit/>
        </a:bodyPr>
        <a:lstStyle/>
        <a:p>
          <a:pPr lvl="0" algn="ctr" defTabSz="622300">
            <a:lnSpc>
              <a:spcPct val="90000"/>
            </a:lnSpc>
            <a:spcBef>
              <a:spcPct val="0"/>
            </a:spcBef>
            <a:spcAft>
              <a:spcPct val="35000"/>
            </a:spcAft>
          </a:pPr>
          <a:r>
            <a:rPr lang="en-GB" sz="1400" kern="1200" dirty="0">
              <a:solidFill>
                <a:schemeClr val="bg1"/>
              </a:solidFill>
            </a:rPr>
            <a:t>New Zealand</a:t>
          </a:r>
        </a:p>
      </dsp:txBody>
      <dsp:txXfrm rot="10800000">
        <a:off x="575579" y="2712931"/>
        <a:ext cx="1351711" cy="417626"/>
      </dsp:txXfrm>
    </dsp:sp>
    <dsp:sp modelId="{68769C52-6103-4E8E-9CD6-F4352D2495F0}">
      <dsp:nvSpPr>
        <dsp:cNvPr id="0" name=""/>
        <dsp:cNvSpPr/>
      </dsp:nvSpPr>
      <dsp:spPr>
        <a:xfrm>
          <a:off x="262359" y="2712931"/>
          <a:ext cx="417626" cy="417626"/>
        </a:xfrm>
        <a:prstGeom prst="ellipse">
          <a:avLst/>
        </a:prstGeom>
        <a:blipFill rotWithShape="0">
          <a:blip xmlns:r="http://schemas.openxmlformats.org/officeDocument/2006/relationships" r:embed="rId6"/>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25CD4F1-587F-4D81-B192-0A48986C51B8}">
      <dsp:nvSpPr>
        <dsp:cNvPr id="0" name=""/>
        <dsp:cNvSpPr/>
      </dsp:nvSpPr>
      <dsp:spPr>
        <a:xfrm rot="10800000">
          <a:off x="471173" y="3255223"/>
          <a:ext cx="1456117" cy="417626"/>
        </a:xfrm>
        <a:prstGeom prst="homePlate">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62" tIns="53340" rIns="99568" bIns="53340" numCol="1" spcCol="1270" anchor="ctr" anchorCtr="0">
          <a:noAutofit/>
        </a:bodyPr>
        <a:lstStyle/>
        <a:p>
          <a:pPr lvl="0" algn="ctr" defTabSz="622300">
            <a:lnSpc>
              <a:spcPct val="90000"/>
            </a:lnSpc>
            <a:spcBef>
              <a:spcPct val="0"/>
            </a:spcBef>
            <a:spcAft>
              <a:spcPct val="35000"/>
            </a:spcAft>
          </a:pPr>
          <a:r>
            <a:rPr lang="en-GB" sz="1400" kern="1200" dirty="0">
              <a:solidFill>
                <a:schemeClr val="bg1"/>
              </a:solidFill>
            </a:rPr>
            <a:t>South Africa</a:t>
          </a:r>
        </a:p>
      </dsp:txBody>
      <dsp:txXfrm rot="10800000">
        <a:off x="575579" y="3255223"/>
        <a:ext cx="1351711" cy="417626"/>
      </dsp:txXfrm>
    </dsp:sp>
    <dsp:sp modelId="{472B826C-E29D-423F-883E-44838AC6EF93}">
      <dsp:nvSpPr>
        <dsp:cNvPr id="0" name=""/>
        <dsp:cNvSpPr/>
      </dsp:nvSpPr>
      <dsp:spPr>
        <a:xfrm>
          <a:off x="262359" y="3255223"/>
          <a:ext cx="417626" cy="417626"/>
        </a:xfrm>
        <a:prstGeom prst="ellipse">
          <a:avLst/>
        </a:prstGeom>
        <a:blipFill rotWithShape="0">
          <a:blip xmlns:r="http://schemas.openxmlformats.org/officeDocument/2006/relationships" r:embed="rId7"/>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1F48811-D469-4B9E-B751-56625525367B}">
      <dsp:nvSpPr>
        <dsp:cNvPr id="0" name=""/>
        <dsp:cNvSpPr/>
      </dsp:nvSpPr>
      <dsp:spPr>
        <a:xfrm rot="10800000">
          <a:off x="471173" y="3797514"/>
          <a:ext cx="1456117" cy="417626"/>
        </a:xfrm>
        <a:prstGeom prst="homePlate">
          <a:avLst/>
        </a:prstGeom>
        <a:solidFill>
          <a:srgbClr val="06A3B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62" tIns="53340" rIns="99568" bIns="53340" numCol="1" spcCol="1270" anchor="ctr" anchorCtr="0">
          <a:noAutofit/>
        </a:bodyPr>
        <a:lstStyle/>
        <a:p>
          <a:pPr lvl="0" algn="ctr" defTabSz="622300">
            <a:lnSpc>
              <a:spcPct val="90000"/>
            </a:lnSpc>
            <a:spcBef>
              <a:spcPct val="0"/>
            </a:spcBef>
            <a:spcAft>
              <a:spcPct val="35000"/>
            </a:spcAft>
          </a:pPr>
          <a:r>
            <a:rPr lang="en-GB" sz="1400" kern="1200" dirty="0">
              <a:solidFill>
                <a:schemeClr val="bg1"/>
              </a:solidFill>
            </a:rPr>
            <a:t>Sweden</a:t>
          </a:r>
        </a:p>
      </dsp:txBody>
      <dsp:txXfrm rot="10800000">
        <a:off x="575579" y="3797514"/>
        <a:ext cx="1351711" cy="417626"/>
      </dsp:txXfrm>
    </dsp:sp>
    <dsp:sp modelId="{D6488D64-9538-47FF-9299-5151D7E6E169}">
      <dsp:nvSpPr>
        <dsp:cNvPr id="0" name=""/>
        <dsp:cNvSpPr/>
      </dsp:nvSpPr>
      <dsp:spPr>
        <a:xfrm>
          <a:off x="262359" y="3797514"/>
          <a:ext cx="417626" cy="417626"/>
        </a:xfrm>
        <a:prstGeom prst="ellipse">
          <a:avLst/>
        </a:prstGeom>
        <a:blipFill rotWithShape="0">
          <a:blip xmlns:r="http://schemas.openxmlformats.org/officeDocument/2006/relationships" r:embed="rId8"/>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0B9050D-B785-4B5D-A3E4-F91ED17CC65E}">
      <dsp:nvSpPr>
        <dsp:cNvPr id="0" name=""/>
        <dsp:cNvSpPr/>
      </dsp:nvSpPr>
      <dsp:spPr>
        <a:xfrm rot="10800000">
          <a:off x="471173" y="4339805"/>
          <a:ext cx="1456117" cy="417626"/>
        </a:xfrm>
        <a:prstGeom prst="homePlate">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62" tIns="53340" rIns="99568" bIns="53340" numCol="1" spcCol="1270" anchor="ctr" anchorCtr="0">
          <a:noAutofit/>
        </a:bodyPr>
        <a:lstStyle/>
        <a:p>
          <a:pPr lvl="0" algn="ctr" defTabSz="622300">
            <a:lnSpc>
              <a:spcPct val="90000"/>
            </a:lnSpc>
            <a:spcBef>
              <a:spcPct val="0"/>
            </a:spcBef>
            <a:spcAft>
              <a:spcPct val="35000"/>
            </a:spcAft>
          </a:pPr>
          <a:r>
            <a:rPr lang="en-GB" sz="1400" kern="1200" dirty="0">
              <a:solidFill>
                <a:schemeClr val="bg1"/>
              </a:solidFill>
            </a:rPr>
            <a:t>United Kingdom</a:t>
          </a:r>
        </a:p>
      </dsp:txBody>
      <dsp:txXfrm rot="10800000">
        <a:off x="575579" y="4339805"/>
        <a:ext cx="1351711" cy="417626"/>
      </dsp:txXfrm>
    </dsp:sp>
    <dsp:sp modelId="{2ABBD698-0BA4-4134-8691-58B058BCE40C}">
      <dsp:nvSpPr>
        <dsp:cNvPr id="0" name=""/>
        <dsp:cNvSpPr/>
      </dsp:nvSpPr>
      <dsp:spPr>
        <a:xfrm>
          <a:off x="262359" y="4339805"/>
          <a:ext cx="417626" cy="417626"/>
        </a:xfrm>
        <a:prstGeom prst="ellipse">
          <a:avLst/>
        </a:prstGeom>
        <a:blipFill rotWithShape="0">
          <a:blip xmlns:r="http://schemas.openxmlformats.org/officeDocument/2006/relationships" r:embed="rId9"/>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068B2AA-85FF-436B-9B45-34794DD5E334}">
      <dsp:nvSpPr>
        <dsp:cNvPr id="0" name=""/>
        <dsp:cNvSpPr/>
      </dsp:nvSpPr>
      <dsp:spPr>
        <a:xfrm rot="10800000">
          <a:off x="471173" y="4888020"/>
          <a:ext cx="1456117" cy="405778"/>
        </a:xfrm>
        <a:prstGeom prst="homePlate">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62" tIns="45720" rIns="85344" bIns="45720" numCol="1" spcCol="1270" anchor="ctr" anchorCtr="0">
          <a:noAutofit/>
        </a:bodyPr>
        <a:lstStyle/>
        <a:p>
          <a:pPr lvl="0" algn="ctr" defTabSz="533400">
            <a:lnSpc>
              <a:spcPct val="90000"/>
            </a:lnSpc>
            <a:spcBef>
              <a:spcPct val="0"/>
            </a:spcBef>
            <a:spcAft>
              <a:spcPct val="35000"/>
            </a:spcAft>
          </a:pPr>
          <a:r>
            <a:rPr lang="en-GB" sz="1200" kern="1200" dirty="0">
              <a:solidFill>
                <a:schemeClr val="bg1"/>
              </a:solidFill>
            </a:rPr>
            <a:t>United States of America</a:t>
          </a:r>
          <a:endParaRPr lang="en-GB" sz="900" kern="1200" dirty="0">
            <a:solidFill>
              <a:schemeClr val="bg1"/>
            </a:solidFill>
          </a:endParaRPr>
        </a:p>
      </dsp:txBody>
      <dsp:txXfrm rot="10800000">
        <a:off x="572617" y="4888020"/>
        <a:ext cx="1354673" cy="405778"/>
      </dsp:txXfrm>
    </dsp:sp>
    <dsp:sp modelId="{A4F9EA28-15A6-42B1-A870-0256BAD53416}">
      <dsp:nvSpPr>
        <dsp:cNvPr id="0" name=""/>
        <dsp:cNvSpPr/>
      </dsp:nvSpPr>
      <dsp:spPr>
        <a:xfrm>
          <a:off x="262359" y="4882096"/>
          <a:ext cx="417626" cy="417626"/>
        </a:xfrm>
        <a:prstGeom prst="ellipse">
          <a:avLst/>
        </a:prstGeom>
        <a:blipFill rotWithShape="0">
          <a:blip xmlns:r="http://schemas.openxmlformats.org/officeDocument/2006/relationships" r:embed="rId10"/>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C4C4B2-12C4-44CD-B17E-92598391E33F}">
      <dsp:nvSpPr>
        <dsp:cNvPr id="0" name=""/>
        <dsp:cNvSpPr/>
      </dsp:nvSpPr>
      <dsp:spPr>
        <a:xfrm rot="10800000">
          <a:off x="270649" y="855"/>
          <a:ext cx="791589" cy="285058"/>
        </a:xfrm>
        <a:prstGeom prst="homePlate">
          <a:avLst/>
        </a:prstGeom>
        <a:solidFill>
          <a:schemeClr val="bg1">
            <a:lumMod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5703" tIns="38100" rIns="71120" bIns="38100" numCol="1" spcCol="1270" anchor="ctr" anchorCtr="0">
          <a:noAutofit/>
        </a:bodyPr>
        <a:lstStyle/>
        <a:p>
          <a:pPr lvl="0" algn="ctr" defTabSz="444500">
            <a:lnSpc>
              <a:spcPct val="90000"/>
            </a:lnSpc>
            <a:spcBef>
              <a:spcPct val="0"/>
            </a:spcBef>
            <a:spcAft>
              <a:spcPct val="35000"/>
            </a:spcAft>
          </a:pPr>
          <a:r>
            <a:rPr lang="en-GB" sz="1000" b="0" i="0" u="none" kern="1200" dirty="0">
              <a:solidFill>
                <a:schemeClr val="bg1"/>
              </a:solidFill>
            </a:rPr>
            <a:t>AOTRG</a:t>
          </a:r>
          <a:endParaRPr lang="en-GB" sz="950" kern="1200" dirty="0">
            <a:solidFill>
              <a:schemeClr val="bg1"/>
            </a:solidFill>
          </a:endParaRPr>
        </a:p>
      </dsp:txBody>
      <dsp:txXfrm rot="10800000">
        <a:off x="341913" y="855"/>
        <a:ext cx="720325" cy="285058"/>
      </dsp:txXfrm>
    </dsp:sp>
    <dsp:sp modelId="{322C6B81-793B-43EA-B717-080CDFB0DF39}">
      <dsp:nvSpPr>
        <dsp:cNvPr id="0" name=""/>
        <dsp:cNvSpPr/>
      </dsp:nvSpPr>
      <dsp:spPr>
        <a:xfrm>
          <a:off x="128120" y="855"/>
          <a:ext cx="285058" cy="285058"/>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E805FBF7-97BC-4A68-BF81-2117F980FDE9}">
      <dsp:nvSpPr>
        <dsp:cNvPr id="0" name=""/>
        <dsp:cNvSpPr/>
      </dsp:nvSpPr>
      <dsp:spPr>
        <a:xfrm rot="10800000">
          <a:off x="270649" y="371006"/>
          <a:ext cx="791589" cy="285058"/>
        </a:xfrm>
        <a:prstGeom prst="homePlate">
          <a:avLst/>
        </a:prstGeom>
        <a:solidFill>
          <a:schemeClr val="bg1">
            <a:lumMod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5703" tIns="38100" rIns="71120" bIns="38100" numCol="1" spcCol="1270" anchor="ctr" anchorCtr="0">
          <a:noAutofit/>
        </a:bodyPr>
        <a:lstStyle/>
        <a:p>
          <a:pPr lvl="0" algn="ctr" defTabSz="444500">
            <a:lnSpc>
              <a:spcPct val="90000"/>
            </a:lnSpc>
            <a:spcBef>
              <a:spcPct val="0"/>
            </a:spcBef>
            <a:spcAft>
              <a:spcPct val="35000"/>
            </a:spcAft>
          </a:pPr>
          <a:r>
            <a:rPr lang="en-GB" sz="1000" kern="1200" dirty="0">
              <a:solidFill>
                <a:schemeClr val="bg1"/>
              </a:solidFill>
            </a:rPr>
            <a:t>ACOT</a:t>
          </a:r>
          <a:endParaRPr lang="en-GB" sz="950" kern="1200" dirty="0">
            <a:solidFill>
              <a:schemeClr val="bg1"/>
            </a:solidFill>
          </a:endParaRPr>
        </a:p>
      </dsp:txBody>
      <dsp:txXfrm rot="10800000">
        <a:off x="341913" y="371006"/>
        <a:ext cx="720325" cy="285058"/>
      </dsp:txXfrm>
    </dsp:sp>
    <dsp:sp modelId="{53E23A54-3F3E-4B26-90EB-33251511CC4C}">
      <dsp:nvSpPr>
        <dsp:cNvPr id="0" name=""/>
        <dsp:cNvSpPr/>
      </dsp:nvSpPr>
      <dsp:spPr>
        <a:xfrm>
          <a:off x="128120" y="371006"/>
          <a:ext cx="285058" cy="285058"/>
        </a:xfrm>
        <a:prstGeom prst="ellipse">
          <a:avLst/>
        </a:prstGeom>
        <a:blipFill rotWithShape="0">
          <a:blip xmlns:r="http://schemas.openxmlformats.org/officeDocument/2006/relationships" r:embed="rId2"/>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AF765E0C-6A5E-4A33-A64E-4A7BDAD8BB76}">
      <dsp:nvSpPr>
        <dsp:cNvPr id="0" name=""/>
        <dsp:cNvSpPr/>
      </dsp:nvSpPr>
      <dsp:spPr>
        <a:xfrm rot="10800000">
          <a:off x="270649" y="741157"/>
          <a:ext cx="791589" cy="285058"/>
        </a:xfrm>
        <a:prstGeom prst="homePlate">
          <a:avLst/>
        </a:prstGeom>
        <a:solidFill>
          <a:schemeClr val="bg1">
            <a:lumMod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5703" tIns="38100" rIns="71120" bIns="38100" numCol="1" spcCol="1270" anchor="ctr" anchorCtr="0">
          <a:noAutofit/>
        </a:bodyPr>
        <a:lstStyle/>
        <a:p>
          <a:pPr lvl="0" algn="ctr" defTabSz="444500">
            <a:lnSpc>
              <a:spcPct val="90000"/>
            </a:lnSpc>
            <a:spcBef>
              <a:spcPct val="0"/>
            </a:spcBef>
            <a:spcAft>
              <a:spcPct val="35000"/>
            </a:spcAft>
          </a:pPr>
          <a:r>
            <a:rPr lang="en-GB" sz="1000" kern="1200" dirty="0">
              <a:solidFill>
                <a:schemeClr val="bg1"/>
              </a:solidFill>
            </a:rPr>
            <a:t>APOTRG</a:t>
          </a:r>
          <a:endParaRPr lang="en-GB" sz="950" kern="1200" dirty="0">
            <a:solidFill>
              <a:schemeClr val="bg1"/>
            </a:solidFill>
          </a:endParaRPr>
        </a:p>
      </dsp:txBody>
      <dsp:txXfrm rot="10800000">
        <a:off x="341913" y="741157"/>
        <a:ext cx="720325" cy="285058"/>
      </dsp:txXfrm>
    </dsp:sp>
    <dsp:sp modelId="{9C11D4FC-0A44-471A-BCB6-45530C1FD5A0}">
      <dsp:nvSpPr>
        <dsp:cNvPr id="0" name=""/>
        <dsp:cNvSpPr/>
      </dsp:nvSpPr>
      <dsp:spPr>
        <a:xfrm>
          <a:off x="128120" y="741157"/>
          <a:ext cx="285058" cy="285058"/>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45000" r="-45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ADD0E1D8-5BB6-4B69-BC4E-8D9BEFE12ABA}">
      <dsp:nvSpPr>
        <dsp:cNvPr id="0" name=""/>
        <dsp:cNvSpPr/>
      </dsp:nvSpPr>
      <dsp:spPr>
        <a:xfrm rot="10800000">
          <a:off x="270649" y="1111308"/>
          <a:ext cx="791589" cy="285058"/>
        </a:xfrm>
        <a:prstGeom prst="homePlate">
          <a:avLst/>
        </a:prstGeom>
        <a:solidFill>
          <a:schemeClr val="bg1">
            <a:lumMod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5703" tIns="38100" rIns="71120" bIns="38100" numCol="1" spcCol="1270" anchor="ctr" anchorCtr="0">
          <a:noAutofit/>
        </a:bodyPr>
        <a:lstStyle/>
        <a:p>
          <a:pPr lvl="0" algn="ctr" defTabSz="444500">
            <a:lnSpc>
              <a:spcPct val="90000"/>
            </a:lnSpc>
            <a:spcBef>
              <a:spcPct val="0"/>
            </a:spcBef>
            <a:spcAft>
              <a:spcPct val="35000"/>
            </a:spcAft>
          </a:pPr>
          <a:r>
            <a:rPr lang="en-GB" sz="1000" kern="1200" dirty="0">
              <a:solidFill>
                <a:schemeClr val="bg1"/>
              </a:solidFill>
            </a:rPr>
            <a:t>COTEC</a:t>
          </a:r>
          <a:endParaRPr lang="en-GB" sz="950" kern="1200" dirty="0">
            <a:solidFill>
              <a:schemeClr val="bg1"/>
            </a:solidFill>
          </a:endParaRPr>
        </a:p>
      </dsp:txBody>
      <dsp:txXfrm rot="10800000">
        <a:off x="341913" y="1111308"/>
        <a:ext cx="720325" cy="285058"/>
      </dsp:txXfrm>
    </dsp:sp>
    <dsp:sp modelId="{A5EB6372-1D4A-441F-97DA-6BEEBA42AD24}">
      <dsp:nvSpPr>
        <dsp:cNvPr id="0" name=""/>
        <dsp:cNvSpPr/>
      </dsp:nvSpPr>
      <dsp:spPr>
        <a:xfrm>
          <a:off x="128120" y="1111308"/>
          <a:ext cx="285058" cy="285058"/>
        </a:xfrm>
        <a:prstGeom prst="ellipse">
          <a:avLst/>
        </a:prstGeom>
        <a:blipFill rotWithShape="0">
          <a:blip xmlns:r="http://schemas.openxmlformats.org/officeDocument/2006/relationships" r:embed="rId4"/>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85017597-F91F-4961-8910-087CD48D5792}">
      <dsp:nvSpPr>
        <dsp:cNvPr id="0" name=""/>
        <dsp:cNvSpPr/>
      </dsp:nvSpPr>
      <dsp:spPr>
        <a:xfrm rot="10800000">
          <a:off x="270649" y="1481458"/>
          <a:ext cx="791589" cy="285058"/>
        </a:xfrm>
        <a:prstGeom prst="homePlate">
          <a:avLst/>
        </a:prstGeom>
        <a:solidFill>
          <a:schemeClr val="bg1">
            <a:lumMod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5703" tIns="38100" rIns="71120" bIns="38100" numCol="1" spcCol="1270" anchor="ctr" anchorCtr="0">
          <a:noAutofit/>
        </a:bodyPr>
        <a:lstStyle/>
        <a:p>
          <a:pPr lvl="0" algn="ctr" defTabSz="444500">
            <a:lnSpc>
              <a:spcPct val="90000"/>
            </a:lnSpc>
            <a:spcBef>
              <a:spcPct val="0"/>
            </a:spcBef>
            <a:spcAft>
              <a:spcPct val="35000"/>
            </a:spcAft>
          </a:pPr>
          <a:r>
            <a:rPr lang="en-GB" sz="1000" kern="1200" dirty="0">
              <a:solidFill>
                <a:schemeClr val="bg1"/>
              </a:solidFill>
            </a:rPr>
            <a:t>CLATO</a:t>
          </a:r>
          <a:endParaRPr lang="en-GB" sz="950" kern="1200" dirty="0">
            <a:solidFill>
              <a:schemeClr val="bg1"/>
            </a:solidFill>
          </a:endParaRPr>
        </a:p>
      </dsp:txBody>
      <dsp:txXfrm rot="10800000">
        <a:off x="341913" y="1481458"/>
        <a:ext cx="720325" cy="285058"/>
      </dsp:txXfrm>
    </dsp:sp>
    <dsp:sp modelId="{05CF4EB4-6A24-42D4-B603-0DC985010A94}">
      <dsp:nvSpPr>
        <dsp:cNvPr id="0" name=""/>
        <dsp:cNvSpPr/>
      </dsp:nvSpPr>
      <dsp:spPr>
        <a:xfrm>
          <a:off x="128120" y="1481458"/>
          <a:ext cx="285058" cy="285058"/>
        </a:xfrm>
        <a:prstGeom prst="ellipse">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t="-6000" b="-6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FDC39EE7-4442-4031-8DB4-DC36D3F91EBA}">
      <dsp:nvSpPr>
        <dsp:cNvPr id="0" name=""/>
        <dsp:cNvSpPr/>
      </dsp:nvSpPr>
      <dsp:spPr>
        <a:xfrm rot="10800000">
          <a:off x="270649" y="1851609"/>
          <a:ext cx="791589" cy="285058"/>
        </a:xfrm>
        <a:prstGeom prst="homePlate">
          <a:avLst/>
        </a:prstGeom>
        <a:solidFill>
          <a:schemeClr val="bg1">
            <a:lumMod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5703" tIns="38100" rIns="71120" bIns="38100" numCol="1" spcCol="1270" anchor="ctr" anchorCtr="0">
          <a:noAutofit/>
        </a:bodyPr>
        <a:lstStyle/>
        <a:p>
          <a:pPr lvl="0" algn="ctr" defTabSz="444500">
            <a:lnSpc>
              <a:spcPct val="90000"/>
            </a:lnSpc>
            <a:spcBef>
              <a:spcPct val="0"/>
            </a:spcBef>
            <a:spcAft>
              <a:spcPct val="35000"/>
            </a:spcAft>
          </a:pPr>
          <a:r>
            <a:rPr lang="en-GB" sz="1000" kern="1200" dirty="0">
              <a:solidFill>
                <a:schemeClr val="bg1"/>
              </a:solidFill>
            </a:rPr>
            <a:t>OTARG</a:t>
          </a:r>
        </a:p>
      </dsp:txBody>
      <dsp:txXfrm rot="10800000">
        <a:off x="341913" y="1851609"/>
        <a:ext cx="720325" cy="285058"/>
      </dsp:txXfrm>
    </dsp:sp>
    <dsp:sp modelId="{1D88A067-B717-446D-B797-7E8A1759EA4B}">
      <dsp:nvSpPr>
        <dsp:cNvPr id="0" name=""/>
        <dsp:cNvSpPr/>
      </dsp:nvSpPr>
      <dsp:spPr>
        <a:xfrm>
          <a:off x="128120" y="1851609"/>
          <a:ext cx="285058" cy="285058"/>
        </a:xfrm>
        <a:prstGeom prst="ellipse">
          <a:avLst/>
        </a:prstGeom>
        <a:blipFill rotWithShape="0">
          <a:blip xmlns:r="http://schemas.openxmlformats.org/officeDocument/2006/relationships" r:embed="rId6"/>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8AEB52A1-A2D1-4950-9496-451E7ABEA820}">
      <dsp:nvSpPr>
        <dsp:cNvPr id="0" name=""/>
        <dsp:cNvSpPr/>
      </dsp:nvSpPr>
      <dsp:spPr>
        <a:xfrm rot="10800000">
          <a:off x="270649" y="2221760"/>
          <a:ext cx="791589" cy="285058"/>
        </a:xfrm>
        <a:prstGeom prst="homePlate">
          <a:avLst/>
        </a:prstGeom>
        <a:solidFill>
          <a:schemeClr val="bg1">
            <a:lumMod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5703" tIns="38100" rIns="71120" bIns="38100" numCol="1" spcCol="1270" anchor="ctr" anchorCtr="0">
          <a:noAutofit/>
        </a:bodyPr>
        <a:lstStyle/>
        <a:p>
          <a:pPr lvl="0" algn="ctr" defTabSz="444500">
            <a:lnSpc>
              <a:spcPct val="90000"/>
            </a:lnSpc>
            <a:spcBef>
              <a:spcPct val="0"/>
            </a:spcBef>
            <a:spcAft>
              <a:spcPct val="35000"/>
            </a:spcAft>
          </a:pPr>
          <a:r>
            <a:rPr lang="en-GB" sz="1000" b="0" i="0" u="none" kern="1200" dirty="0">
              <a:solidFill>
                <a:schemeClr val="bg1"/>
              </a:solidFill>
            </a:rPr>
            <a:t>Kuwait</a:t>
          </a:r>
          <a:endParaRPr lang="en-GB" sz="950" kern="1200" dirty="0">
            <a:solidFill>
              <a:schemeClr val="bg1"/>
            </a:solidFill>
          </a:endParaRPr>
        </a:p>
      </dsp:txBody>
      <dsp:txXfrm rot="10800000">
        <a:off x="341913" y="2221760"/>
        <a:ext cx="720325" cy="285058"/>
      </dsp:txXfrm>
    </dsp:sp>
    <dsp:sp modelId="{10C7913E-277B-4262-A759-D4F1DDD609ED}">
      <dsp:nvSpPr>
        <dsp:cNvPr id="0" name=""/>
        <dsp:cNvSpPr/>
      </dsp:nvSpPr>
      <dsp:spPr>
        <a:xfrm>
          <a:off x="128120" y="2221760"/>
          <a:ext cx="285058" cy="285058"/>
        </a:xfrm>
        <a:prstGeom prst="ellipse">
          <a:avLst/>
        </a:prstGeom>
        <a:blipFill rotWithShape="0">
          <a:blip xmlns:r="http://schemas.openxmlformats.org/officeDocument/2006/relationships" r:embed="rId7"/>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4B9699-ACB0-FE47-A6DA-3351A35138C7}">
      <dsp:nvSpPr>
        <dsp:cNvPr id="0" name=""/>
        <dsp:cNvSpPr/>
      </dsp:nvSpPr>
      <dsp:spPr>
        <a:xfrm>
          <a:off x="1127553" y="2277658"/>
          <a:ext cx="1759392" cy="879696"/>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smtClean="0">
              <a:latin typeface="Calibri"/>
              <a:cs typeface="Calibri"/>
            </a:rPr>
            <a:t>Reduce carbon without reducing health</a:t>
          </a:r>
          <a:endParaRPr lang="en-US" sz="1900" kern="1200" dirty="0">
            <a:latin typeface="Calibri"/>
            <a:cs typeface="Calibri"/>
          </a:endParaRPr>
        </a:p>
      </dsp:txBody>
      <dsp:txXfrm>
        <a:off x="1153318" y="2303423"/>
        <a:ext cx="1707862" cy="828166"/>
      </dsp:txXfrm>
    </dsp:sp>
    <dsp:sp modelId="{7818B5FB-98B1-EC47-AB6C-3F04FF8F5F8A}">
      <dsp:nvSpPr>
        <dsp:cNvPr id="0" name=""/>
        <dsp:cNvSpPr/>
      </dsp:nvSpPr>
      <dsp:spPr>
        <a:xfrm rot="17945813">
          <a:off x="2515223" y="2069162"/>
          <a:ext cx="1447202" cy="32124"/>
        </a:xfrm>
        <a:custGeom>
          <a:avLst/>
          <a:gdLst/>
          <a:ahLst/>
          <a:cxnLst/>
          <a:rect l="0" t="0" r="0" b="0"/>
          <a:pathLst>
            <a:path>
              <a:moveTo>
                <a:pt x="0" y="16062"/>
              </a:moveTo>
              <a:lnTo>
                <a:pt x="1447202" y="16062"/>
              </a:lnTo>
            </a:path>
          </a:pathLst>
        </a:custGeom>
        <a:noFill/>
        <a:ln w="6350" cap="flat" cmpd="sng" algn="ctr">
          <a:solidFill>
            <a:schemeClr val="dk2">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latin typeface="Calibri"/>
            <a:cs typeface="Calibri"/>
          </a:endParaRPr>
        </a:p>
      </dsp:txBody>
      <dsp:txXfrm>
        <a:off x="3202644" y="2049044"/>
        <a:ext cx="72360" cy="72360"/>
      </dsp:txXfrm>
    </dsp:sp>
    <dsp:sp modelId="{B5DE997A-29D1-C24F-ABAF-8B412A21CA8B}">
      <dsp:nvSpPr>
        <dsp:cNvPr id="0" name=""/>
        <dsp:cNvSpPr/>
      </dsp:nvSpPr>
      <dsp:spPr>
        <a:xfrm>
          <a:off x="3590703" y="1013094"/>
          <a:ext cx="1759392" cy="879696"/>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smtClean="0">
              <a:latin typeface="Calibri"/>
              <a:cs typeface="Calibri"/>
            </a:rPr>
            <a:t>Reduce activity</a:t>
          </a:r>
          <a:endParaRPr lang="en-US" sz="1900" kern="1200" dirty="0">
            <a:latin typeface="Calibri"/>
            <a:cs typeface="Calibri"/>
          </a:endParaRPr>
        </a:p>
      </dsp:txBody>
      <dsp:txXfrm>
        <a:off x="3616468" y="1038859"/>
        <a:ext cx="1707862" cy="828166"/>
      </dsp:txXfrm>
    </dsp:sp>
    <dsp:sp modelId="{3FDB81BD-0E77-F441-98B4-0134F94FD21C}">
      <dsp:nvSpPr>
        <dsp:cNvPr id="0" name=""/>
        <dsp:cNvSpPr/>
      </dsp:nvSpPr>
      <dsp:spPr>
        <a:xfrm rot="18289469">
          <a:off x="5085794" y="931055"/>
          <a:ext cx="1232360" cy="32124"/>
        </a:xfrm>
        <a:custGeom>
          <a:avLst/>
          <a:gdLst/>
          <a:ahLst/>
          <a:cxnLst/>
          <a:rect l="0" t="0" r="0" b="0"/>
          <a:pathLst>
            <a:path>
              <a:moveTo>
                <a:pt x="0" y="16062"/>
              </a:moveTo>
              <a:lnTo>
                <a:pt x="1232360" y="16062"/>
              </a:lnTo>
            </a:path>
          </a:pathLst>
        </a:custGeom>
        <a:noFill/>
        <a:ln w="6350" cap="flat" cmpd="sng" algn="ctr">
          <a:solidFill>
            <a:schemeClr val="dk2">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latin typeface="Calibri"/>
            <a:cs typeface="Calibri"/>
          </a:endParaRPr>
        </a:p>
      </dsp:txBody>
      <dsp:txXfrm>
        <a:off x="5671165" y="916308"/>
        <a:ext cx="61618" cy="61618"/>
      </dsp:txXfrm>
    </dsp:sp>
    <dsp:sp modelId="{A6765925-0C81-B942-955B-7BF243B817EC}">
      <dsp:nvSpPr>
        <dsp:cNvPr id="0" name=""/>
        <dsp:cNvSpPr/>
      </dsp:nvSpPr>
      <dsp:spPr>
        <a:xfrm>
          <a:off x="6053853" y="1444"/>
          <a:ext cx="1759392" cy="879696"/>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smtClean="0">
              <a:latin typeface="Calibri"/>
              <a:cs typeface="Calibri"/>
            </a:rPr>
            <a:t>Prevention</a:t>
          </a:r>
          <a:endParaRPr lang="en-US" sz="1900" kern="1200" dirty="0">
            <a:latin typeface="Calibri"/>
            <a:cs typeface="Calibri"/>
          </a:endParaRPr>
        </a:p>
      </dsp:txBody>
      <dsp:txXfrm>
        <a:off x="6079618" y="27209"/>
        <a:ext cx="1707862" cy="828166"/>
      </dsp:txXfrm>
    </dsp:sp>
    <dsp:sp modelId="{35691641-E892-CE47-841B-209780ABA84F}">
      <dsp:nvSpPr>
        <dsp:cNvPr id="0" name=""/>
        <dsp:cNvSpPr/>
      </dsp:nvSpPr>
      <dsp:spPr>
        <a:xfrm>
          <a:off x="5350096" y="1436881"/>
          <a:ext cx="703757" cy="32124"/>
        </a:xfrm>
        <a:custGeom>
          <a:avLst/>
          <a:gdLst/>
          <a:ahLst/>
          <a:cxnLst/>
          <a:rect l="0" t="0" r="0" b="0"/>
          <a:pathLst>
            <a:path>
              <a:moveTo>
                <a:pt x="0" y="16062"/>
              </a:moveTo>
              <a:lnTo>
                <a:pt x="703757" y="16062"/>
              </a:lnTo>
            </a:path>
          </a:pathLst>
        </a:custGeom>
        <a:noFill/>
        <a:ln w="6350" cap="flat" cmpd="sng" algn="ctr">
          <a:solidFill>
            <a:schemeClr val="dk2">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latin typeface="Calibri"/>
            <a:cs typeface="Calibri"/>
          </a:endParaRPr>
        </a:p>
      </dsp:txBody>
      <dsp:txXfrm>
        <a:off x="5684381" y="1435349"/>
        <a:ext cx="35187" cy="35187"/>
      </dsp:txXfrm>
    </dsp:sp>
    <dsp:sp modelId="{857D7663-8BC5-B141-8CDB-F1995BD19728}">
      <dsp:nvSpPr>
        <dsp:cNvPr id="0" name=""/>
        <dsp:cNvSpPr/>
      </dsp:nvSpPr>
      <dsp:spPr>
        <a:xfrm>
          <a:off x="6053853" y="1013094"/>
          <a:ext cx="1759392" cy="879696"/>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smtClean="0">
              <a:latin typeface="Calibri"/>
              <a:cs typeface="Calibri"/>
            </a:rPr>
            <a:t>Self care</a:t>
          </a:r>
          <a:endParaRPr lang="en-US" sz="1900" kern="1200" dirty="0">
            <a:latin typeface="Calibri"/>
            <a:cs typeface="Calibri"/>
          </a:endParaRPr>
        </a:p>
      </dsp:txBody>
      <dsp:txXfrm>
        <a:off x="6079618" y="1038859"/>
        <a:ext cx="1707862" cy="828166"/>
      </dsp:txXfrm>
    </dsp:sp>
    <dsp:sp modelId="{5A674C47-7845-F24E-AD2F-0989BC6137B7}">
      <dsp:nvSpPr>
        <dsp:cNvPr id="0" name=""/>
        <dsp:cNvSpPr/>
      </dsp:nvSpPr>
      <dsp:spPr>
        <a:xfrm rot="3310531">
          <a:off x="5085794" y="1942706"/>
          <a:ext cx="1232360" cy="32124"/>
        </a:xfrm>
        <a:custGeom>
          <a:avLst/>
          <a:gdLst/>
          <a:ahLst/>
          <a:cxnLst/>
          <a:rect l="0" t="0" r="0" b="0"/>
          <a:pathLst>
            <a:path>
              <a:moveTo>
                <a:pt x="0" y="16062"/>
              </a:moveTo>
              <a:lnTo>
                <a:pt x="1232360" y="16062"/>
              </a:lnTo>
            </a:path>
          </a:pathLst>
        </a:custGeom>
        <a:noFill/>
        <a:ln w="6350" cap="flat" cmpd="sng" algn="ctr">
          <a:solidFill>
            <a:schemeClr val="dk2">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latin typeface="Calibri"/>
            <a:cs typeface="Calibri"/>
          </a:endParaRPr>
        </a:p>
      </dsp:txBody>
      <dsp:txXfrm>
        <a:off x="5671165" y="1927959"/>
        <a:ext cx="61618" cy="61618"/>
      </dsp:txXfrm>
    </dsp:sp>
    <dsp:sp modelId="{C5A8E51A-D778-2C49-821F-A82D7B06C6CB}">
      <dsp:nvSpPr>
        <dsp:cNvPr id="0" name=""/>
        <dsp:cNvSpPr/>
      </dsp:nvSpPr>
      <dsp:spPr>
        <a:xfrm>
          <a:off x="6053853" y="2024745"/>
          <a:ext cx="1759392" cy="879696"/>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smtClean="0">
              <a:latin typeface="Calibri"/>
              <a:cs typeface="Calibri"/>
            </a:rPr>
            <a:t>Lean pathways </a:t>
          </a:r>
          <a:endParaRPr lang="en-US" sz="1900" kern="1200" dirty="0">
            <a:latin typeface="Calibri"/>
            <a:cs typeface="Calibri"/>
          </a:endParaRPr>
        </a:p>
      </dsp:txBody>
      <dsp:txXfrm>
        <a:off x="6079618" y="2050510"/>
        <a:ext cx="1707862" cy="828166"/>
      </dsp:txXfrm>
    </dsp:sp>
    <dsp:sp modelId="{FBECE7A7-E057-BC46-B9CE-8250783AE175}">
      <dsp:nvSpPr>
        <dsp:cNvPr id="0" name=""/>
        <dsp:cNvSpPr/>
      </dsp:nvSpPr>
      <dsp:spPr>
        <a:xfrm rot="3654187">
          <a:off x="2515223" y="3333726"/>
          <a:ext cx="1447202" cy="32124"/>
        </a:xfrm>
        <a:custGeom>
          <a:avLst/>
          <a:gdLst/>
          <a:ahLst/>
          <a:cxnLst/>
          <a:rect l="0" t="0" r="0" b="0"/>
          <a:pathLst>
            <a:path>
              <a:moveTo>
                <a:pt x="0" y="16062"/>
              </a:moveTo>
              <a:lnTo>
                <a:pt x="1447202" y="16062"/>
              </a:lnTo>
            </a:path>
          </a:pathLst>
        </a:custGeom>
        <a:noFill/>
        <a:ln w="6350" cap="flat" cmpd="sng" algn="ctr">
          <a:solidFill>
            <a:schemeClr val="dk2">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latin typeface="Calibri"/>
            <a:cs typeface="Calibri"/>
          </a:endParaRPr>
        </a:p>
      </dsp:txBody>
      <dsp:txXfrm>
        <a:off x="3202644" y="3313608"/>
        <a:ext cx="72360" cy="72360"/>
      </dsp:txXfrm>
    </dsp:sp>
    <dsp:sp modelId="{83ACC167-4EAE-244E-8A1F-91C04549E6F7}">
      <dsp:nvSpPr>
        <dsp:cNvPr id="0" name=""/>
        <dsp:cNvSpPr/>
      </dsp:nvSpPr>
      <dsp:spPr>
        <a:xfrm>
          <a:off x="3590703" y="3542222"/>
          <a:ext cx="1759392" cy="879696"/>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smtClean="0">
              <a:latin typeface="Calibri"/>
              <a:cs typeface="Calibri"/>
            </a:rPr>
            <a:t>Reduce carbon intensity</a:t>
          </a:r>
          <a:endParaRPr lang="en-US" sz="1900" kern="1200" dirty="0">
            <a:latin typeface="Calibri"/>
            <a:cs typeface="Calibri"/>
          </a:endParaRPr>
        </a:p>
      </dsp:txBody>
      <dsp:txXfrm>
        <a:off x="3616468" y="3567987"/>
        <a:ext cx="1707862" cy="828166"/>
      </dsp:txXfrm>
    </dsp:sp>
    <dsp:sp modelId="{6B6CA60C-954D-374A-AF62-5D6ED445DAF0}">
      <dsp:nvSpPr>
        <dsp:cNvPr id="0" name=""/>
        <dsp:cNvSpPr/>
      </dsp:nvSpPr>
      <dsp:spPr>
        <a:xfrm rot="19457599">
          <a:off x="5268635" y="3713095"/>
          <a:ext cx="866679" cy="32124"/>
        </a:xfrm>
        <a:custGeom>
          <a:avLst/>
          <a:gdLst/>
          <a:ahLst/>
          <a:cxnLst/>
          <a:rect l="0" t="0" r="0" b="0"/>
          <a:pathLst>
            <a:path>
              <a:moveTo>
                <a:pt x="0" y="16062"/>
              </a:moveTo>
              <a:lnTo>
                <a:pt x="866679" y="16062"/>
              </a:lnTo>
            </a:path>
          </a:pathLst>
        </a:custGeom>
        <a:noFill/>
        <a:ln w="6350" cap="flat" cmpd="sng" algn="ctr">
          <a:solidFill>
            <a:schemeClr val="dk2">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latin typeface="Calibri"/>
            <a:cs typeface="Calibri"/>
          </a:endParaRPr>
        </a:p>
      </dsp:txBody>
      <dsp:txXfrm>
        <a:off x="5680307" y="3707490"/>
        <a:ext cx="43333" cy="43333"/>
      </dsp:txXfrm>
    </dsp:sp>
    <dsp:sp modelId="{B7000C97-FD38-144B-B48D-AE8F8102190D}">
      <dsp:nvSpPr>
        <dsp:cNvPr id="0" name=""/>
        <dsp:cNvSpPr/>
      </dsp:nvSpPr>
      <dsp:spPr>
        <a:xfrm>
          <a:off x="6053853" y="3036396"/>
          <a:ext cx="1759392" cy="879696"/>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smtClean="0">
              <a:latin typeface="Calibri"/>
              <a:cs typeface="Calibri"/>
            </a:rPr>
            <a:t>Low carbon alternatives</a:t>
          </a:r>
          <a:endParaRPr lang="en-US" sz="1900" kern="1200" dirty="0">
            <a:latin typeface="Calibri"/>
            <a:cs typeface="Calibri"/>
          </a:endParaRPr>
        </a:p>
      </dsp:txBody>
      <dsp:txXfrm>
        <a:off x="6079618" y="3062161"/>
        <a:ext cx="1707862" cy="828166"/>
      </dsp:txXfrm>
    </dsp:sp>
    <dsp:sp modelId="{3412B044-CDA5-344C-AC01-F006E2B13806}">
      <dsp:nvSpPr>
        <dsp:cNvPr id="0" name=""/>
        <dsp:cNvSpPr/>
      </dsp:nvSpPr>
      <dsp:spPr>
        <a:xfrm rot="2142401">
          <a:off x="5268635" y="4218920"/>
          <a:ext cx="866679" cy="32124"/>
        </a:xfrm>
        <a:custGeom>
          <a:avLst/>
          <a:gdLst/>
          <a:ahLst/>
          <a:cxnLst/>
          <a:rect l="0" t="0" r="0" b="0"/>
          <a:pathLst>
            <a:path>
              <a:moveTo>
                <a:pt x="0" y="16062"/>
              </a:moveTo>
              <a:lnTo>
                <a:pt x="866679" y="16062"/>
              </a:lnTo>
            </a:path>
          </a:pathLst>
        </a:custGeom>
        <a:noFill/>
        <a:ln w="6350" cap="flat" cmpd="sng" algn="ctr">
          <a:solidFill>
            <a:schemeClr val="dk2">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latin typeface="Calibri"/>
            <a:cs typeface="Calibri"/>
          </a:endParaRPr>
        </a:p>
      </dsp:txBody>
      <dsp:txXfrm>
        <a:off x="5680307" y="4213316"/>
        <a:ext cx="43333" cy="43333"/>
      </dsp:txXfrm>
    </dsp:sp>
    <dsp:sp modelId="{09B9CD47-262F-D647-BA6D-AC49A45B33AB}">
      <dsp:nvSpPr>
        <dsp:cNvPr id="0" name=""/>
        <dsp:cNvSpPr/>
      </dsp:nvSpPr>
      <dsp:spPr>
        <a:xfrm>
          <a:off x="6053853" y="4048047"/>
          <a:ext cx="1759392" cy="879696"/>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smtClean="0">
              <a:latin typeface="Calibri"/>
              <a:cs typeface="Calibri"/>
            </a:rPr>
            <a:t>Sustainable estates</a:t>
          </a:r>
          <a:endParaRPr lang="en-US" sz="1900" kern="1200" dirty="0">
            <a:latin typeface="Calibri"/>
            <a:cs typeface="Calibri"/>
          </a:endParaRPr>
        </a:p>
      </dsp:txBody>
      <dsp:txXfrm>
        <a:off x="6079618" y="4073812"/>
        <a:ext cx="1707862" cy="8281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76A567-9BEF-4DCF-891A-90085B4E0FE5}">
      <dsp:nvSpPr>
        <dsp:cNvPr id="0" name=""/>
        <dsp:cNvSpPr/>
      </dsp:nvSpPr>
      <dsp:spPr>
        <a:xfrm rot="10800000">
          <a:off x="292955" y="2497"/>
          <a:ext cx="894137" cy="270961"/>
        </a:xfrm>
        <a:prstGeom prst="homePlate">
          <a:avLst/>
        </a:prstGeom>
        <a:solidFill>
          <a:schemeClr val="bg1">
            <a:lumMod val="75000"/>
            <a:alpha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9487" tIns="41910" rIns="78232" bIns="41910" numCol="1" spcCol="1270" anchor="ctr" anchorCtr="0">
          <a:noAutofit/>
        </a:bodyPr>
        <a:lstStyle/>
        <a:p>
          <a:pPr lvl="0" algn="ctr" defTabSz="466725">
            <a:lnSpc>
              <a:spcPct val="90000"/>
            </a:lnSpc>
            <a:spcBef>
              <a:spcPct val="0"/>
            </a:spcBef>
            <a:spcAft>
              <a:spcPct val="35000"/>
            </a:spcAft>
          </a:pPr>
          <a:r>
            <a:rPr lang="en-GB" sz="1050" kern="1200" dirty="0">
              <a:solidFill>
                <a:schemeClr val="tx1"/>
              </a:solidFill>
            </a:rPr>
            <a:t>Argentina </a:t>
          </a:r>
        </a:p>
      </dsp:txBody>
      <dsp:txXfrm rot="10800000">
        <a:off x="360695" y="2497"/>
        <a:ext cx="826397" cy="270961"/>
      </dsp:txXfrm>
    </dsp:sp>
    <dsp:sp modelId="{46265DC6-5DCB-4722-8ECB-59C20550873E}">
      <dsp:nvSpPr>
        <dsp:cNvPr id="0" name=""/>
        <dsp:cNvSpPr/>
      </dsp:nvSpPr>
      <dsp:spPr>
        <a:xfrm>
          <a:off x="157474" y="2497"/>
          <a:ext cx="270961" cy="270961"/>
        </a:xfrm>
        <a:prstGeom prst="doubleWav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4000" r="-24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BC3EDC50-A13C-42C0-8BE4-FF5D92BB19BD}">
      <dsp:nvSpPr>
        <dsp:cNvPr id="0" name=""/>
        <dsp:cNvSpPr/>
      </dsp:nvSpPr>
      <dsp:spPr>
        <a:xfrm rot="10800000">
          <a:off x="292955" y="354343"/>
          <a:ext cx="894137" cy="270961"/>
        </a:xfrm>
        <a:prstGeom prst="homePlate">
          <a:avLst/>
        </a:prstGeom>
        <a:solidFill>
          <a:schemeClr val="bg1">
            <a:lumMod val="75000"/>
            <a:alpha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9487" tIns="41910" rIns="78232" bIns="41910" numCol="1" spcCol="1270" anchor="ctr" anchorCtr="0">
          <a:noAutofit/>
        </a:bodyPr>
        <a:lstStyle/>
        <a:p>
          <a:pPr lvl="0" algn="ctr" defTabSz="466725">
            <a:lnSpc>
              <a:spcPct val="90000"/>
            </a:lnSpc>
            <a:spcBef>
              <a:spcPct val="0"/>
            </a:spcBef>
            <a:spcAft>
              <a:spcPct val="35000"/>
            </a:spcAft>
          </a:pPr>
          <a:r>
            <a:rPr lang="en-GB" sz="1050" kern="1200" dirty="0">
              <a:solidFill>
                <a:schemeClr val="tx1"/>
              </a:solidFill>
            </a:rPr>
            <a:t>Australia </a:t>
          </a:r>
        </a:p>
      </dsp:txBody>
      <dsp:txXfrm rot="10800000">
        <a:off x="360695" y="354343"/>
        <a:ext cx="826397" cy="270961"/>
      </dsp:txXfrm>
    </dsp:sp>
    <dsp:sp modelId="{AC5A53EB-1E6B-405E-8145-A66572D67856}">
      <dsp:nvSpPr>
        <dsp:cNvPr id="0" name=""/>
        <dsp:cNvSpPr/>
      </dsp:nvSpPr>
      <dsp:spPr>
        <a:xfrm>
          <a:off x="157474" y="354343"/>
          <a:ext cx="270961" cy="270961"/>
        </a:xfrm>
        <a:prstGeom prst="doubleWave">
          <a:avLst/>
        </a:prstGeom>
        <a:blipFill rotWithShape="0">
          <a:blip xmlns:r="http://schemas.openxmlformats.org/officeDocument/2006/relationships" r:embed="rId2"/>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9A8F9759-8F3B-4B7A-9293-6CEBFA107426}">
      <dsp:nvSpPr>
        <dsp:cNvPr id="0" name=""/>
        <dsp:cNvSpPr/>
      </dsp:nvSpPr>
      <dsp:spPr>
        <a:xfrm rot="10800000">
          <a:off x="292955" y="706189"/>
          <a:ext cx="894137" cy="270961"/>
        </a:xfrm>
        <a:prstGeom prst="homePlate">
          <a:avLst/>
        </a:prstGeom>
        <a:solidFill>
          <a:schemeClr val="bg1">
            <a:lumMod val="75000"/>
            <a:alpha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9487" tIns="41910" rIns="78232" bIns="41910" numCol="1" spcCol="1270" anchor="ctr" anchorCtr="0">
          <a:noAutofit/>
        </a:bodyPr>
        <a:lstStyle/>
        <a:p>
          <a:pPr lvl="0" algn="ctr" defTabSz="466725">
            <a:lnSpc>
              <a:spcPct val="90000"/>
            </a:lnSpc>
            <a:spcBef>
              <a:spcPct val="0"/>
            </a:spcBef>
            <a:spcAft>
              <a:spcPct val="35000"/>
            </a:spcAft>
          </a:pPr>
          <a:r>
            <a:rPr lang="en-GB" sz="1050" kern="1200" dirty="0">
              <a:solidFill>
                <a:schemeClr val="tx1"/>
              </a:solidFill>
            </a:rPr>
            <a:t>Austria </a:t>
          </a:r>
        </a:p>
      </dsp:txBody>
      <dsp:txXfrm rot="10800000">
        <a:off x="360695" y="706189"/>
        <a:ext cx="826397" cy="270961"/>
      </dsp:txXfrm>
    </dsp:sp>
    <dsp:sp modelId="{9469A141-A858-4AB3-94CD-7B220B98C04F}">
      <dsp:nvSpPr>
        <dsp:cNvPr id="0" name=""/>
        <dsp:cNvSpPr/>
      </dsp:nvSpPr>
      <dsp:spPr>
        <a:xfrm>
          <a:off x="157474" y="706189"/>
          <a:ext cx="270961" cy="270961"/>
        </a:xfrm>
        <a:prstGeom prst="doubleWave">
          <a:avLst/>
        </a:prstGeom>
        <a:blipFill rotWithShape="0">
          <a:blip xmlns:r="http://schemas.openxmlformats.org/officeDocument/2006/relationships" r:embed="rId3"/>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94339A6E-47E6-4BAC-93A0-D6D74647C6B4}">
      <dsp:nvSpPr>
        <dsp:cNvPr id="0" name=""/>
        <dsp:cNvSpPr/>
      </dsp:nvSpPr>
      <dsp:spPr>
        <a:xfrm rot="10800000">
          <a:off x="292955" y="1058035"/>
          <a:ext cx="894137" cy="270961"/>
        </a:xfrm>
        <a:prstGeom prst="homePlate">
          <a:avLst/>
        </a:prstGeom>
        <a:solidFill>
          <a:schemeClr val="bg1">
            <a:lumMod val="75000"/>
            <a:alpha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9487" tIns="38100" rIns="71120" bIns="38100" numCol="1" spcCol="1270" anchor="ctr" anchorCtr="0">
          <a:noAutofit/>
        </a:bodyPr>
        <a:lstStyle/>
        <a:p>
          <a:pPr lvl="0" algn="ctr" defTabSz="444500">
            <a:lnSpc>
              <a:spcPct val="90000"/>
            </a:lnSpc>
            <a:spcBef>
              <a:spcPct val="0"/>
            </a:spcBef>
            <a:spcAft>
              <a:spcPct val="35000"/>
            </a:spcAft>
          </a:pPr>
          <a:r>
            <a:rPr lang="en-GB" sz="1000" kern="1200" dirty="0">
              <a:solidFill>
                <a:schemeClr val="tx1"/>
              </a:solidFill>
            </a:rPr>
            <a:t>Bangladesh </a:t>
          </a:r>
        </a:p>
      </dsp:txBody>
      <dsp:txXfrm rot="10800000">
        <a:off x="360695" y="1058035"/>
        <a:ext cx="826397" cy="270961"/>
      </dsp:txXfrm>
    </dsp:sp>
    <dsp:sp modelId="{B262BFE9-5282-456C-950F-FBF61E951C72}">
      <dsp:nvSpPr>
        <dsp:cNvPr id="0" name=""/>
        <dsp:cNvSpPr/>
      </dsp:nvSpPr>
      <dsp:spPr>
        <a:xfrm>
          <a:off x="157474" y="1058035"/>
          <a:ext cx="270961" cy="270961"/>
        </a:xfrm>
        <a:prstGeom prst="doubleWave">
          <a:avLst/>
        </a:prstGeom>
        <a:blipFill rotWithShape="0">
          <a:blip xmlns:r="http://schemas.openxmlformats.org/officeDocument/2006/relationships" r:embed="rId4"/>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99916F81-F88A-461F-9398-A32AC267A835}">
      <dsp:nvSpPr>
        <dsp:cNvPr id="0" name=""/>
        <dsp:cNvSpPr/>
      </dsp:nvSpPr>
      <dsp:spPr>
        <a:xfrm rot="10800000">
          <a:off x="292955" y="1409881"/>
          <a:ext cx="894137" cy="270961"/>
        </a:xfrm>
        <a:prstGeom prst="homePlate">
          <a:avLst/>
        </a:prstGeom>
        <a:solidFill>
          <a:schemeClr val="bg1">
            <a:lumMod val="75000"/>
            <a:alpha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9487" tIns="41910" rIns="78232" bIns="41910" numCol="1" spcCol="1270" anchor="ctr" anchorCtr="0">
          <a:noAutofit/>
        </a:bodyPr>
        <a:lstStyle/>
        <a:p>
          <a:pPr lvl="0" algn="ctr" defTabSz="466725">
            <a:lnSpc>
              <a:spcPct val="90000"/>
            </a:lnSpc>
            <a:spcBef>
              <a:spcPct val="0"/>
            </a:spcBef>
            <a:spcAft>
              <a:spcPct val="35000"/>
            </a:spcAft>
          </a:pPr>
          <a:r>
            <a:rPr lang="en-GB" sz="1050" kern="1200" dirty="0">
              <a:solidFill>
                <a:schemeClr val="tx1"/>
              </a:solidFill>
            </a:rPr>
            <a:t>Belgium </a:t>
          </a:r>
        </a:p>
      </dsp:txBody>
      <dsp:txXfrm rot="10800000">
        <a:off x="360695" y="1409881"/>
        <a:ext cx="826397" cy="270961"/>
      </dsp:txXfrm>
    </dsp:sp>
    <dsp:sp modelId="{D0B2CD3E-E13A-4844-9FBD-3F5278F6EB4A}">
      <dsp:nvSpPr>
        <dsp:cNvPr id="0" name=""/>
        <dsp:cNvSpPr/>
      </dsp:nvSpPr>
      <dsp:spPr>
        <a:xfrm>
          <a:off x="157474" y="1409881"/>
          <a:ext cx="270961" cy="270961"/>
        </a:xfrm>
        <a:prstGeom prst="doubleWave">
          <a:avLst/>
        </a:prstGeom>
        <a:blipFill rotWithShape="0">
          <a:blip xmlns:r="http://schemas.openxmlformats.org/officeDocument/2006/relationships" r:embed="rId5"/>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9AD7BB78-D792-4C5D-90BB-9FAA4747EF72}">
      <dsp:nvSpPr>
        <dsp:cNvPr id="0" name=""/>
        <dsp:cNvSpPr/>
      </dsp:nvSpPr>
      <dsp:spPr>
        <a:xfrm rot="10800000">
          <a:off x="292955" y="1761727"/>
          <a:ext cx="894137" cy="270961"/>
        </a:xfrm>
        <a:prstGeom prst="homePlate">
          <a:avLst/>
        </a:prstGeom>
        <a:solidFill>
          <a:schemeClr val="bg1">
            <a:lumMod val="75000"/>
            <a:alpha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9487" tIns="41910" rIns="78232" bIns="41910" numCol="1" spcCol="1270" anchor="ctr" anchorCtr="0">
          <a:noAutofit/>
        </a:bodyPr>
        <a:lstStyle/>
        <a:p>
          <a:pPr lvl="0" algn="ctr" defTabSz="466725">
            <a:lnSpc>
              <a:spcPct val="90000"/>
            </a:lnSpc>
            <a:spcBef>
              <a:spcPct val="0"/>
            </a:spcBef>
            <a:spcAft>
              <a:spcPct val="35000"/>
            </a:spcAft>
          </a:pPr>
          <a:r>
            <a:rPr lang="en-GB" sz="1050" kern="1200" dirty="0">
              <a:solidFill>
                <a:schemeClr val="tx1"/>
              </a:solidFill>
            </a:rPr>
            <a:t>Brazil </a:t>
          </a:r>
        </a:p>
      </dsp:txBody>
      <dsp:txXfrm rot="10800000">
        <a:off x="360695" y="1761727"/>
        <a:ext cx="826397" cy="270961"/>
      </dsp:txXfrm>
    </dsp:sp>
    <dsp:sp modelId="{DB2017A5-EEFE-4279-A97D-FC05ECB564EA}">
      <dsp:nvSpPr>
        <dsp:cNvPr id="0" name=""/>
        <dsp:cNvSpPr/>
      </dsp:nvSpPr>
      <dsp:spPr>
        <a:xfrm>
          <a:off x="157474" y="1761727"/>
          <a:ext cx="270961" cy="270961"/>
        </a:xfrm>
        <a:prstGeom prst="doubleWave">
          <a:avLst/>
        </a:prstGeom>
        <a:blipFill rotWithShape="0">
          <a:blip xmlns:r="http://schemas.openxmlformats.org/officeDocument/2006/relationships" r:embed="rId6"/>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0A55E1C4-107F-4A30-9C25-66B4C2DE0BBA}">
      <dsp:nvSpPr>
        <dsp:cNvPr id="0" name=""/>
        <dsp:cNvSpPr/>
      </dsp:nvSpPr>
      <dsp:spPr>
        <a:xfrm rot="10800000">
          <a:off x="292955" y="2113573"/>
          <a:ext cx="894137" cy="270961"/>
        </a:xfrm>
        <a:prstGeom prst="homePlate">
          <a:avLst/>
        </a:prstGeom>
        <a:solidFill>
          <a:schemeClr val="bg1">
            <a:lumMod val="75000"/>
            <a:alpha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9487" tIns="41910" rIns="78232" bIns="41910" numCol="1" spcCol="1270" anchor="ctr" anchorCtr="0">
          <a:noAutofit/>
        </a:bodyPr>
        <a:lstStyle/>
        <a:p>
          <a:pPr lvl="0" algn="ctr" defTabSz="466725">
            <a:lnSpc>
              <a:spcPct val="90000"/>
            </a:lnSpc>
            <a:spcBef>
              <a:spcPct val="0"/>
            </a:spcBef>
            <a:spcAft>
              <a:spcPct val="35000"/>
            </a:spcAft>
          </a:pPr>
          <a:r>
            <a:rPr lang="en-GB" sz="1050" kern="1200" dirty="0">
              <a:solidFill>
                <a:schemeClr val="tx1"/>
              </a:solidFill>
            </a:rPr>
            <a:t>Bulgaria</a:t>
          </a:r>
        </a:p>
      </dsp:txBody>
      <dsp:txXfrm rot="10800000">
        <a:off x="360695" y="2113573"/>
        <a:ext cx="826397" cy="270961"/>
      </dsp:txXfrm>
    </dsp:sp>
    <dsp:sp modelId="{F7394A47-30CE-4E2E-8518-58FB23B30C13}">
      <dsp:nvSpPr>
        <dsp:cNvPr id="0" name=""/>
        <dsp:cNvSpPr/>
      </dsp:nvSpPr>
      <dsp:spPr>
        <a:xfrm>
          <a:off x="157474" y="2113573"/>
          <a:ext cx="270961" cy="270961"/>
        </a:xfrm>
        <a:prstGeom prst="doubleWave">
          <a:avLst/>
        </a:prstGeom>
        <a:blipFill rotWithShape="0">
          <a:blip xmlns:r="http://schemas.openxmlformats.org/officeDocument/2006/relationships" r:embed="rId7"/>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AAA41003-1A27-4E1F-AF41-BFF5636FDB54}">
      <dsp:nvSpPr>
        <dsp:cNvPr id="0" name=""/>
        <dsp:cNvSpPr/>
      </dsp:nvSpPr>
      <dsp:spPr>
        <a:xfrm rot="10800000">
          <a:off x="292955" y="2465418"/>
          <a:ext cx="894137" cy="270961"/>
        </a:xfrm>
        <a:prstGeom prst="homePlate">
          <a:avLst/>
        </a:prstGeom>
        <a:solidFill>
          <a:schemeClr val="bg1">
            <a:lumMod val="75000"/>
            <a:alpha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9487" tIns="41910" rIns="78232" bIns="41910" numCol="1" spcCol="1270" anchor="ctr" anchorCtr="0">
          <a:noAutofit/>
        </a:bodyPr>
        <a:lstStyle/>
        <a:p>
          <a:pPr lvl="0" algn="ctr" defTabSz="466725">
            <a:lnSpc>
              <a:spcPct val="90000"/>
            </a:lnSpc>
            <a:spcBef>
              <a:spcPct val="0"/>
            </a:spcBef>
            <a:spcAft>
              <a:spcPct val="35000"/>
            </a:spcAft>
          </a:pPr>
          <a:r>
            <a:rPr lang="en-GB" sz="1050" kern="1200" dirty="0">
              <a:solidFill>
                <a:schemeClr val="tx1"/>
              </a:solidFill>
            </a:rPr>
            <a:t>Canada </a:t>
          </a:r>
        </a:p>
      </dsp:txBody>
      <dsp:txXfrm rot="10800000">
        <a:off x="360695" y="2465418"/>
        <a:ext cx="826397" cy="270961"/>
      </dsp:txXfrm>
    </dsp:sp>
    <dsp:sp modelId="{9D66334D-DD99-4732-BCFA-573B6519283D}">
      <dsp:nvSpPr>
        <dsp:cNvPr id="0" name=""/>
        <dsp:cNvSpPr/>
      </dsp:nvSpPr>
      <dsp:spPr>
        <a:xfrm>
          <a:off x="157474" y="2465418"/>
          <a:ext cx="270961" cy="270961"/>
        </a:xfrm>
        <a:prstGeom prst="doubleWave">
          <a:avLst/>
        </a:prstGeom>
        <a:blipFill rotWithShape="0">
          <a:blip xmlns:r="http://schemas.openxmlformats.org/officeDocument/2006/relationships" r:embed="rId8"/>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DB86F841-0642-4560-8EB2-93D41131BAD5}">
      <dsp:nvSpPr>
        <dsp:cNvPr id="0" name=""/>
        <dsp:cNvSpPr/>
      </dsp:nvSpPr>
      <dsp:spPr>
        <a:xfrm rot="10800000">
          <a:off x="292955" y="2817264"/>
          <a:ext cx="894137" cy="270961"/>
        </a:xfrm>
        <a:prstGeom prst="homePlate">
          <a:avLst/>
        </a:prstGeom>
        <a:solidFill>
          <a:schemeClr val="bg1">
            <a:lumMod val="75000"/>
            <a:alpha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9487" tIns="41910" rIns="78232" bIns="41910" numCol="1" spcCol="1270" anchor="ctr" anchorCtr="0">
          <a:noAutofit/>
        </a:bodyPr>
        <a:lstStyle/>
        <a:p>
          <a:pPr lvl="0" algn="ctr" defTabSz="466725">
            <a:lnSpc>
              <a:spcPct val="90000"/>
            </a:lnSpc>
            <a:spcBef>
              <a:spcPct val="0"/>
            </a:spcBef>
            <a:spcAft>
              <a:spcPct val="35000"/>
            </a:spcAft>
          </a:pPr>
          <a:r>
            <a:rPr lang="en-GB" sz="1050" kern="1200" dirty="0">
              <a:solidFill>
                <a:schemeClr val="tx1"/>
              </a:solidFill>
            </a:rPr>
            <a:t>Chile </a:t>
          </a:r>
        </a:p>
      </dsp:txBody>
      <dsp:txXfrm rot="10800000">
        <a:off x="360695" y="2817264"/>
        <a:ext cx="826397" cy="270961"/>
      </dsp:txXfrm>
    </dsp:sp>
    <dsp:sp modelId="{DB898DD4-FF0A-458E-A21A-2EFB8F4D362F}">
      <dsp:nvSpPr>
        <dsp:cNvPr id="0" name=""/>
        <dsp:cNvSpPr/>
      </dsp:nvSpPr>
      <dsp:spPr>
        <a:xfrm>
          <a:off x="157474" y="2817264"/>
          <a:ext cx="270961" cy="270961"/>
        </a:xfrm>
        <a:prstGeom prst="doubleWave">
          <a:avLst/>
        </a:prstGeom>
        <a:blipFill rotWithShape="0">
          <a:blip xmlns:r="http://schemas.openxmlformats.org/officeDocument/2006/relationships" r:embed="rId9"/>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46C1C725-7515-41B2-B1E3-15F45B20FF08}">
      <dsp:nvSpPr>
        <dsp:cNvPr id="0" name=""/>
        <dsp:cNvSpPr/>
      </dsp:nvSpPr>
      <dsp:spPr>
        <a:xfrm rot="10800000">
          <a:off x="292955" y="3169110"/>
          <a:ext cx="894137" cy="270961"/>
        </a:xfrm>
        <a:prstGeom prst="homePlate">
          <a:avLst/>
        </a:prstGeom>
        <a:solidFill>
          <a:schemeClr val="bg1">
            <a:lumMod val="75000"/>
            <a:alpha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9487" tIns="41910" rIns="78232" bIns="41910" numCol="1" spcCol="1270" anchor="ctr" anchorCtr="0">
          <a:noAutofit/>
        </a:bodyPr>
        <a:lstStyle/>
        <a:p>
          <a:pPr lvl="0" algn="ctr" defTabSz="466725">
            <a:lnSpc>
              <a:spcPct val="90000"/>
            </a:lnSpc>
            <a:spcBef>
              <a:spcPct val="0"/>
            </a:spcBef>
            <a:spcAft>
              <a:spcPct val="35000"/>
            </a:spcAft>
          </a:pPr>
          <a:r>
            <a:rPr lang="en-GB" sz="1050" kern="1200" dirty="0">
              <a:solidFill>
                <a:schemeClr val="tx1"/>
              </a:solidFill>
            </a:rPr>
            <a:t>China</a:t>
          </a:r>
        </a:p>
      </dsp:txBody>
      <dsp:txXfrm rot="10800000">
        <a:off x="360695" y="3169110"/>
        <a:ext cx="826397" cy="270961"/>
      </dsp:txXfrm>
    </dsp:sp>
    <dsp:sp modelId="{D31531E1-EA8E-4477-8B82-FB1515C6E3C1}">
      <dsp:nvSpPr>
        <dsp:cNvPr id="0" name=""/>
        <dsp:cNvSpPr/>
      </dsp:nvSpPr>
      <dsp:spPr>
        <a:xfrm>
          <a:off x="157474" y="3169110"/>
          <a:ext cx="270961" cy="270961"/>
        </a:xfrm>
        <a:prstGeom prst="doubleWave">
          <a:avLst/>
        </a:prstGeom>
        <a:blipFill rotWithShape="0">
          <a:blip xmlns:r="http://schemas.openxmlformats.org/officeDocument/2006/relationships" r:embed="rId10"/>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9DE2D677-D358-41E5-8325-724F05642E04}">
      <dsp:nvSpPr>
        <dsp:cNvPr id="0" name=""/>
        <dsp:cNvSpPr/>
      </dsp:nvSpPr>
      <dsp:spPr>
        <a:xfrm rot="10800000">
          <a:off x="292955" y="3520956"/>
          <a:ext cx="894137" cy="270961"/>
        </a:xfrm>
        <a:prstGeom prst="homePlate">
          <a:avLst/>
        </a:prstGeom>
        <a:solidFill>
          <a:schemeClr val="bg1">
            <a:lumMod val="75000"/>
            <a:alpha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9487" tIns="41910" rIns="78232" bIns="41910" numCol="1" spcCol="1270" anchor="ctr" anchorCtr="0">
          <a:noAutofit/>
        </a:bodyPr>
        <a:lstStyle/>
        <a:p>
          <a:pPr lvl="0" algn="ctr" defTabSz="466725">
            <a:lnSpc>
              <a:spcPct val="90000"/>
            </a:lnSpc>
            <a:spcBef>
              <a:spcPct val="0"/>
            </a:spcBef>
            <a:spcAft>
              <a:spcPct val="35000"/>
            </a:spcAft>
          </a:pPr>
          <a:r>
            <a:rPr lang="en-GB" sz="1050" kern="1200" dirty="0">
              <a:solidFill>
                <a:schemeClr val="tx1"/>
              </a:solidFill>
            </a:rPr>
            <a:t>Colombia</a:t>
          </a:r>
        </a:p>
      </dsp:txBody>
      <dsp:txXfrm rot="10800000">
        <a:off x="360695" y="3520956"/>
        <a:ext cx="826397" cy="270961"/>
      </dsp:txXfrm>
    </dsp:sp>
    <dsp:sp modelId="{DA779711-6FFA-44C3-B93D-A7EA0C69A20E}">
      <dsp:nvSpPr>
        <dsp:cNvPr id="0" name=""/>
        <dsp:cNvSpPr/>
      </dsp:nvSpPr>
      <dsp:spPr>
        <a:xfrm>
          <a:off x="157474" y="3520956"/>
          <a:ext cx="270961" cy="270961"/>
        </a:xfrm>
        <a:prstGeom prst="doubleWave">
          <a:avLst/>
        </a:prstGeom>
        <a:blipFill>
          <a:blip xmlns:r="http://schemas.openxmlformats.org/officeDocument/2006/relationships" r:embed="rId11">
            <a:extLst>
              <a:ext uri="{28A0092B-C50C-407E-A947-70E740481C1C}">
                <a14:useLocalDpi xmlns:a14="http://schemas.microsoft.com/office/drawing/2010/main" val="0"/>
              </a:ext>
            </a:extLst>
          </a:blip>
          <a:srcRect/>
          <a:stretch>
            <a:fillRect l="-25000" r="-25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3E35C98F-264A-4A50-8BC0-4E9D5ABA5FBD}">
      <dsp:nvSpPr>
        <dsp:cNvPr id="0" name=""/>
        <dsp:cNvSpPr/>
      </dsp:nvSpPr>
      <dsp:spPr>
        <a:xfrm rot="10800000">
          <a:off x="292955" y="3872802"/>
          <a:ext cx="894137" cy="270961"/>
        </a:xfrm>
        <a:prstGeom prst="homePlate">
          <a:avLst/>
        </a:prstGeom>
        <a:solidFill>
          <a:schemeClr val="bg1">
            <a:lumMod val="75000"/>
            <a:alpha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9487" tIns="41910" rIns="78232" bIns="41910" numCol="1" spcCol="1270" anchor="ctr" anchorCtr="0">
          <a:noAutofit/>
        </a:bodyPr>
        <a:lstStyle/>
        <a:p>
          <a:pPr lvl="0" algn="ctr" defTabSz="466725">
            <a:lnSpc>
              <a:spcPct val="90000"/>
            </a:lnSpc>
            <a:spcBef>
              <a:spcPct val="0"/>
            </a:spcBef>
            <a:spcAft>
              <a:spcPct val="35000"/>
            </a:spcAft>
          </a:pPr>
          <a:r>
            <a:rPr lang="en-GB" sz="1050" kern="1200" dirty="0">
              <a:solidFill>
                <a:schemeClr val="tx1"/>
              </a:solidFill>
            </a:rPr>
            <a:t>Cyprus</a:t>
          </a:r>
        </a:p>
      </dsp:txBody>
      <dsp:txXfrm rot="10800000">
        <a:off x="360695" y="3872802"/>
        <a:ext cx="826397" cy="270961"/>
      </dsp:txXfrm>
    </dsp:sp>
    <dsp:sp modelId="{DC94E1B0-9A5B-419E-9CF5-E06F2108A57B}">
      <dsp:nvSpPr>
        <dsp:cNvPr id="0" name=""/>
        <dsp:cNvSpPr/>
      </dsp:nvSpPr>
      <dsp:spPr>
        <a:xfrm>
          <a:off x="157474" y="3872802"/>
          <a:ext cx="270961" cy="270961"/>
        </a:xfrm>
        <a:prstGeom prst="doubleWave">
          <a:avLst/>
        </a:prstGeom>
        <a:blipFill>
          <a:blip xmlns:r="http://schemas.openxmlformats.org/officeDocument/2006/relationships" r:embed="rId12">
            <a:extLst>
              <a:ext uri="{28A0092B-C50C-407E-A947-70E740481C1C}">
                <a14:useLocalDpi xmlns:a14="http://schemas.microsoft.com/office/drawing/2010/main" val="0"/>
              </a:ext>
            </a:extLst>
          </a:blip>
          <a:srcRect/>
          <a:stretch>
            <a:fillRect l="-30000" r="-30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995D1D2D-95CE-42DF-BB8E-6D3E2EA5D024}">
      <dsp:nvSpPr>
        <dsp:cNvPr id="0" name=""/>
        <dsp:cNvSpPr/>
      </dsp:nvSpPr>
      <dsp:spPr>
        <a:xfrm rot="10800000">
          <a:off x="292955" y="4224648"/>
          <a:ext cx="894137" cy="270961"/>
        </a:xfrm>
        <a:prstGeom prst="homePlate">
          <a:avLst/>
        </a:prstGeom>
        <a:solidFill>
          <a:schemeClr val="bg1">
            <a:lumMod val="75000"/>
            <a:alpha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9487" tIns="41910" rIns="78232" bIns="41910" numCol="1" spcCol="1270" anchor="ctr" anchorCtr="0">
          <a:noAutofit/>
        </a:bodyPr>
        <a:lstStyle/>
        <a:p>
          <a:pPr lvl="0" algn="ctr" defTabSz="466725">
            <a:lnSpc>
              <a:spcPct val="90000"/>
            </a:lnSpc>
            <a:spcBef>
              <a:spcPct val="0"/>
            </a:spcBef>
            <a:spcAft>
              <a:spcPct val="35000"/>
            </a:spcAft>
          </a:pPr>
          <a:r>
            <a:rPr lang="en-GB" sz="1050" kern="1200" dirty="0">
              <a:solidFill>
                <a:schemeClr val="tx1"/>
              </a:solidFill>
            </a:rPr>
            <a:t>Czech Republic</a:t>
          </a:r>
        </a:p>
      </dsp:txBody>
      <dsp:txXfrm rot="10800000">
        <a:off x="360695" y="4224648"/>
        <a:ext cx="826397" cy="270961"/>
      </dsp:txXfrm>
    </dsp:sp>
    <dsp:sp modelId="{38C2DE28-CB04-432D-9548-47F037C345E2}">
      <dsp:nvSpPr>
        <dsp:cNvPr id="0" name=""/>
        <dsp:cNvSpPr/>
      </dsp:nvSpPr>
      <dsp:spPr>
        <a:xfrm>
          <a:off x="157474" y="4224648"/>
          <a:ext cx="270961" cy="270961"/>
        </a:xfrm>
        <a:prstGeom prst="doubleWave">
          <a:avLst/>
        </a:prstGeom>
        <a:blipFill>
          <a:blip xmlns:r="http://schemas.openxmlformats.org/officeDocument/2006/relationships" r:embed="rId13">
            <a:extLst>
              <a:ext uri="{28A0092B-C50C-407E-A947-70E740481C1C}">
                <a14:useLocalDpi xmlns:a14="http://schemas.microsoft.com/office/drawing/2010/main" val="0"/>
              </a:ext>
            </a:extLst>
          </a:blip>
          <a:srcRect/>
          <a:stretch>
            <a:fillRect l="-25000" r="-25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D9B0FC-1C37-455A-9AE3-B480DC4EF8F5}">
      <dsp:nvSpPr>
        <dsp:cNvPr id="0" name=""/>
        <dsp:cNvSpPr/>
      </dsp:nvSpPr>
      <dsp:spPr>
        <a:xfrm rot="10800000">
          <a:off x="298783" y="265"/>
          <a:ext cx="894137" cy="294275"/>
        </a:xfrm>
        <a:prstGeom prst="homePlate">
          <a:avLst/>
        </a:prstGeom>
        <a:solidFill>
          <a:schemeClr val="bg1">
            <a:lumMod val="75000"/>
            <a:alpha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9767" tIns="41910" rIns="78232" bIns="41910" numCol="1" spcCol="1270" anchor="ctr" anchorCtr="0">
          <a:noAutofit/>
        </a:bodyPr>
        <a:lstStyle/>
        <a:p>
          <a:pPr lvl="0" algn="ctr" defTabSz="466725">
            <a:lnSpc>
              <a:spcPct val="90000"/>
            </a:lnSpc>
            <a:spcBef>
              <a:spcPct val="0"/>
            </a:spcBef>
            <a:spcAft>
              <a:spcPct val="35000"/>
            </a:spcAft>
          </a:pPr>
          <a:r>
            <a:rPr lang="en-GB" sz="1050" kern="1200" dirty="0">
              <a:solidFill>
                <a:schemeClr val="tx1"/>
              </a:solidFill>
            </a:rPr>
            <a:t>Denmark </a:t>
          </a:r>
        </a:p>
      </dsp:txBody>
      <dsp:txXfrm rot="10800000">
        <a:off x="372352" y="265"/>
        <a:ext cx="820568" cy="294275"/>
      </dsp:txXfrm>
    </dsp:sp>
    <dsp:sp modelId="{DF04D586-22C8-44AC-B7EE-97D193871CD5}">
      <dsp:nvSpPr>
        <dsp:cNvPr id="0" name=""/>
        <dsp:cNvSpPr/>
      </dsp:nvSpPr>
      <dsp:spPr>
        <a:xfrm>
          <a:off x="151646" y="265"/>
          <a:ext cx="294275" cy="294275"/>
        </a:xfrm>
        <a:prstGeom prst="doubleWav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9DE2D677-D358-41E5-8325-724F05642E04}">
      <dsp:nvSpPr>
        <dsp:cNvPr id="0" name=""/>
        <dsp:cNvSpPr/>
      </dsp:nvSpPr>
      <dsp:spPr>
        <a:xfrm rot="10800000">
          <a:off x="298783" y="382384"/>
          <a:ext cx="894137" cy="294275"/>
        </a:xfrm>
        <a:prstGeom prst="homePlate">
          <a:avLst/>
        </a:prstGeom>
        <a:solidFill>
          <a:schemeClr val="bg1">
            <a:lumMod val="75000"/>
            <a:alpha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9767" tIns="41910" rIns="78232" bIns="41910" numCol="1" spcCol="1270" anchor="ctr" anchorCtr="0">
          <a:noAutofit/>
        </a:bodyPr>
        <a:lstStyle/>
        <a:p>
          <a:pPr lvl="0" algn="ctr" defTabSz="466725">
            <a:lnSpc>
              <a:spcPct val="90000"/>
            </a:lnSpc>
            <a:spcBef>
              <a:spcPct val="0"/>
            </a:spcBef>
            <a:spcAft>
              <a:spcPct val="35000"/>
            </a:spcAft>
          </a:pPr>
          <a:r>
            <a:rPr lang="en-GB" sz="1050" kern="1200" dirty="0">
              <a:solidFill>
                <a:schemeClr val="tx1"/>
              </a:solidFill>
              <a:latin typeface="Calibri" panose="020F0502020204030204"/>
              <a:ea typeface="+mn-ea"/>
              <a:cs typeface="+mn-cs"/>
            </a:rPr>
            <a:t>Estonia </a:t>
          </a:r>
        </a:p>
      </dsp:txBody>
      <dsp:txXfrm rot="10800000">
        <a:off x="372352" y="382384"/>
        <a:ext cx="820568" cy="294275"/>
      </dsp:txXfrm>
    </dsp:sp>
    <dsp:sp modelId="{DA779711-6FFA-44C3-B93D-A7EA0C69A20E}">
      <dsp:nvSpPr>
        <dsp:cNvPr id="0" name=""/>
        <dsp:cNvSpPr/>
      </dsp:nvSpPr>
      <dsp:spPr>
        <a:xfrm>
          <a:off x="151646" y="382384"/>
          <a:ext cx="294275" cy="294275"/>
        </a:xfrm>
        <a:prstGeom prst="doubleWave">
          <a:avLst/>
        </a:prstGeom>
        <a:blipFill>
          <a:blip xmlns:r="http://schemas.openxmlformats.org/officeDocument/2006/relationships" r:embed="rId2"/>
          <a:srcRect/>
          <a:stretch>
            <a:fillRect l="-25000" r="-25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7654E1A7-576A-4DF3-A368-81FC8F4B3A3D}">
      <dsp:nvSpPr>
        <dsp:cNvPr id="0" name=""/>
        <dsp:cNvSpPr/>
      </dsp:nvSpPr>
      <dsp:spPr>
        <a:xfrm rot="10800000">
          <a:off x="298783" y="764502"/>
          <a:ext cx="894137" cy="294275"/>
        </a:xfrm>
        <a:prstGeom prst="homePlate">
          <a:avLst/>
        </a:prstGeom>
        <a:solidFill>
          <a:schemeClr val="bg1">
            <a:lumMod val="75000"/>
            <a:alpha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9767" tIns="38100" rIns="71120" bIns="38100" numCol="1" spcCol="1270" anchor="ctr" anchorCtr="0">
          <a:noAutofit/>
        </a:bodyPr>
        <a:lstStyle/>
        <a:p>
          <a:pPr lvl="0" algn="ctr" defTabSz="444500">
            <a:lnSpc>
              <a:spcPct val="90000"/>
            </a:lnSpc>
            <a:spcBef>
              <a:spcPct val="0"/>
            </a:spcBef>
            <a:spcAft>
              <a:spcPct val="35000"/>
            </a:spcAft>
          </a:pPr>
          <a:r>
            <a:rPr lang="en-GB" sz="1000" kern="1200" dirty="0">
              <a:solidFill>
                <a:schemeClr val="tx1"/>
              </a:solidFill>
            </a:rPr>
            <a:t>Finland </a:t>
          </a:r>
        </a:p>
      </dsp:txBody>
      <dsp:txXfrm rot="10800000">
        <a:off x="372352" y="764502"/>
        <a:ext cx="820568" cy="294275"/>
      </dsp:txXfrm>
    </dsp:sp>
    <dsp:sp modelId="{82ECF39C-9B0D-4AE0-990B-88BF0979B59C}">
      <dsp:nvSpPr>
        <dsp:cNvPr id="0" name=""/>
        <dsp:cNvSpPr/>
      </dsp:nvSpPr>
      <dsp:spPr>
        <a:xfrm>
          <a:off x="151646" y="764502"/>
          <a:ext cx="294275" cy="294275"/>
        </a:xfrm>
        <a:prstGeom prst="doubleWave">
          <a:avLst/>
        </a:prstGeom>
        <a:blipFill rotWithShape="0">
          <a:blip xmlns:r="http://schemas.openxmlformats.org/officeDocument/2006/relationships" r:embed="rId3"/>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02AA57F4-2CFB-468D-A405-A714D5F2ED5D}">
      <dsp:nvSpPr>
        <dsp:cNvPr id="0" name=""/>
        <dsp:cNvSpPr/>
      </dsp:nvSpPr>
      <dsp:spPr>
        <a:xfrm rot="10800000">
          <a:off x="298783" y="1146620"/>
          <a:ext cx="894137" cy="294275"/>
        </a:xfrm>
        <a:prstGeom prst="homePlate">
          <a:avLst/>
        </a:prstGeom>
        <a:solidFill>
          <a:schemeClr val="bg1">
            <a:lumMod val="75000"/>
            <a:alpha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9767" tIns="38100" rIns="71120" bIns="38100" numCol="1" spcCol="1270" anchor="ctr" anchorCtr="0">
          <a:noAutofit/>
        </a:bodyPr>
        <a:lstStyle/>
        <a:p>
          <a:pPr lvl="0" algn="ctr" defTabSz="444500">
            <a:lnSpc>
              <a:spcPct val="90000"/>
            </a:lnSpc>
            <a:spcBef>
              <a:spcPct val="0"/>
            </a:spcBef>
            <a:spcAft>
              <a:spcPct val="35000"/>
            </a:spcAft>
          </a:pPr>
          <a:r>
            <a:rPr lang="en-GB" sz="1000" kern="1200" dirty="0">
              <a:solidFill>
                <a:schemeClr val="tx1"/>
              </a:solidFill>
            </a:rPr>
            <a:t>France </a:t>
          </a:r>
        </a:p>
      </dsp:txBody>
      <dsp:txXfrm rot="10800000">
        <a:off x="372352" y="1146620"/>
        <a:ext cx="820568" cy="294275"/>
      </dsp:txXfrm>
    </dsp:sp>
    <dsp:sp modelId="{A1A7E95E-5B04-4BC0-A73A-4DC289EFD6CD}">
      <dsp:nvSpPr>
        <dsp:cNvPr id="0" name=""/>
        <dsp:cNvSpPr/>
      </dsp:nvSpPr>
      <dsp:spPr>
        <a:xfrm>
          <a:off x="151646" y="1146620"/>
          <a:ext cx="294275" cy="294275"/>
        </a:xfrm>
        <a:prstGeom prst="doubleWave">
          <a:avLst/>
        </a:prstGeom>
        <a:blipFill rotWithShape="0">
          <a:blip xmlns:r="http://schemas.openxmlformats.org/officeDocument/2006/relationships" r:embed="rId4"/>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154114DA-C7AD-4732-BF02-06BECC0B60A3}">
      <dsp:nvSpPr>
        <dsp:cNvPr id="0" name=""/>
        <dsp:cNvSpPr/>
      </dsp:nvSpPr>
      <dsp:spPr>
        <a:xfrm rot="10800000">
          <a:off x="298783" y="1528738"/>
          <a:ext cx="894137" cy="294275"/>
        </a:xfrm>
        <a:prstGeom prst="homePlate">
          <a:avLst/>
        </a:prstGeom>
        <a:solidFill>
          <a:schemeClr val="bg1">
            <a:lumMod val="75000"/>
            <a:alpha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9767" tIns="38100" rIns="71120" bIns="38100" numCol="1" spcCol="1270" anchor="ctr" anchorCtr="0">
          <a:noAutofit/>
        </a:bodyPr>
        <a:lstStyle/>
        <a:p>
          <a:pPr lvl="0" algn="ctr" defTabSz="444500">
            <a:lnSpc>
              <a:spcPct val="90000"/>
            </a:lnSpc>
            <a:spcBef>
              <a:spcPct val="0"/>
            </a:spcBef>
            <a:spcAft>
              <a:spcPct val="35000"/>
            </a:spcAft>
          </a:pPr>
          <a:r>
            <a:rPr lang="en-GB" sz="1000" kern="1200" dirty="0">
              <a:solidFill>
                <a:schemeClr val="tx1"/>
              </a:solidFill>
            </a:rPr>
            <a:t>Georgia</a:t>
          </a:r>
        </a:p>
      </dsp:txBody>
      <dsp:txXfrm rot="10800000">
        <a:off x="372352" y="1528738"/>
        <a:ext cx="820568" cy="294275"/>
      </dsp:txXfrm>
    </dsp:sp>
    <dsp:sp modelId="{9E19C983-E6D4-4290-B8C0-48B556D3FC50}">
      <dsp:nvSpPr>
        <dsp:cNvPr id="0" name=""/>
        <dsp:cNvSpPr/>
      </dsp:nvSpPr>
      <dsp:spPr>
        <a:xfrm>
          <a:off x="151646" y="1528738"/>
          <a:ext cx="294275" cy="294275"/>
        </a:xfrm>
        <a:prstGeom prst="doubleWave">
          <a:avLst/>
        </a:prstGeom>
        <a:blipFill rotWithShape="0">
          <a:blip xmlns:r="http://schemas.openxmlformats.org/officeDocument/2006/relationships" r:embed="rId5"/>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FAFEC4ED-D690-4503-9A09-20919ECB116D}">
      <dsp:nvSpPr>
        <dsp:cNvPr id="0" name=""/>
        <dsp:cNvSpPr/>
      </dsp:nvSpPr>
      <dsp:spPr>
        <a:xfrm rot="10800000">
          <a:off x="298783" y="1910857"/>
          <a:ext cx="894137" cy="294275"/>
        </a:xfrm>
        <a:prstGeom prst="homePlate">
          <a:avLst/>
        </a:prstGeom>
        <a:solidFill>
          <a:schemeClr val="bg1">
            <a:lumMod val="75000"/>
            <a:alpha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9767" tIns="38100" rIns="71120" bIns="38100" numCol="1" spcCol="1270" anchor="ctr" anchorCtr="0">
          <a:noAutofit/>
        </a:bodyPr>
        <a:lstStyle/>
        <a:p>
          <a:pPr lvl="0" algn="ctr" defTabSz="444500">
            <a:lnSpc>
              <a:spcPct val="90000"/>
            </a:lnSpc>
            <a:spcBef>
              <a:spcPct val="0"/>
            </a:spcBef>
            <a:spcAft>
              <a:spcPct val="35000"/>
            </a:spcAft>
          </a:pPr>
          <a:r>
            <a:rPr lang="en-GB" sz="1000" kern="1200" dirty="0">
              <a:solidFill>
                <a:schemeClr val="tx1"/>
              </a:solidFill>
            </a:rPr>
            <a:t>Germany </a:t>
          </a:r>
        </a:p>
      </dsp:txBody>
      <dsp:txXfrm rot="10800000">
        <a:off x="372352" y="1910857"/>
        <a:ext cx="820568" cy="294275"/>
      </dsp:txXfrm>
    </dsp:sp>
    <dsp:sp modelId="{7E8E5E3D-1498-4508-9E0F-7FC2D45A342A}">
      <dsp:nvSpPr>
        <dsp:cNvPr id="0" name=""/>
        <dsp:cNvSpPr/>
      </dsp:nvSpPr>
      <dsp:spPr>
        <a:xfrm>
          <a:off x="151646" y="1910857"/>
          <a:ext cx="294275" cy="294275"/>
        </a:xfrm>
        <a:prstGeom prst="doubleWave">
          <a:avLst/>
        </a:prstGeom>
        <a:blipFill rotWithShape="0">
          <a:blip xmlns:r="http://schemas.openxmlformats.org/officeDocument/2006/relationships" r:embed="rId6"/>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A17781F6-32A9-4404-AE81-A3544DEEA6E6}">
      <dsp:nvSpPr>
        <dsp:cNvPr id="0" name=""/>
        <dsp:cNvSpPr/>
      </dsp:nvSpPr>
      <dsp:spPr>
        <a:xfrm rot="10800000">
          <a:off x="298783" y="2292975"/>
          <a:ext cx="894137" cy="294275"/>
        </a:xfrm>
        <a:prstGeom prst="homePlate">
          <a:avLst/>
        </a:prstGeom>
        <a:solidFill>
          <a:schemeClr val="bg1">
            <a:lumMod val="75000"/>
            <a:alpha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9767" tIns="38100" rIns="71120" bIns="38100" numCol="1" spcCol="1270" anchor="ctr" anchorCtr="0">
          <a:noAutofit/>
        </a:bodyPr>
        <a:lstStyle/>
        <a:p>
          <a:pPr lvl="0" algn="ctr" defTabSz="444500">
            <a:lnSpc>
              <a:spcPct val="90000"/>
            </a:lnSpc>
            <a:spcBef>
              <a:spcPct val="0"/>
            </a:spcBef>
            <a:spcAft>
              <a:spcPct val="35000"/>
            </a:spcAft>
          </a:pPr>
          <a:r>
            <a:rPr lang="en-GB" sz="1000" kern="1200" dirty="0">
              <a:solidFill>
                <a:schemeClr val="tx1"/>
              </a:solidFill>
            </a:rPr>
            <a:t>Ghana</a:t>
          </a:r>
        </a:p>
      </dsp:txBody>
      <dsp:txXfrm rot="10800000">
        <a:off x="372352" y="2292975"/>
        <a:ext cx="820568" cy="294275"/>
      </dsp:txXfrm>
    </dsp:sp>
    <dsp:sp modelId="{D4EC159F-D080-4470-9F13-480AF907B792}">
      <dsp:nvSpPr>
        <dsp:cNvPr id="0" name=""/>
        <dsp:cNvSpPr/>
      </dsp:nvSpPr>
      <dsp:spPr>
        <a:xfrm>
          <a:off x="151646" y="2292975"/>
          <a:ext cx="294275" cy="294275"/>
        </a:xfrm>
        <a:prstGeom prst="doubleWave">
          <a:avLst/>
        </a:prstGeom>
        <a:blipFill rotWithShape="0">
          <a:blip xmlns:r="http://schemas.openxmlformats.org/officeDocument/2006/relationships" r:embed="rId7"/>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9AC27817-D848-40CA-82D5-1869237B6875}">
      <dsp:nvSpPr>
        <dsp:cNvPr id="0" name=""/>
        <dsp:cNvSpPr/>
      </dsp:nvSpPr>
      <dsp:spPr>
        <a:xfrm rot="10800000">
          <a:off x="298783" y="2675093"/>
          <a:ext cx="894137" cy="294275"/>
        </a:xfrm>
        <a:prstGeom prst="homePlate">
          <a:avLst/>
        </a:prstGeom>
        <a:solidFill>
          <a:schemeClr val="bg1">
            <a:lumMod val="75000"/>
            <a:alpha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9767" tIns="38100" rIns="71120" bIns="38100" numCol="1" spcCol="1270" anchor="ctr" anchorCtr="0">
          <a:noAutofit/>
        </a:bodyPr>
        <a:lstStyle/>
        <a:p>
          <a:pPr lvl="0" algn="ctr" defTabSz="444500">
            <a:lnSpc>
              <a:spcPct val="90000"/>
            </a:lnSpc>
            <a:spcBef>
              <a:spcPct val="0"/>
            </a:spcBef>
            <a:spcAft>
              <a:spcPct val="35000"/>
            </a:spcAft>
          </a:pPr>
          <a:r>
            <a:rPr lang="en-GB" sz="1000" kern="1200" dirty="0">
              <a:solidFill>
                <a:schemeClr val="tx1"/>
              </a:solidFill>
            </a:rPr>
            <a:t>Greece </a:t>
          </a:r>
        </a:p>
      </dsp:txBody>
      <dsp:txXfrm rot="10800000">
        <a:off x="372352" y="2675093"/>
        <a:ext cx="820568" cy="294275"/>
      </dsp:txXfrm>
    </dsp:sp>
    <dsp:sp modelId="{67C4C68D-E341-4005-A4C7-42161E28C7A8}">
      <dsp:nvSpPr>
        <dsp:cNvPr id="0" name=""/>
        <dsp:cNvSpPr/>
      </dsp:nvSpPr>
      <dsp:spPr>
        <a:xfrm>
          <a:off x="151646" y="2675093"/>
          <a:ext cx="294275" cy="294275"/>
        </a:xfrm>
        <a:prstGeom prst="doubleWave">
          <a:avLst/>
        </a:prstGeom>
        <a:blipFill rotWithShape="0">
          <a:blip xmlns:r="http://schemas.openxmlformats.org/officeDocument/2006/relationships" r:embed="rId8"/>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2D2D73C1-37C4-486A-AD8E-C3E94DBCF2B9}">
      <dsp:nvSpPr>
        <dsp:cNvPr id="0" name=""/>
        <dsp:cNvSpPr/>
      </dsp:nvSpPr>
      <dsp:spPr>
        <a:xfrm rot="10800000">
          <a:off x="298783" y="3057212"/>
          <a:ext cx="894137" cy="294275"/>
        </a:xfrm>
        <a:prstGeom prst="homePlate">
          <a:avLst/>
        </a:prstGeom>
        <a:solidFill>
          <a:schemeClr val="bg1">
            <a:lumMod val="75000"/>
            <a:alpha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9767" tIns="38100" rIns="71120" bIns="38100" numCol="1" spcCol="1270" anchor="ctr" anchorCtr="0">
          <a:noAutofit/>
        </a:bodyPr>
        <a:lstStyle/>
        <a:p>
          <a:pPr lvl="0" algn="ctr" defTabSz="444500">
            <a:lnSpc>
              <a:spcPct val="90000"/>
            </a:lnSpc>
            <a:spcBef>
              <a:spcPct val="0"/>
            </a:spcBef>
            <a:spcAft>
              <a:spcPct val="35000"/>
            </a:spcAft>
          </a:pPr>
          <a:r>
            <a:rPr lang="en-GB" sz="1000" kern="1200" dirty="0">
              <a:solidFill>
                <a:schemeClr val="tx1"/>
              </a:solidFill>
            </a:rPr>
            <a:t>Haiti</a:t>
          </a:r>
        </a:p>
      </dsp:txBody>
      <dsp:txXfrm rot="10800000">
        <a:off x="372352" y="3057212"/>
        <a:ext cx="820568" cy="294275"/>
      </dsp:txXfrm>
    </dsp:sp>
    <dsp:sp modelId="{C05D867A-65EF-4841-82B0-6E3014D54344}">
      <dsp:nvSpPr>
        <dsp:cNvPr id="0" name=""/>
        <dsp:cNvSpPr/>
      </dsp:nvSpPr>
      <dsp:spPr>
        <a:xfrm>
          <a:off x="151646" y="3057212"/>
          <a:ext cx="294275" cy="294275"/>
        </a:xfrm>
        <a:prstGeom prst="doubleWave">
          <a:avLst/>
        </a:prstGeom>
        <a:blipFill rotWithShape="0">
          <a:blip xmlns:r="http://schemas.openxmlformats.org/officeDocument/2006/relationships" r:embed="rId9"/>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F82A4E11-5A98-4442-829B-7CEEDBF282DE}">
      <dsp:nvSpPr>
        <dsp:cNvPr id="0" name=""/>
        <dsp:cNvSpPr/>
      </dsp:nvSpPr>
      <dsp:spPr>
        <a:xfrm rot="10800000">
          <a:off x="298783" y="3439330"/>
          <a:ext cx="894137" cy="294275"/>
        </a:xfrm>
        <a:prstGeom prst="homePlate">
          <a:avLst/>
        </a:prstGeom>
        <a:solidFill>
          <a:schemeClr val="bg1">
            <a:lumMod val="75000"/>
            <a:alpha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9767" tIns="38100" rIns="71120" bIns="38100" numCol="1" spcCol="1270" anchor="ctr" anchorCtr="0">
          <a:noAutofit/>
        </a:bodyPr>
        <a:lstStyle/>
        <a:p>
          <a:pPr lvl="0" algn="ctr" defTabSz="444500">
            <a:lnSpc>
              <a:spcPct val="90000"/>
            </a:lnSpc>
            <a:spcBef>
              <a:spcPct val="0"/>
            </a:spcBef>
            <a:spcAft>
              <a:spcPct val="35000"/>
            </a:spcAft>
          </a:pPr>
          <a:r>
            <a:rPr lang="en-GB" sz="1000" kern="1200" dirty="0">
              <a:solidFill>
                <a:schemeClr val="tx1"/>
              </a:solidFill>
            </a:rPr>
            <a:t>Hong Kong</a:t>
          </a:r>
        </a:p>
      </dsp:txBody>
      <dsp:txXfrm rot="10800000">
        <a:off x="372352" y="3439330"/>
        <a:ext cx="820568" cy="294275"/>
      </dsp:txXfrm>
    </dsp:sp>
    <dsp:sp modelId="{BF10547F-959B-4763-ADB6-FD9E424E9A0E}">
      <dsp:nvSpPr>
        <dsp:cNvPr id="0" name=""/>
        <dsp:cNvSpPr/>
      </dsp:nvSpPr>
      <dsp:spPr>
        <a:xfrm>
          <a:off x="151646" y="3439330"/>
          <a:ext cx="294275" cy="294275"/>
        </a:xfrm>
        <a:prstGeom prst="doubleWave">
          <a:avLst/>
        </a:prstGeom>
        <a:blipFill>
          <a:blip xmlns:r="http://schemas.openxmlformats.org/officeDocument/2006/relationships" r:embed="rId10">
            <a:extLst>
              <a:ext uri="{28A0092B-C50C-407E-A947-70E740481C1C}">
                <a14:useLocalDpi xmlns:a14="http://schemas.microsoft.com/office/drawing/2010/main" val="0"/>
              </a:ext>
            </a:extLst>
          </a:blip>
          <a:srcRect/>
          <a:stretch>
            <a:fillRect l="-25000" r="-25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E67413E7-C310-4AD6-BF9F-151CD51BE77C}">
      <dsp:nvSpPr>
        <dsp:cNvPr id="0" name=""/>
        <dsp:cNvSpPr/>
      </dsp:nvSpPr>
      <dsp:spPr>
        <a:xfrm rot="10800000">
          <a:off x="298783" y="3821448"/>
          <a:ext cx="894137" cy="294275"/>
        </a:xfrm>
        <a:prstGeom prst="homePlate">
          <a:avLst/>
        </a:prstGeom>
        <a:solidFill>
          <a:schemeClr val="bg1">
            <a:lumMod val="75000"/>
            <a:alpha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9767" tIns="38100" rIns="71120" bIns="38100" numCol="1" spcCol="1270" anchor="ctr" anchorCtr="0">
          <a:noAutofit/>
        </a:bodyPr>
        <a:lstStyle/>
        <a:p>
          <a:pPr lvl="0" algn="ctr" defTabSz="444500">
            <a:lnSpc>
              <a:spcPct val="90000"/>
            </a:lnSpc>
            <a:spcBef>
              <a:spcPct val="0"/>
            </a:spcBef>
            <a:spcAft>
              <a:spcPct val="35000"/>
            </a:spcAft>
          </a:pPr>
          <a:r>
            <a:rPr lang="en-GB" sz="1000" kern="1200" dirty="0">
              <a:solidFill>
                <a:schemeClr val="tx1"/>
              </a:solidFill>
            </a:rPr>
            <a:t>Iceland</a:t>
          </a:r>
        </a:p>
      </dsp:txBody>
      <dsp:txXfrm rot="10800000">
        <a:off x="372352" y="3821448"/>
        <a:ext cx="820568" cy="294275"/>
      </dsp:txXfrm>
    </dsp:sp>
    <dsp:sp modelId="{1223C150-1AC9-41F1-BB8D-C8FDA3FA59B6}">
      <dsp:nvSpPr>
        <dsp:cNvPr id="0" name=""/>
        <dsp:cNvSpPr/>
      </dsp:nvSpPr>
      <dsp:spPr>
        <a:xfrm>
          <a:off x="151646" y="3821448"/>
          <a:ext cx="294275" cy="294275"/>
        </a:xfrm>
        <a:prstGeom prst="doubleWave">
          <a:avLst/>
        </a:prstGeom>
        <a:blipFill>
          <a:blip xmlns:r="http://schemas.openxmlformats.org/officeDocument/2006/relationships" r:embed="rId11">
            <a:extLst>
              <a:ext uri="{28A0092B-C50C-407E-A947-70E740481C1C}">
                <a14:useLocalDpi xmlns:a14="http://schemas.microsoft.com/office/drawing/2010/main" val="0"/>
              </a:ext>
            </a:extLst>
          </a:blip>
          <a:srcRect/>
          <a:stretch>
            <a:fillRect l="-19000" r="-19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AC09C4D1-CA4C-4AD5-9746-E03884792403}">
      <dsp:nvSpPr>
        <dsp:cNvPr id="0" name=""/>
        <dsp:cNvSpPr/>
      </dsp:nvSpPr>
      <dsp:spPr>
        <a:xfrm rot="10800000">
          <a:off x="298783" y="4203567"/>
          <a:ext cx="894137" cy="294275"/>
        </a:xfrm>
        <a:prstGeom prst="homePlate">
          <a:avLst/>
        </a:prstGeom>
        <a:solidFill>
          <a:schemeClr val="bg1">
            <a:lumMod val="75000"/>
            <a:alpha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9767" tIns="38100" rIns="71120" bIns="38100" numCol="1" spcCol="1270" anchor="ctr" anchorCtr="0">
          <a:noAutofit/>
        </a:bodyPr>
        <a:lstStyle/>
        <a:p>
          <a:pPr lvl="0" algn="ctr" defTabSz="444500">
            <a:lnSpc>
              <a:spcPct val="90000"/>
            </a:lnSpc>
            <a:spcBef>
              <a:spcPct val="0"/>
            </a:spcBef>
            <a:spcAft>
              <a:spcPct val="35000"/>
            </a:spcAft>
          </a:pPr>
          <a:r>
            <a:rPr lang="en-GB" sz="1000" kern="1200" dirty="0">
              <a:solidFill>
                <a:schemeClr val="tx1"/>
              </a:solidFill>
            </a:rPr>
            <a:t>India</a:t>
          </a:r>
        </a:p>
      </dsp:txBody>
      <dsp:txXfrm rot="10800000">
        <a:off x="372352" y="4203567"/>
        <a:ext cx="820568" cy="294275"/>
      </dsp:txXfrm>
    </dsp:sp>
    <dsp:sp modelId="{3B670234-5351-4923-8ED9-DBBEBB1E069D}">
      <dsp:nvSpPr>
        <dsp:cNvPr id="0" name=""/>
        <dsp:cNvSpPr/>
      </dsp:nvSpPr>
      <dsp:spPr>
        <a:xfrm>
          <a:off x="151646" y="4203567"/>
          <a:ext cx="294275" cy="294275"/>
        </a:xfrm>
        <a:prstGeom prst="doubleWave">
          <a:avLst/>
        </a:prstGeom>
        <a:blipFill>
          <a:blip xmlns:r="http://schemas.openxmlformats.org/officeDocument/2006/relationships" r:embed="rId12">
            <a:extLst>
              <a:ext uri="{28A0092B-C50C-407E-A947-70E740481C1C}">
                <a14:useLocalDpi xmlns:a14="http://schemas.microsoft.com/office/drawing/2010/main" val="0"/>
              </a:ext>
            </a:extLst>
          </a:blip>
          <a:srcRect/>
          <a:stretch>
            <a:fillRect l="-25000" r="-25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4147B8-789B-4486-8427-AA9F28D6AF04}">
      <dsp:nvSpPr>
        <dsp:cNvPr id="0" name=""/>
        <dsp:cNvSpPr/>
      </dsp:nvSpPr>
      <dsp:spPr>
        <a:xfrm rot="10800000">
          <a:off x="298783" y="265"/>
          <a:ext cx="894137" cy="294275"/>
        </a:xfrm>
        <a:prstGeom prst="homePlate">
          <a:avLst/>
        </a:prstGeom>
        <a:solidFill>
          <a:schemeClr val="bg1">
            <a:lumMod val="75000"/>
            <a:alpha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9767" tIns="38100" rIns="71120" bIns="38100" numCol="1" spcCol="1270" anchor="ctr" anchorCtr="0">
          <a:noAutofit/>
        </a:bodyPr>
        <a:lstStyle/>
        <a:p>
          <a:pPr lvl="0" algn="ctr" defTabSz="444500">
            <a:lnSpc>
              <a:spcPct val="90000"/>
            </a:lnSpc>
            <a:spcBef>
              <a:spcPct val="0"/>
            </a:spcBef>
            <a:spcAft>
              <a:spcPct val="35000"/>
            </a:spcAft>
          </a:pPr>
          <a:r>
            <a:rPr lang="en-GB" sz="1000" kern="1200" dirty="0">
              <a:solidFill>
                <a:schemeClr val="tx1"/>
              </a:solidFill>
            </a:rPr>
            <a:t>Indonesia </a:t>
          </a:r>
        </a:p>
      </dsp:txBody>
      <dsp:txXfrm rot="10800000">
        <a:off x="372352" y="265"/>
        <a:ext cx="820568" cy="294275"/>
      </dsp:txXfrm>
    </dsp:sp>
    <dsp:sp modelId="{AE38E78E-A2E8-472A-A62E-DFC9AB5401AB}">
      <dsp:nvSpPr>
        <dsp:cNvPr id="0" name=""/>
        <dsp:cNvSpPr/>
      </dsp:nvSpPr>
      <dsp:spPr>
        <a:xfrm>
          <a:off x="151646" y="265"/>
          <a:ext cx="294275" cy="294275"/>
        </a:xfrm>
        <a:prstGeom prst="doubleWave">
          <a:avLst/>
        </a:prstGeom>
        <a:blipFill rotWithShape="0">
          <a:blip xmlns:r="http://schemas.openxmlformats.org/officeDocument/2006/relationships" r:embed="rId1"/>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94339A6E-47E6-4BAC-93A0-D6D74647C6B4}">
      <dsp:nvSpPr>
        <dsp:cNvPr id="0" name=""/>
        <dsp:cNvSpPr/>
      </dsp:nvSpPr>
      <dsp:spPr>
        <a:xfrm rot="10800000">
          <a:off x="298783" y="382384"/>
          <a:ext cx="894137" cy="294275"/>
        </a:xfrm>
        <a:prstGeom prst="homePlate">
          <a:avLst/>
        </a:prstGeom>
        <a:solidFill>
          <a:schemeClr val="bg1">
            <a:lumMod val="75000"/>
            <a:alpha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9767" tIns="41910" rIns="78232" bIns="41910" numCol="1" spcCol="1270" anchor="ctr" anchorCtr="0">
          <a:noAutofit/>
        </a:bodyPr>
        <a:lstStyle/>
        <a:p>
          <a:pPr lvl="0" algn="ctr" defTabSz="466725">
            <a:lnSpc>
              <a:spcPct val="90000"/>
            </a:lnSpc>
            <a:spcBef>
              <a:spcPct val="0"/>
            </a:spcBef>
            <a:spcAft>
              <a:spcPct val="35000"/>
            </a:spcAft>
          </a:pPr>
          <a:r>
            <a:rPr lang="en-GB" sz="1050" kern="1200" dirty="0">
              <a:solidFill>
                <a:schemeClr val="tx1"/>
              </a:solidFill>
            </a:rPr>
            <a:t>Iran</a:t>
          </a:r>
        </a:p>
      </dsp:txBody>
      <dsp:txXfrm rot="10800000">
        <a:off x="372352" y="382384"/>
        <a:ext cx="820568" cy="294275"/>
      </dsp:txXfrm>
    </dsp:sp>
    <dsp:sp modelId="{B262BFE9-5282-456C-950F-FBF61E951C72}">
      <dsp:nvSpPr>
        <dsp:cNvPr id="0" name=""/>
        <dsp:cNvSpPr/>
      </dsp:nvSpPr>
      <dsp:spPr>
        <a:xfrm>
          <a:off x="151646" y="382384"/>
          <a:ext cx="294275" cy="294275"/>
        </a:xfrm>
        <a:prstGeom prst="doubleWave">
          <a:avLst/>
        </a:prstGeom>
        <a:blipFill rotWithShape="0">
          <a:blip xmlns:r="http://schemas.openxmlformats.org/officeDocument/2006/relationships" r:embed="rId2"/>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9C5998B9-24D6-438B-8D59-CAA3E06B2A35}">
      <dsp:nvSpPr>
        <dsp:cNvPr id="0" name=""/>
        <dsp:cNvSpPr/>
      </dsp:nvSpPr>
      <dsp:spPr>
        <a:xfrm rot="10800000">
          <a:off x="298783" y="764502"/>
          <a:ext cx="894137" cy="294275"/>
        </a:xfrm>
        <a:prstGeom prst="homePlate">
          <a:avLst/>
        </a:prstGeom>
        <a:solidFill>
          <a:schemeClr val="bg1">
            <a:lumMod val="75000"/>
            <a:alpha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9767" tIns="38100" rIns="71120" bIns="38100" numCol="1" spcCol="1270" anchor="ctr" anchorCtr="0">
          <a:noAutofit/>
        </a:bodyPr>
        <a:lstStyle/>
        <a:p>
          <a:pPr lvl="0" algn="ctr" defTabSz="444500">
            <a:lnSpc>
              <a:spcPct val="90000"/>
            </a:lnSpc>
            <a:spcBef>
              <a:spcPct val="0"/>
            </a:spcBef>
            <a:spcAft>
              <a:spcPct val="35000"/>
            </a:spcAft>
          </a:pPr>
          <a:r>
            <a:rPr lang="en-GB" sz="1000" kern="1200" dirty="0">
              <a:solidFill>
                <a:schemeClr val="tx1"/>
              </a:solidFill>
            </a:rPr>
            <a:t>Ireland </a:t>
          </a:r>
        </a:p>
      </dsp:txBody>
      <dsp:txXfrm rot="10800000">
        <a:off x="372352" y="764502"/>
        <a:ext cx="820568" cy="294275"/>
      </dsp:txXfrm>
    </dsp:sp>
    <dsp:sp modelId="{5237DF96-55F6-4A47-AE45-5300D48C9CDE}">
      <dsp:nvSpPr>
        <dsp:cNvPr id="0" name=""/>
        <dsp:cNvSpPr/>
      </dsp:nvSpPr>
      <dsp:spPr>
        <a:xfrm>
          <a:off x="151646" y="764502"/>
          <a:ext cx="294275" cy="294275"/>
        </a:xfrm>
        <a:prstGeom prst="doubleWave">
          <a:avLst/>
        </a:prstGeom>
        <a:blipFill rotWithShape="0">
          <a:blip xmlns:r="http://schemas.openxmlformats.org/officeDocument/2006/relationships" r:embed="rId3"/>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6EAECDDF-60DB-4B8D-86E6-D386CB2E191E}">
      <dsp:nvSpPr>
        <dsp:cNvPr id="0" name=""/>
        <dsp:cNvSpPr/>
      </dsp:nvSpPr>
      <dsp:spPr>
        <a:xfrm rot="10800000">
          <a:off x="298783" y="1146620"/>
          <a:ext cx="894137" cy="294275"/>
        </a:xfrm>
        <a:prstGeom prst="homePlate">
          <a:avLst/>
        </a:prstGeom>
        <a:solidFill>
          <a:schemeClr val="bg1">
            <a:lumMod val="75000"/>
            <a:alpha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9767" tIns="38100" rIns="71120" bIns="38100" numCol="1" spcCol="1270" anchor="ctr" anchorCtr="0">
          <a:noAutofit/>
        </a:bodyPr>
        <a:lstStyle/>
        <a:p>
          <a:pPr lvl="0" algn="ctr" defTabSz="444500">
            <a:lnSpc>
              <a:spcPct val="90000"/>
            </a:lnSpc>
            <a:spcBef>
              <a:spcPct val="0"/>
            </a:spcBef>
            <a:spcAft>
              <a:spcPct val="35000"/>
            </a:spcAft>
          </a:pPr>
          <a:r>
            <a:rPr lang="en-GB" sz="1000" kern="1200" dirty="0">
              <a:solidFill>
                <a:schemeClr val="tx1"/>
              </a:solidFill>
            </a:rPr>
            <a:t>Israel </a:t>
          </a:r>
        </a:p>
      </dsp:txBody>
      <dsp:txXfrm rot="10800000">
        <a:off x="372352" y="1146620"/>
        <a:ext cx="820568" cy="294275"/>
      </dsp:txXfrm>
    </dsp:sp>
    <dsp:sp modelId="{D483E5D9-2DDF-4D67-BDC3-69586DE5C4A8}">
      <dsp:nvSpPr>
        <dsp:cNvPr id="0" name=""/>
        <dsp:cNvSpPr/>
      </dsp:nvSpPr>
      <dsp:spPr>
        <a:xfrm>
          <a:off x="151646" y="1146620"/>
          <a:ext cx="294275" cy="294275"/>
        </a:xfrm>
        <a:prstGeom prst="doubleWave">
          <a:avLst/>
        </a:prstGeom>
        <a:blipFill rotWithShape="0">
          <a:blip xmlns:r="http://schemas.openxmlformats.org/officeDocument/2006/relationships" r:embed="rId4"/>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BB2495B1-519F-4C8B-BE7C-441C86293ECC}">
      <dsp:nvSpPr>
        <dsp:cNvPr id="0" name=""/>
        <dsp:cNvSpPr/>
      </dsp:nvSpPr>
      <dsp:spPr>
        <a:xfrm rot="10800000">
          <a:off x="298783" y="1528738"/>
          <a:ext cx="894137" cy="294275"/>
        </a:xfrm>
        <a:prstGeom prst="homePlate">
          <a:avLst/>
        </a:prstGeom>
        <a:solidFill>
          <a:schemeClr val="bg1">
            <a:lumMod val="75000"/>
            <a:alpha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9767" tIns="38100" rIns="71120" bIns="38100" numCol="1" spcCol="1270" anchor="ctr" anchorCtr="0">
          <a:noAutofit/>
        </a:bodyPr>
        <a:lstStyle/>
        <a:p>
          <a:pPr lvl="0" algn="ctr" defTabSz="444500">
            <a:lnSpc>
              <a:spcPct val="90000"/>
            </a:lnSpc>
            <a:spcBef>
              <a:spcPct val="0"/>
            </a:spcBef>
            <a:spcAft>
              <a:spcPct val="35000"/>
            </a:spcAft>
          </a:pPr>
          <a:r>
            <a:rPr lang="en-GB" sz="1000" kern="1200" dirty="0">
              <a:solidFill>
                <a:schemeClr val="tx1"/>
              </a:solidFill>
            </a:rPr>
            <a:t>Italy </a:t>
          </a:r>
        </a:p>
      </dsp:txBody>
      <dsp:txXfrm rot="10800000">
        <a:off x="372352" y="1528738"/>
        <a:ext cx="820568" cy="294275"/>
      </dsp:txXfrm>
    </dsp:sp>
    <dsp:sp modelId="{F6EF9846-BEE6-4760-BC67-748B68DC0B32}">
      <dsp:nvSpPr>
        <dsp:cNvPr id="0" name=""/>
        <dsp:cNvSpPr/>
      </dsp:nvSpPr>
      <dsp:spPr>
        <a:xfrm>
          <a:off x="151646" y="1528738"/>
          <a:ext cx="294275" cy="294275"/>
        </a:xfrm>
        <a:prstGeom prst="doubleWave">
          <a:avLst/>
        </a:prstGeom>
        <a:blipFill rotWithShape="0">
          <a:blip xmlns:r="http://schemas.openxmlformats.org/officeDocument/2006/relationships" r:embed="rId5"/>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36979D61-F318-4B59-B4AE-3ED9A901F62D}">
      <dsp:nvSpPr>
        <dsp:cNvPr id="0" name=""/>
        <dsp:cNvSpPr/>
      </dsp:nvSpPr>
      <dsp:spPr>
        <a:xfrm rot="10800000">
          <a:off x="298783" y="1910857"/>
          <a:ext cx="894137" cy="294275"/>
        </a:xfrm>
        <a:prstGeom prst="homePlate">
          <a:avLst/>
        </a:prstGeom>
        <a:solidFill>
          <a:schemeClr val="bg1">
            <a:lumMod val="75000"/>
            <a:alpha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9767" tIns="38100" rIns="71120" bIns="38100" numCol="1" spcCol="1270" anchor="ctr" anchorCtr="0">
          <a:noAutofit/>
        </a:bodyPr>
        <a:lstStyle/>
        <a:p>
          <a:pPr lvl="0" algn="ctr" defTabSz="444500">
            <a:lnSpc>
              <a:spcPct val="90000"/>
            </a:lnSpc>
            <a:spcBef>
              <a:spcPct val="0"/>
            </a:spcBef>
            <a:spcAft>
              <a:spcPct val="35000"/>
            </a:spcAft>
          </a:pPr>
          <a:r>
            <a:rPr lang="en-GB" sz="1000" kern="1200" dirty="0">
              <a:solidFill>
                <a:schemeClr val="tx1"/>
              </a:solidFill>
            </a:rPr>
            <a:t>Japan </a:t>
          </a:r>
        </a:p>
      </dsp:txBody>
      <dsp:txXfrm rot="10800000">
        <a:off x="372352" y="1910857"/>
        <a:ext cx="820568" cy="294275"/>
      </dsp:txXfrm>
    </dsp:sp>
    <dsp:sp modelId="{1DAD6C52-BAF8-4DB8-82D6-18F6D8545311}">
      <dsp:nvSpPr>
        <dsp:cNvPr id="0" name=""/>
        <dsp:cNvSpPr/>
      </dsp:nvSpPr>
      <dsp:spPr>
        <a:xfrm>
          <a:off x="151646" y="1910857"/>
          <a:ext cx="294275" cy="294275"/>
        </a:xfrm>
        <a:prstGeom prst="doubleWave">
          <a:avLst/>
        </a:prstGeom>
        <a:blipFill rotWithShape="0">
          <a:blip xmlns:r="http://schemas.openxmlformats.org/officeDocument/2006/relationships" r:embed="rId6"/>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E66436BC-2FCC-440A-8D59-B7718DFA766E}">
      <dsp:nvSpPr>
        <dsp:cNvPr id="0" name=""/>
        <dsp:cNvSpPr/>
      </dsp:nvSpPr>
      <dsp:spPr>
        <a:xfrm rot="10800000">
          <a:off x="298783" y="2292975"/>
          <a:ext cx="894137" cy="294275"/>
        </a:xfrm>
        <a:prstGeom prst="homePlate">
          <a:avLst/>
        </a:prstGeom>
        <a:solidFill>
          <a:schemeClr val="bg1">
            <a:lumMod val="75000"/>
            <a:alpha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9767" tIns="38100" rIns="71120" bIns="38100" numCol="1" spcCol="1270" anchor="ctr" anchorCtr="0">
          <a:noAutofit/>
        </a:bodyPr>
        <a:lstStyle/>
        <a:p>
          <a:pPr lvl="0" algn="ctr" defTabSz="444500">
            <a:lnSpc>
              <a:spcPct val="90000"/>
            </a:lnSpc>
            <a:spcBef>
              <a:spcPct val="0"/>
            </a:spcBef>
            <a:spcAft>
              <a:spcPct val="35000"/>
            </a:spcAft>
          </a:pPr>
          <a:r>
            <a:rPr lang="en-GB" sz="1000" kern="1200" dirty="0">
              <a:solidFill>
                <a:schemeClr val="tx1"/>
              </a:solidFill>
            </a:rPr>
            <a:t>Jordan </a:t>
          </a:r>
        </a:p>
      </dsp:txBody>
      <dsp:txXfrm rot="10800000">
        <a:off x="372352" y="2292975"/>
        <a:ext cx="820568" cy="294275"/>
      </dsp:txXfrm>
    </dsp:sp>
    <dsp:sp modelId="{F6D8AB32-73BC-428A-8ADD-3C15E1A7E837}">
      <dsp:nvSpPr>
        <dsp:cNvPr id="0" name=""/>
        <dsp:cNvSpPr/>
      </dsp:nvSpPr>
      <dsp:spPr>
        <a:xfrm>
          <a:off x="151646" y="2292975"/>
          <a:ext cx="294275" cy="294275"/>
        </a:xfrm>
        <a:prstGeom prst="doubleWave">
          <a:avLst/>
        </a:prstGeom>
        <a:blipFill rotWithShape="0">
          <a:blip xmlns:r="http://schemas.openxmlformats.org/officeDocument/2006/relationships" r:embed="rId7"/>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86FBBA21-6EC6-46BB-B36E-0B026137DD6F}">
      <dsp:nvSpPr>
        <dsp:cNvPr id="0" name=""/>
        <dsp:cNvSpPr/>
      </dsp:nvSpPr>
      <dsp:spPr>
        <a:xfrm rot="10800000">
          <a:off x="298783" y="2675093"/>
          <a:ext cx="894137" cy="294275"/>
        </a:xfrm>
        <a:prstGeom prst="homePlate">
          <a:avLst/>
        </a:prstGeom>
        <a:solidFill>
          <a:schemeClr val="bg1">
            <a:lumMod val="75000"/>
            <a:alpha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9767" tIns="38100" rIns="71120" bIns="38100" numCol="1" spcCol="1270" anchor="ctr" anchorCtr="0">
          <a:noAutofit/>
        </a:bodyPr>
        <a:lstStyle/>
        <a:p>
          <a:pPr lvl="0" algn="ctr" defTabSz="444500">
            <a:lnSpc>
              <a:spcPct val="90000"/>
            </a:lnSpc>
            <a:spcBef>
              <a:spcPct val="0"/>
            </a:spcBef>
            <a:spcAft>
              <a:spcPct val="35000"/>
            </a:spcAft>
          </a:pPr>
          <a:r>
            <a:rPr lang="en-GB" sz="1000" kern="1200" dirty="0">
              <a:solidFill>
                <a:schemeClr val="tx1"/>
              </a:solidFill>
            </a:rPr>
            <a:t>Kenya </a:t>
          </a:r>
        </a:p>
      </dsp:txBody>
      <dsp:txXfrm rot="10800000">
        <a:off x="372352" y="2675093"/>
        <a:ext cx="820568" cy="294275"/>
      </dsp:txXfrm>
    </dsp:sp>
    <dsp:sp modelId="{7474D030-F64C-405F-A3A9-48F223D85CEC}">
      <dsp:nvSpPr>
        <dsp:cNvPr id="0" name=""/>
        <dsp:cNvSpPr/>
      </dsp:nvSpPr>
      <dsp:spPr>
        <a:xfrm>
          <a:off x="151646" y="2675093"/>
          <a:ext cx="294275" cy="294275"/>
        </a:xfrm>
        <a:prstGeom prst="doubleWave">
          <a:avLst/>
        </a:prstGeom>
        <a:blipFill rotWithShape="0">
          <a:blip xmlns:r="http://schemas.openxmlformats.org/officeDocument/2006/relationships" r:embed="rId8"/>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12B04950-E498-4C8D-BD40-B5DF605F51C7}">
      <dsp:nvSpPr>
        <dsp:cNvPr id="0" name=""/>
        <dsp:cNvSpPr/>
      </dsp:nvSpPr>
      <dsp:spPr>
        <a:xfrm rot="10800000">
          <a:off x="298783" y="3057212"/>
          <a:ext cx="894137" cy="294275"/>
        </a:xfrm>
        <a:prstGeom prst="homePlate">
          <a:avLst/>
        </a:prstGeom>
        <a:solidFill>
          <a:schemeClr val="bg1">
            <a:lumMod val="75000"/>
            <a:alpha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9767" tIns="38100" rIns="71120" bIns="38100" numCol="1" spcCol="1270" anchor="ctr" anchorCtr="0">
          <a:noAutofit/>
        </a:bodyPr>
        <a:lstStyle/>
        <a:p>
          <a:pPr lvl="0" algn="ctr" defTabSz="444500">
            <a:lnSpc>
              <a:spcPct val="90000"/>
            </a:lnSpc>
            <a:spcBef>
              <a:spcPct val="0"/>
            </a:spcBef>
            <a:spcAft>
              <a:spcPct val="35000"/>
            </a:spcAft>
          </a:pPr>
          <a:r>
            <a:rPr lang="en-GB" sz="1000" kern="1200" dirty="0">
              <a:solidFill>
                <a:schemeClr val="tx1"/>
              </a:solidFill>
            </a:rPr>
            <a:t>Republic of Korea</a:t>
          </a:r>
        </a:p>
      </dsp:txBody>
      <dsp:txXfrm rot="10800000">
        <a:off x="372352" y="3057212"/>
        <a:ext cx="820568" cy="294275"/>
      </dsp:txXfrm>
    </dsp:sp>
    <dsp:sp modelId="{F33939D4-698A-4E54-BB1A-C3B7125DF93F}">
      <dsp:nvSpPr>
        <dsp:cNvPr id="0" name=""/>
        <dsp:cNvSpPr/>
      </dsp:nvSpPr>
      <dsp:spPr>
        <a:xfrm>
          <a:off x="151646" y="3057212"/>
          <a:ext cx="294275" cy="294275"/>
        </a:xfrm>
        <a:prstGeom prst="doubleWave">
          <a:avLst/>
        </a:prstGeom>
        <a:blipFill>
          <a:blip xmlns:r="http://schemas.openxmlformats.org/officeDocument/2006/relationships" r:embed="rId9">
            <a:extLst>
              <a:ext uri="{28A0092B-C50C-407E-A947-70E740481C1C}">
                <a14:useLocalDpi xmlns:a14="http://schemas.microsoft.com/office/drawing/2010/main" val="0"/>
              </a:ext>
            </a:extLst>
          </a:blip>
          <a:srcRect/>
          <a:stretch>
            <a:fillRect l="-22000" r="-22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7728F464-7A85-4832-8E2E-74C89F2E770E}">
      <dsp:nvSpPr>
        <dsp:cNvPr id="0" name=""/>
        <dsp:cNvSpPr/>
      </dsp:nvSpPr>
      <dsp:spPr>
        <a:xfrm rot="10800000">
          <a:off x="298783" y="3439330"/>
          <a:ext cx="894137" cy="294275"/>
        </a:xfrm>
        <a:prstGeom prst="homePlate">
          <a:avLst/>
        </a:prstGeom>
        <a:solidFill>
          <a:schemeClr val="bg1">
            <a:lumMod val="75000"/>
            <a:alpha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9767" tIns="38100" rIns="71120" bIns="38100" numCol="1" spcCol="1270" anchor="ctr" anchorCtr="0">
          <a:noAutofit/>
        </a:bodyPr>
        <a:lstStyle/>
        <a:p>
          <a:pPr lvl="0" algn="ctr" defTabSz="444500">
            <a:lnSpc>
              <a:spcPct val="90000"/>
            </a:lnSpc>
            <a:spcBef>
              <a:spcPct val="0"/>
            </a:spcBef>
            <a:spcAft>
              <a:spcPct val="35000"/>
            </a:spcAft>
          </a:pPr>
          <a:r>
            <a:rPr lang="en-GB" sz="1000" kern="1200" dirty="0">
              <a:solidFill>
                <a:schemeClr val="tx1"/>
              </a:solidFill>
            </a:rPr>
            <a:t>Kosovo</a:t>
          </a:r>
        </a:p>
      </dsp:txBody>
      <dsp:txXfrm rot="10800000">
        <a:off x="372352" y="3439330"/>
        <a:ext cx="820568" cy="294275"/>
      </dsp:txXfrm>
    </dsp:sp>
    <dsp:sp modelId="{17ED7EF5-5DCC-4EA9-A374-AAB4D085304C}">
      <dsp:nvSpPr>
        <dsp:cNvPr id="0" name=""/>
        <dsp:cNvSpPr/>
      </dsp:nvSpPr>
      <dsp:spPr>
        <a:xfrm>
          <a:off x="151646" y="3439330"/>
          <a:ext cx="294275" cy="294275"/>
        </a:xfrm>
        <a:prstGeom prst="doubleWave">
          <a:avLst/>
        </a:prstGeom>
        <a:blipFill>
          <a:blip xmlns:r="http://schemas.openxmlformats.org/officeDocument/2006/relationships" r:embed="rId10">
            <a:extLst>
              <a:ext uri="{28A0092B-C50C-407E-A947-70E740481C1C}">
                <a14:useLocalDpi xmlns:a14="http://schemas.microsoft.com/office/drawing/2010/main" val="0"/>
              </a:ext>
            </a:extLst>
          </a:blip>
          <a:srcRect/>
          <a:stretch>
            <a:fillRect l="-20000" r="-20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8A8B8EEE-CCDF-465F-9782-897EDF737ADC}">
      <dsp:nvSpPr>
        <dsp:cNvPr id="0" name=""/>
        <dsp:cNvSpPr/>
      </dsp:nvSpPr>
      <dsp:spPr>
        <a:xfrm rot="10800000">
          <a:off x="298783" y="3821448"/>
          <a:ext cx="894137" cy="294275"/>
        </a:xfrm>
        <a:prstGeom prst="homePlate">
          <a:avLst/>
        </a:prstGeom>
        <a:solidFill>
          <a:schemeClr val="bg1">
            <a:lumMod val="75000"/>
            <a:alpha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9767" tIns="38100" rIns="71120" bIns="38100" numCol="1" spcCol="1270" anchor="ctr" anchorCtr="0">
          <a:noAutofit/>
        </a:bodyPr>
        <a:lstStyle/>
        <a:p>
          <a:pPr lvl="0" algn="ctr" defTabSz="444500">
            <a:lnSpc>
              <a:spcPct val="90000"/>
            </a:lnSpc>
            <a:spcBef>
              <a:spcPct val="0"/>
            </a:spcBef>
            <a:spcAft>
              <a:spcPct val="35000"/>
            </a:spcAft>
          </a:pPr>
          <a:r>
            <a:rPr lang="en-GB" sz="1000" kern="1200" dirty="0">
              <a:solidFill>
                <a:schemeClr val="tx1"/>
              </a:solidFill>
            </a:rPr>
            <a:t>Latvia</a:t>
          </a:r>
        </a:p>
      </dsp:txBody>
      <dsp:txXfrm rot="10800000">
        <a:off x="372352" y="3821448"/>
        <a:ext cx="820568" cy="294275"/>
      </dsp:txXfrm>
    </dsp:sp>
    <dsp:sp modelId="{D3D3ECBE-F3D6-4705-9EED-F0B1430AD006}">
      <dsp:nvSpPr>
        <dsp:cNvPr id="0" name=""/>
        <dsp:cNvSpPr/>
      </dsp:nvSpPr>
      <dsp:spPr>
        <a:xfrm>
          <a:off x="151646" y="3821448"/>
          <a:ext cx="294275" cy="294275"/>
        </a:xfrm>
        <a:prstGeom prst="doubleWave">
          <a:avLst/>
        </a:prstGeom>
        <a:blipFill>
          <a:blip xmlns:r="http://schemas.openxmlformats.org/officeDocument/2006/relationships" r:embed="rId11">
            <a:extLst>
              <a:ext uri="{28A0092B-C50C-407E-A947-70E740481C1C}">
                <a14:useLocalDpi xmlns:a14="http://schemas.microsoft.com/office/drawing/2010/main" val="0"/>
              </a:ext>
            </a:extLst>
          </a:blip>
          <a:srcRect/>
          <a:stretch>
            <a:fillRect l="-25000" r="-25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1FA4B629-3519-4857-B840-8F0DD820D476}">
      <dsp:nvSpPr>
        <dsp:cNvPr id="0" name=""/>
        <dsp:cNvSpPr/>
      </dsp:nvSpPr>
      <dsp:spPr>
        <a:xfrm rot="10800000">
          <a:off x="298783" y="4203567"/>
          <a:ext cx="894137" cy="294275"/>
        </a:xfrm>
        <a:prstGeom prst="homePlate">
          <a:avLst/>
        </a:prstGeom>
        <a:solidFill>
          <a:schemeClr val="bg1">
            <a:lumMod val="75000"/>
            <a:alpha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9767" tIns="38100" rIns="71120" bIns="38100" numCol="1" spcCol="1270" anchor="ctr" anchorCtr="0">
          <a:noAutofit/>
        </a:bodyPr>
        <a:lstStyle/>
        <a:p>
          <a:pPr lvl="0" algn="ctr" defTabSz="444500">
            <a:lnSpc>
              <a:spcPct val="90000"/>
            </a:lnSpc>
            <a:spcBef>
              <a:spcPct val="0"/>
            </a:spcBef>
            <a:spcAft>
              <a:spcPct val="35000"/>
            </a:spcAft>
          </a:pPr>
          <a:r>
            <a:rPr lang="en-GB" sz="1000" kern="1200" dirty="0">
              <a:solidFill>
                <a:schemeClr val="tx1"/>
              </a:solidFill>
            </a:rPr>
            <a:t>Lithuania</a:t>
          </a:r>
        </a:p>
      </dsp:txBody>
      <dsp:txXfrm rot="10800000">
        <a:off x="372352" y="4203567"/>
        <a:ext cx="820568" cy="294275"/>
      </dsp:txXfrm>
    </dsp:sp>
    <dsp:sp modelId="{F71809E9-3BE5-4826-B354-A2AD2C9AF101}">
      <dsp:nvSpPr>
        <dsp:cNvPr id="0" name=""/>
        <dsp:cNvSpPr/>
      </dsp:nvSpPr>
      <dsp:spPr>
        <a:xfrm>
          <a:off x="151646" y="4203567"/>
          <a:ext cx="294275" cy="294275"/>
        </a:xfrm>
        <a:prstGeom prst="doubleWave">
          <a:avLst/>
        </a:prstGeom>
        <a:blipFill>
          <a:blip xmlns:r="http://schemas.openxmlformats.org/officeDocument/2006/relationships" r:embed="rId12">
            <a:extLst>
              <a:ext uri="{28A0092B-C50C-407E-A947-70E740481C1C}">
                <a14:useLocalDpi xmlns:a14="http://schemas.microsoft.com/office/drawing/2010/main" val="0"/>
              </a:ext>
            </a:extLst>
          </a:blip>
          <a:srcRect/>
          <a:stretch>
            <a:fillRect l="-33000" r="-33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383A19-795E-43C1-AAC1-40FED647C580}">
      <dsp:nvSpPr>
        <dsp:cNvPr id="0" name=""/>
        <dsp:cNvSpPr/>
      </dsp:nvSpPr>
      <dsp:spPr>
        <a:xfrm rot="10800000">
          <a:off x="312829" y="2248"/>
          <a:ext cx="950159" cy="294015"/>
        </a:xfrm>
        <a:prstGeom prst="homePlate">
          <a:avLst/>
        </a:prstGeom>
        <a:solidFill>
          <a:schemeClr val="bg1">
            <a:lumMod val="75000"/>
            <a:alpha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9653" tIns="38100" rIns="71120" bIns="38100" numCol="1" spcCol="1270" anchor="ctr" anchorCtr="0">
          <a:noAutofit/>
        </a:bodyPr>
        <a:lstStyle/>
        <a:p>
          <a:pPr lvl="0" algn="ctr" defTabSz="444500">
            <a:lnSpc>
              <a:spcPct val="90000"/>
            </a:lnSpc>
            <a:spcBef>
              <a:spcPct val="0"/>
            </a:spcBef>
            <a:spcAft>
              <a:spcPct val="35000"/>
            </a:spcAft>
          </a:pPr>
          <a:r>
            <a:rPr lang="en-GB" sz="1000" kern="1200" dirty="0">
              <a:solidFill>
                <a:schemeClr val="tx1"/>
              </a:solidFill>
            </a:rPr>
            <a:t>Madagascar</a:t>
          </a:r>
        </a:p>
      </dsp:txBody>
      <dsp:txXfrm rot="10800000">
        <a:off x="386333" y="2248"/>
        <a:ext cx="876655" cy="294015"/>
      </dsp:txXfrm>
    </dsp:sp>
    <dsp:sp modelId="{83CFDFAC-C1DF-47B6-98C3-25FCF924A431}">
      <dsp:nvSpPr>
        <dsp:cNvPr id="0" name=""/>
        <dsp:cNvSpPr/>
      </dsp:nvSpPr>
      <dsp:spPr>
        <a:xfrm>
          <a:off x="165821" y="2248"/>
          <a:ext cx="294015" cy="294015"/>
        </a:xfrm>
        <a:prstGeom prst="doubleWav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3000" r="-23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FD7A0F1F-599A-4DE0-98F2-F6E636D44A5B}">
      <dsp:nvSpPr>
        <dsp:cNvPr id="0" name=""/>
        <dsp:cNvSpPr/>
      </dsp:nvSpPr>
      <dsp:spPr>
        <a:xfrm rot="10800000">
          <a:off x="312829" y="384030"/>
          <a:ext cx="950159" cy="294015"/>
        </a:xfrm>
        <a:prstGeom prst="homePlate">
          <a:avLst/>
        </a:prstGeom>
        <a:solidFill>
          <a:schemeClr val="bg1">
            <a:lumMod val="75000"/>
            <a:alpha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9653" tIns="38100" rIns="71120" bIns="38100" numCol="1" spcCol="1270" anchor="ctr" anchorCtr="0">
          <a:noAutofit/>
        </a:bodyPr>
        <a:lstStyle/>
        <a:p>
          <a:pPr lvl="0" algn="ctr" defTabSz="444500">
            <a:lnSpc>
              <a:spcPct val="90000"/>
            </a:lnSpc>
            <a:spcBef>
              <a:spcPct val="0"/>
            </a:spcBef>
            <a:spcAft>
              <a:spcPct val="35000"/>
            </a:spcAft>
          </a:pPr>
          <a:r>
            <a:rPr lang="en-GB" sz="1000" kern="1200" dirty="0">
              <a:solidFill>
                <a:schemeClr val="tx1"/>
              </a:solidFill>
            </a:rPr>
            <a:t>Malawi</a:t>
          </a:r>
        </a:p>
      </dsp:txBody>
      <dsp:txXfrm rot="10800000">
        <a:off x="386333" y="384030"/>
        <a:ext cx="876655" cy="294015"/>
      </dsp:txXfrm>
    </dsp:sp>
    <dsp:sp modelId="{BDD1DC3C-7CB5-4725-8A7B-480F776BCD54}">
      <dsp:nvSpPr>
        <dsp:cNvPr id="0" name=""/>
        <dsp:cNvSpPr/>
      </dsp:nvSpPr>
      <dsp:spPr>
        <a:xfrm>
          <a:off x="165821" y="384030"/>
          <a:ext cx="294015" cy="294015"/>
        </a:xfrm>
        <a:prstGeom prst="doubleWave">
          <a:avLst/>
        </a:prstGeom>
        <a:blipFill rotWithShape="0">
          <a:blip xmlns:r="http://schemas.openxmlformats.org/officeDocument/2006/relationships" r:embed="rId2"/>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B082AA14-E292-4456-9B68-6DC1CC05A951}">
      <dsp:nvSpPr>
        <dsp:cNvPr id="0" name=""/>
        <dsp:cNvSpPr/>
      </dsp:nvSpPr>
      <dsp:spPr>
        <a:xfrm rot="10800000">
          <a:off x="312829" y="765811"/>
          <a:ext cx="950159" cy="294015"/>
        </a:xfrm>
        <a:prstGeom prst="homePlate">
          <a:avLst/>
        </a:prstGeom>
        <a:solidFill>
          <a:schemeClr val="bg1">
            <a:lumMod val="75000"/>
            <a:alpha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9653" tIns="38100" rIns="71120" bIns="38100" numCol="1" spcCol="1270" anchor="ctr" anchorCtr="0">
          <a:noAutofit/>
        </a:bodyPr>
        <a:lstStyle/>
        <a:p>
          <a:pPr lvl="0" algn="ctr" defTabSz="444500">
            <a:lnSpc>
              <a:spcPct val="90000"/>
            </a:lnSpc>
            <a:spcBef>
              <a:spcPct val="0"/>
            </a:spcBef>
            <a:spcAft>
              <a:spcPct val="35000"/>
            </a:spcAft>
          </a:pPr>
          <a:r>
            <a:rPr lang="en-GB" sz="1000" kern="1200" dirty="0">
              <a:solidFill>
                <a:schemeClr val="tx1"/>
              </a:solidFill>
            </a:rPr>
            <a:t>Malaysia </a:t>
          </a:r>
        </a:p>
      </dsp:txBody>
      <dsp:txXfrm rot="10800000">
        <a:off x="386333" y="765811"/>
        <a:ext cx="876655" cy="294015"/>
      </dsp:txXfrm>
    </dsp:sp>
    <dsp:sp modelId="{C0ADAB31-7D38-4078-8ACF-D6268DA6827D}">
      <dsp:nvSpPr>
        <dsp:cNvPr id="0" name=""/>
        <dsp:cNvSpPr/>
      </dsp:nvSpPr>
      <dsp:spPr>
        <a:xfrm>
          <a:off x="165821" y="765811"/>
          <a:ext cx="294015" cy="294015"/>
        </a:xfrm>
        <a:prstGeom prst="doubleWave">
          <a:avLst/>
        </a:prstGeom>
        <a:blipFill rotWithShape="0">
          <a:blip xmlns:r="http://schemas.openxmlformats.org/officeDocument/2006/relationships" r:embed="rId3"/>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054F040B-8B6F-45F0-95AE-FD5741D57AC0}">
      <dsp:nvSpPr>
        <dsp:cNvPr id="0" name=""/>
        <dsp:cNvSpPr/>
      </dsp:nvSpPr>
      <dsp:spPr>
        <a:xfrm rot="10800000">
          <a:off x="312829" y="1147592"/>
          <a:ext cx="950159" cy="294015"/>
        </a:xfrm>
        <a:prstGeom prst="homePlate">
          <a:avLst/>
        </a:prstGeom>
        <a:solidFill>
          <a:schemeClr val="bg1">
            <a:lumMod val="75000"/>
            <a:alpha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9653" tIns="38100" rIns="71120" bIns="38100" numCol="1" spcCol="1270" anchor="ctr" anchorCtr="0">
          <a:noAutofit/>
        </a:bodyPr>
        <a:lstStyle/>
        <a:p>
          <a:pPr lvl="0" algn="ctr" defTabSz="444500">
            <a:lnSpc>
              <a:spcPct val="90000"/>
            </a:lnSpc>
            <a:spcBef>
              <a:spcPct val="0"/>
            </a:spcBef>
            <a:spcAft>
              <a:spcPct val="35000"/>
            </a:spcAft>
          </a:pPr>
          <a:r>
            <a:rPr lang="en-GB" sz="1000" kern="1200" dirty="0">
              <a:solidFill>
                <a:schemeClr val="tx1"/>
              </a:solidFill>
            </a:rPr>
            <a:t>Malta</a:t>
          </a:r>
        </a:p>
      </dsp:txBody>
      <dsp:txXfrm rot="10800000">
        <a:off x="386333" y="1147592"/>
        <a:ext cx="876655" cy="294015"/>
      </dsp:txXfrm>
    </dsp:sp>
    <dsp:sp modelId="{4123F29C-25B2-4922-A7CA-C2C07A642D22}">
      <dsp:nvSpPr>
        <dsp:cNvPr id="0" name=""/>
        <dsp:cNvSpPr/>
      </dsp:nvSpPr>
      <dsp:spPr>
        <a:xfrm>
          <a:off x="165821" y="1147592"/>
          <a:ext cx="294015" cy="294015"/>
        </a:xfrm>
        <a:prstGeom prst="doubleWav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25000" r="-25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87FD58E9-3A22-4206-B4AA-2D25A9BAB028}">
      <dsp:nvSpPr>
        <dsp:cNvPr id="0" name=""/>
        <dsp:cNvSpPr/>
      </dsp:nvSpPr>
      <dsp:spPr>
        <a:xfrm rot="10800000">
          <a:off x="312829" y="1529374"/>
          <a:ext cx="950159" cy="294015"/>
        </a:xfrm>
        <a:prstGeom prst="homePlate">
          <a:avLst/>
        </a:prstGeom>
        <a:solidFill>
          <a:schemeClr val="bg1">
            <a:lumMod val="75000"/>
            <a:alpha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9653" tIns="38100" rIns="71120" bIns="38100" numCol="1" spcCol="1270" anchor="ctr" anchorCtr="0">
          <a:noAutofit/>
        </a:bodyPr>
        <a:lstStyle/>
        <a:p>
          <a:pPr lvl="0" algn="ctr" defTabSz="444500">
            <a:lnSpc>
              <a:spcPct val="90000"/>
            </a:lnSpc>
            <a:spcBef>
              <a:spcPct val="0"/>
            </a:spcBef>
            <a:spcAft>
              <a:spcPct val="35000"/>
            </a:spcAft>
          </a:pPr>
          <a:r>
            <a:rPr lang="en-GB" sz="1000" kern="1200" dirty="0">
              <a:solidFill>
                <a:schemeClr val="tx1"/>
              </a:solidFill>
            </a:rPr>
            <a:t>Mauritius </a:t>
          </a:r>
        </a:p>
      </dsp:txBody>
      <dsp:txXfrm rot="10800000">
        <a:off x="386333" y="1529374"/>
        <a:ext cx="876655" cy="294015"/>
      </dsp:txXfrm>
    </dsp:sp>
    <dsp:sp modelId="{1D472896-9335-4B3F-9FFF-6AF80BE5875B}">
      <dsp:nvSpPr>
        <dsp:cNvPr id="0" name=""/>
        <dsp:cNvSpPr/>
      </dsp:nvSpPr>
      <dsp:spPr>
        <a:xfrm>
          <a:off x="165821" y="1529374"/>
          <a:ext cx="294015" cy="294015"/>
        </a:xfrm>
        <a:prstGeom prst="doubleWave">
          <a:avLst/>
        </a:prstGeom>
        <a:blipFill rotWithShape="0">
          <a:blip xmlns:r="http://schemas.openxmlformats.org/officeDocument/2006/relationships" r:embed="rId5"/>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C36C4C78-11CB-4E8F-8CCB-C23946C2C9D9}">
      <dsp:nvSpPr>
        <dsp:cNvPr id="0" name=""/>
        <dsp:cNvSpPr/>
      </dsp:nvSpPr>
      <dsp:spPr>
        <a:xfrm rot="10800000">
          <a:off x="312829" y="1911155"/>
          <a:ext cx="950159" cy="294015"/>
        </a:xfrm>
        <a:prstGeom prst="homePlate">
          <a:avLst/>
        </a:prstGeom>
        <a:solidFill>
          <a:schemeClr val="bg1">
            <a:lumMod val="75000"/>
            <a:alpha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9653" tIns="38100" rIns="71120" bIns="38100" numCol="1" spcCol="1270" anchor="ctr" anchorCtr="0">
          <a:noAutofit/>
        </a:bodyPr>
        <a:lstStyle/>
        <a:p>
          <a:pPr lvl="0" algn="ctr" defTabSz="444500">
            <a:lnSpc>
              <a:spcPct val="90000"/>
            </a:lnSpc>
            <a:spcBef>
              <a:spcPct val="0"/>
            </a:spcBef>
            <a:spcAft>
              <a:spcPct val="35000"/>
            </a:spcAft>
          </a:pPr>
          <a:r>
            <a:rPr lang="en-GB" sz="1000" kern="1200" dirty="0">
              <a:solidFill>
                <a:schemeClr val="tx1"/>
              </a:solidFill>
            </a:rPr>
            <a:t>Mexico</a:t>
          </a:r>
        </a:p>
      </dsp:txBody>
      <dsp:txXfrm rot="10800000">
        <a:off x="386333" y="1911155"/>
        <a:ext cx="876655" cy="294015"/>
      </dsp:txXfrm>
    </dsp:sp>
    <dsp:sp modelId="{2B755C71-6CCD-4CCA-85C0-BBDA374BB717}">
      <dsp:nvSpPr>
        <dsp:cNvPr id="0" name=""/>
        <dsp:cNvSpPr/>
      </dsp:nvSpPr>
      <dsp:spPr>
        <a:xfrm>
          <a:off x="165821" y="1911155"/>
          <a:ext cx="294015" cy="294015"/>
        </a:xfrm>
        <a:prstGeom prst="doubleWave">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34000" r="-34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F0D587A0-3568-47BD-8E06-8F929A7DCED4}">
      <dsp:nvSpPr>
        <dsp:cNvPr id="0" name=""/>
        <dsp:cNvSpPr/>
      </dsp:nvSpPr>
      <dsp:spPr>
        <a:xfrm rot="10800000">
          <a:off x="312829" y="2292936"/>
          <a:ext cx="950159" cy="294015"/>
        </a:xfrm>
        <a:prstGeom prst="homePlate">
          <a:avLst/>
        </a:prstGeom>
        <a:solidFill>
          <a:schemeClr val="bg1">
            <a:lumMod val="75000"/>
            <a:alpha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9653" tIns="38100" rIns="71120" bIns="38100" numCol="1" spcCol="1270" anchor="ctr" anchorCtr="0">
          <a:noAutofit/>
        </a:bodyPr>
        <a:lstStyle/>
        <a:p>
          <a:pPr lvl="0" algn="ctr" defTabSz="444500">
            <a:lnSpc>
              <a:spcPct val="90000"/>
            </a:lnSpc>
            <a:spcBef>
              <a:spcPct val="0"/>
            </a:spcBef>
            <a:spcAft>
              <a:spcPct val="35000"/>
            </a:spcAft>
          </a:pPr>
          <a:r>
            <a:rPr lang="en-GB" sz="1000" kern="1200" dirty="0">
              <a:solidFill>
                <a:schemeClr val="tx1"/>
              </a:solidFill>
            </a:rPr>
            <a:t>Morocco</a:t>
          </a:r>
        </a:p>
      </dsp:txBody>
      <dsp:txXfrm rot="10800000">
        <a:off x="386333" y="2292936"/>
        <a:ext cx="876655" cy="294015"/>
      </dsp:txXfrm>
    </dsp:sp>
    <dsp:sp modelId="{A8EECB1B-201F-47A0-A765-EFBEF107FB1C}">
      <dsp:nvSpPr>
        <dsp:cNvPr id="0" name=""/>
        <dsp:cNvSpPr/>
      </dsp:nvSpPr>
      <dsp:spPr>
        <a:xfrm>
          <a:off x="165821" y="2292936"/>
          <a:ext cx="294015" cy="294015"/>
        </a:xfrm>
        <a:prstGeom prst="doubleWave">
          <a:avLst/>
        </a:prstGeom>
        <a:blipFill>
          <a:blip xmlns:r="http://schemas.openxmlformats.org/officeDocument/2006/relationships" r:embed="rId7">
            <a:extLst>
              <a:ext uri="{28A0092B-C50C-407E-A947-70E740481C1C}">
                <a14:useLocalDpi xmlns:a14="http://schemas.microsoft.com/office/drawing/2010/main" val="0"/>
              </a:ext>
            </a:extLst>
          </a:blip>
          <a:srcRect/>
          <a:stretch>
            <a:fillRect l="-26000" r="-26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DD84F301-60D5-47F8-B201-B661B785485B}">
      <dsp:nvSpPr>
        <dsp:cNvPr id="0" name=""/>
        <dsp:cNvSpPr/>
      </dsp:nvSpPr>
      <dsp:spPr>
        <a:xfrm rot="10800000">
          <a:off x="312829" y="2674718"/>
          <a:ext cx="950159" cy="294015"/>
        </a:xfrm>
        <a:prstGeom prst="homePlate">
          <a:avLst/>
        </a:prstGeom>
        <a:solidFill>
          <a:schemeClr val="bg1">
            <a:lumMod val="75000"/>
            <a:alpha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9653" tIns="38100" rIns="71120" bIns="38100" numCol="1" spcCol="1270" anchor="ctr" anchorCtr="0">
          <a:noAutofit/>
        </a:bodyPr>
        <a:lstStyle/>
        <a:p>
          <a:pPr lvl="0" algn="ctr" defTabSz="444500">
            <a:lnSpc>
              <a:spcPct val="90000"/>
            </a:lnSpc>
            <a:spcBef>
              <a:spcPct val="0"/>
            </a:spcBef>
            <a:spcAft>
              <a:spcPct val="35000"/>
            </a:spcAft>
          </a:pPr>
          <a:r>
            <a:rPr lang="en-GB" sz="1000" kern="1200" dirty="0">
              <a:solidFill>
                <a:schemeClr val="tx1"/>
              </a:solidFill>
            </a:rPr>
            <a:t>Netherlands</a:t>
          </a:r>
        </a:p>
      </dsp:txBody>
      <dsp:txXfrm rot="10800000">
        <a:off x="386333" y="2674718"/>
        <a:ext cx="876655" cy="294015"/>
      </dsp:txXfrm>
    </dsp:sp>
    <dsp:sp modelId="{E4517051-397B-459E-8FE4-3917A53E59E3}">
      <dsp:nvSpPr>
        <dsp:cNvPr id="0" name=""/>
        <dsp:cNvSpPr/>
      </dsp:nvSpPr>
      <dsp:spPr>
        <a:xfrm>
          <a:off x="165821" y="2674718"/>
          <a:ext cx="294015" cy="294015"/>
        </a:xfrm>
        <a:prstGeom prst="doubleWave">
          <a:avLst/>
        </a:prstGeom>
        <a:blipFill>
          <a:blip xmlns:r="http://schemas.openxmlformats.org/officeDocument/2006/relationships" r:embed="rId8">
            <a:extLst>
              <a:ext uri="{28A0092B-C50C-407E-A947-70E740481C1C}">
                <a14:useLocalDpi xmlns:a14="http://schemas.microsoft.com/office/drawing/2010/main" val="0"/>
              </a:ext>
            </a:extLst>
          </a:blip>
          <a:srcRect/>
          <a:stretch>
            <a:fillRect l="-24000" r="-24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DED921CB-E14F-47A1-8C6E-17FB69AD6EE6}">
      <dsp:nvSpPr>
        <dsp:cNvPr id="0" name=""/>
        <dsp:cNvSpPr/>
      </dsp:nvSpPr>
      <dsp:spPr>
        <a:xfrm rot="10800000">
          <a:off x="312829" y="3056499"/>
          <a:ext cx="950159" cy="294015"/>
        </a:xfrm>
        <a:prstGeom prst="homePlate">
          <a:avLst/>
        </a:prstGeom>
        <a:solidFill>
          <a:schemeClr val="bg1">
            <a:lumMod val="75000"/>
            <a:alpha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9653" tIns="38100" rIns="71120" bIns="38100" numCol="1" spcCol="1270" anchor="ctr" anchorCtr="0">
          <a:noAutofit/>
        </a:bodyPr>
        <a:lstStyle/>
        <a:p>
          <a:pPr lvl="0" algn="ctr" defTabSz="444500">
            <a:lnSpc>
              <a:spcPct val="90000"/>
            </a:lnSpc>
            <a:spcBef>
              <a:spcPct val="0"/>
            </a:spcBef>
            <a:spcAft>
              <a:spcPct val="35000"/>
            </a:spcAft>
          </a:pPr>
          <a:r>
            <a:rPr lang="en-GB" sz="1000" kern="1200" dirty="0">
              <a:solidFill>
                <a:schemeClr val="tx1"/>
              </a:solidFill>
            </a:rPr>
            <a:t>New Zealand</a:t>
          </a:r>
        </a:p>
      </dsp:txBody>
      <dsp:txXfrm rot="10800000">
        <a:off x="386333" y="3056499"/>
        <a:ext cx="876655" cy="294015"/>
      </dsp:txXfrm>
    </dsp:sp>
    <dsp:sp modelId="{039D1F3C-B58F-48BA-B0C0-65937BBD7681}">
      <dsp:nvSpPr>
        <dsp:cNvPr id="0" name=""/>
        <dsp:cNvSpPr/>
      </dsp:nvSpPr>
      <dsp:spPr>
        <a:xfrm>
          <a:off x="165821" y="3056499"/>
          <a:ext cx="294015" cy="294015"/>
        </a:xfrm>
        <a:prstGeom prst="doubleWave">
          <a:avLst/>
        </a:prstGeom>
        <a:blipFill>
          <a:blip xmlns:r="http://schemas.openxmlformats.org/officeDocument/2006/relationships" r:embed="rId9">
            <a:extLst>
              <a:ext uri="{28A0092B-C50C-407E-A947-70E740481C1C}">
                <a14:useLocalDpi xmlns:a14="http://schemas.microsoft.com/office/drawing/2010/main" val="0"/>
              </a:ext>
            </a:extLst>
          </a:blip>
          <a:srcRect/>
          <a:stretch>
            <a:fillRect l="-50000" r="-50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B410A567-A3D9-49B8-8A2A-D353173D99E7}">
      <dsp:nvSpPr>
        <dsp:cNvPr id="0" name=""/>
        <dsp:cNvSpPr/>
      </dsp:nvSpPr>
      <dsp:spPr>
        <a:xfrm rot="10800000">
          <a:off x="312829" y="3438281"/>
          <a:ext cx="950159" cy="294015"/>
        </a:xfrm>
        <a:prstGeom prst="homePlate">
          <a:avLst/>
        </a:prstGeom>
        <a:solidFill>
          <a:schemeClr val="bg1">
            <a:lumMod val="75000"/>
            <a:alpha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9653" tIns="38100" rIns="71120" bIns="38100" numCol="1" spcCol="1270" anchor="ctr" anchorCtr="0">
          <a:noAutofit/>
        </a:bodyPr>
        <a:lstStyle/>
        <a:p>
          <a:pPr lvl="0" algn="ctr" defTabSz="444500">
            <a:lnSpc>
              <a:spcPct val="90000"/>
            </a:lnSpc>
            <a:spcBef>
              <a:spcPct val="0"/>
            </a:spcBef>
            <a:spcAft>
              <a:spcPct val="35000"/>
            </a:spcAft>
          </a:pPr>
          <a:r>
            <a:rPr lang="en-GB" sz="1000" kern="1200" dirty="0">
              <a:solidFill>
                <a:schemeClr val="tx1"/>
              </a:solidFill>
            </a:rPr>
            <a:t>Norway</a:t>
          </a:r>
        </a:p>
      </dsp:txBody>
      <dsp:txXfrm rot="10800000">
        <a:off x="386333" y="3438281"/>
        <a:ext cx="876655" cy="294015"/>
      </dsp:txXfrm>
    </dsp:sp>
    <dsp:sp modelId="{8F6F4508-E582-44D5-A316-E7E246489FD2}">
      <dsp:nvSpPr>
        <dsp:cNvPr id="0" name=""/>
        <dsp:cNvSpPr/>
      </dsp:nvSpPr>
      <dsp:spPr>
        <a:xfrm>
          <a:off x="165821" y="3438281"/>
          <a:ext cx="294015" cy="294015"/>
        </a:xfrm>
        <a:prstGeom prst="doubleWave">
          <a:avLst/>
        </a:prstGeom>
        <a:blipFill>
          <a:blip xmlns:r="http://schemas.openxmlformats.org/officeDocument/2006/relationships" r:embed="rId10">
            <a:extLst>
              <a:ext uri="{28A0092B-C50C-407E-A947-70E740481C1C}">
                <a14:useLocalDpi xmlns:a14="http://schemas.microsoft.com/office/drawing/2010/main" val="0"/>
              </a:ext>
            </a:extLst>
          </a:blip>
          <a:srcRect/>
          <a:stretch>
            <a:fillRect l="-18000" r="-18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6BE7D531-342D-47DA-A1F3-8F8EC180C8AE}">
      <dsp:nvSpPr>
        <dsp:cNvPr id="0" name=""/>
        <dsp:cNvSpPr/>
      </dsp:nvSpPr>
      <dsp:spPr>
        <a:xfrm rot="10800000">
          <a:off x="312829" y="3820062"/>
          <a:ext cx="950159" cy="294015"/>
        </a:xfrm>
        <a:prstGeom prst="homePlate">
          <a:avLst/>
        </a:prstGeom>
        <a:solidFill>
          <a:schemeClr val="bg1">
            <a:lumMod val="75000"/>
            <a:alpha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9653" tIns="38100" rIns="71120" bIns="38100" numCol="1" spcCol="1270" anchor="ctr" anchorCtr="0">
          <a:noAutofit/>
        </a:bodyPr>
        <a:lstStyle/>
        <a:p>
          <a:pPr lvl="0" algn="ctr" defTabSz="444500">
            <a:lnSpc>
              <a:spcPct val="90000"/>
            </a:lnSpc>
            <a:spcBef>
              <a:spcPct val="0"/>
            </a:spcBef>
            <a:spcAft>
              <a:spcPct val="35000"/>
            </a:spcAft>
          </a:pPr>
          <a:r>
            <a:rPr lang="en-GB" sz="1000" kern="1200" dirty="0">
              <a:solidFill>
                <a:schemeClr val="tx1"/>
              </a:solidFill>
            </a:rPr>
            <a:t>Pakistan</a:t>
          </a:r>
        </a:p>
      </dsp:txBody>
      <dsp:txXfrm rot="10800000">
        <a:off x="386333" y="3820062"/>
        <a:ext cx="876655" cy="294015"/>
      </dsp:txXfrm>
    </dsp:sp>
    <dsp:sp modelId="{602E8B81-40F1-4187-B046-FB73B42F6AAA}">
      <dsp:nvSpPr>
        <dsp:cNvPr id="0" name=""/>
        <dsp:cNvSpPr/>
      </dsp:nvSpPr>
      <dsp:spPr>
        <a:xfrm>
          <a:off x="165821" y="3820062"/>
          <a:ext cx="294015" cy="294015"/>
        </a:xfrm>
        <a:prstGeom prst="doubleWave">
          <a:avLst/>
        </a:prstGeom>
        <a:blipFill>
          <a:blip xmlns:r="http://schemas.openxmlformats.org/officeDocument/2006/relationships" r:embed="rId11">
            <a:extLst>
              <a:ext uri="{28A0092B-C50C-407E-A947-70E740481C1C}">
                <a14:useLocalDpi xmlns:a14="http://schemas.microsoft.com/office/drawing/2010/main" val="0"/>
              </a:ext>
            </a:extLst>
          </a:blip>
          <a:srcRect/>
          <a:stretch>
            <a:fillRect l="-24000" r="-24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F3C3F664-3C19-484F-958F-E3F8FFBA4DE1}">
      <dsp:nvSpPr>
        <dsp:cNvPr id="0" name=""/>
        <dsp:cNvSpPr/>
      </dsp:nvSpPr>
      <dsp:spPr>
        <a:xfrm rot="10800000">
          <a:off x="312829" y="4201843"/>
          <a:ext cx="950159" cy="294015"/>
        </a:xfrm>
        <a:prstGeom prst="homePlate">
          <a:avLst/>
        </a:prstGeom>
        <a:solidFill>
          <a:schemeClr val="bg1">
            <a:lumMod val="75000"/>
            <a:alpha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9653" tIns="38100" rIns="71120" bIns="38100" numCol="1" spcCol="1270" anchor="ctr" anchorCtr="0">
          <a:noAutofit/>
        </a:bodyPr>
        <a:lstStyle/>
        <a:p>
          <a:pPr lvl="0" algn="ctr" defTabSz="444500">
            <a:lnSpc>
              <a:spcPct val="90000"/>
            </a:lnSpc>
            <a:spcBef>
              <a:spcPct val="0"/>
            </a:spcBef>
            <a:spcAft>
              <a:spcPct val="35000"/>
            </a:spcAft>
          </a:pPr>
          <a:r>
            <a:rPr lang="en-GB" sz="1000" kern="1200" dirty="0">
              <a:solidFill>
                <a:schemeClr val="tx1"/>
              </a:solidFill>
            </a:rPr>
            <a:t>Palestine</a:t>
          </a:r>
        </a:p>
      </dsp:txBody>
      <dsp:txXfrm rot="10800000">
        <a:off x="386333" y="4201843"/>
        <a:ext cx="876655" cy="294015"/>
      </dsp:txXfrm>
    </dsp:sp>
    <dsp:sp modelId="{271A35C9-AFF6-476F-BCFE-A4174FD7F4E3}">
      <dsp:nvSpPr>
        <dsp:cNvPr id="0" name=""/>
        <dsp:cNvSpPr/>
      </dsp:nvSpPr>
      <dsp:spPr>
        <a:xfrm>
          <a:off x="165821" y="4201843"/>
          <a:ext cx="294015" cy="294015"/>
        </a:xfrm>
        <a:prstGeom prst="doubleWave">
          <a:avLst/>
        </a:prstGeom>
        <a:blipFill>
          <a:blip xmlns:r="http://schemas.openxmlformats.org/officeDocument/2006/relationships" r:embed="rId12">
            <a:extLst>
              <a:ext uri="{28A0092B-C50C-407E-A947-70E740481C1C}">
                <a14:useLocalDpi xmlns:a14="http://schemas.microsoft.com/office/drawing/2010/main" val="0"/>
              </a:ext>
            </a:extLst>
          </a:blip>
          <a:srcRect/>
          <a:stretch>
            <a:fillRect l="-49000" r="-49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F2DF73-BCB5-4D6C-9D3A-E0FA3AD3E60E}">
      <dsp:nvSpPr>
        <dsp:cNvPr id="0" name=""/>
        <dsp:cNvSpPr/>
      </dsp:nvSpPr>
      <dsp:spPr>
        <a:xfrm rot="10800000">
          <a:off x="312829" y="2248"/>
          <a:ext cx="950159" cy="294015"/>
        </a:xfrm>
        <a:prstGeom prst="homePlate">
          <a:avLst/>
        </a:prstGeom>
        <a:solidFill>
          <a:schemeClr val="bg1">
            <a:lumMod val="75000"/>
            <a:alpha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9653" tIns="38100" rIns="71120" bIns="38100" numCol="1" spcCol="1270" anchor="ctr" anchorCtr="0">
          <a:noAutofit/>
        </a:bodyPr>
        <a:lstStyle/>
        <a:p>
          <a:pPr lvl="0" algn="ctr" defTabSz="444500">
            <a:lnSpc>
              <a:spcPct val="90000"/>
            </a:lnSpc>
            <a:spcBef>
              <a:spcPct val="0"/>
            </a:spcBef>
            <a:spcAft>
              <a:spcPct val="35000"/>
            </a:spcAft>
          </a:pPr>
          <a:r>
            <a:rPr lang="en-GB" sz="1000" kern="1200" dirty="0">
              <a:solidFill>
                <a:schemeClr val="tx1"/>
              </a:solidFill>
            </a:rPr>
            <a:t>Philippines </a:t>
          </a:r>
        </a:p>
      </dsp:txBody>
      <dsp:txXfrm rot="10800000">
        <a:off x="386333" y="2248"/>
        <a:ext cx="876655" cy="294015"/>
      </dsp:txXfrm>
    </dsp:sp>
    <dsp:sp modelId="{6FC15962-A94E-48DB-9896-E6F3D2356A53}">
      <dsp:nvSpPr>
        <dsp:cNvPr id="0" name=""/>
        <dsp:cNvSpPr/>
      </dsp:nvSpPr>
      <dsp:spPr>
        <a:xfrm>
          <a:off x="165821" y="2248"/>
          <a:ext cx="294015" cy="294015"/>
        </a:xfrm>
        <a:prstGeom prst="doubleWave">
          <a:avLst/>
        </a:prstGeom>
        <a:blipFill rotWithShape="0">
          <a:blip xmlns:r="http://schemas.openxmlformats.org/officeDocument/2006/relationships" r:embed="rId1"/>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8D44C756-C08B-427C-BE86-E8FC432D2394}">
      <dsp:nvSpPr>
        <dsp:cNvPr id="0" name=""/>
        <dsp:cNvSpPr/>
      </dsp:nvSpPr>
      <dsp:spPr>
        <a:xfrm rot="10800000">
          <a:off x="312829" y="384030"/>
          <a:ext cx="950159" cy="294015"/>
        </a:xfrm>
        <a:prstGeom prst="homePlate">
          <a:avLst/>
        </a:prstGeom>
        <a:solidFill>
          <a:schemeClr val="bg1">
            <a:lumMod val="75000"/>
            <a:alpha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9653" tIns="38100" rIns="71120" bIns="38100" numCol="1" spcCol="1270" anchor="ctr" anchorCtr="0">
          <a:noAutofit/>
        </a:bodyPr>
        <a:lstStyle/>
        <a:p>
          <a:pPr lvl="0" algn="ctr" defTabSz="444500">
            <a:lnSpc>
              <a:spcPct val="90000"/>
            </a:lnSpc>
            <a:spcBef>
              <a:spcPct val="0"/>
            </a:spcBef>
            <a:spcAft>
              <a:spcPct val="35000"/>
            </a:spcAft>
          </a:pPr>
          <a:r>
            <a:rPr lang="en-GB" sz="1000" kern="1200" dirty="0">
              <a:solidFill>
                <a:schemeClr val="tx1"/>
              </a:solidFill>
            </a:rPr>
            <a:t>Portugal </a:t>
          </a:r>
        </a:p>
      </dsp:txBody>
      <dsp:txXfrm rot="10800000">
        <a:off x="386333" y="384030"/>
        <a:ext cx="876655" cy="294015"/>
      </dsp:txXfrm>
    </dsp:sp>
    <dsp:sp modelId="{1535B331-BB05-449D-A558-5D64597E872A}">
      <dsp:nvSpPr>
        <dsp:cNvPr id="0" name=""/>
        <dsp:cNvSpPr/>
      </dsp:nvSpPr>
      <dsp:spPr>
        <a:xfrm>
          <a:off x="165821" y="384030"/>
          <a:ext cx="294015" cy="294015"/>
        </a:xfrm>
        <a:prstGeom prst="doubleWave">
          <a:avLst/>
        </a:prstGeom>
        <a:blipFill rotWithShape="0">
          <a:blip xmlns:r="http://schemas.openxmlformats.org/officeDocument/2006/relationships" r:embed="rId2"/>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3230BAAA-6E22-4B83-A16E-0D7AD27C24B1}">
      <dsp:nvSpPr>
        <dsp:cNvPr id="0" name=""/>
        <dsp:cNvSpPr/>
      </dsp:nvSpPr>
      <dsp:spPr>
        <a:xfrm rot="10800000">
          <a:off x="312829" y="765811"/>
          <a:ext cx="950159" cy="294015"/>
        </a:xfrm>
        <a:prstGeom prst="homePlate">
          <a:avLst/>
        </a:prstGeom>
        <a:solidFill>
          <a:schemeClr val="bg1">
            <a:lumMod val="75000"/>
            <a:alpha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9653" tIns="38100" rIns="71120" bIns="38100" numCol="1" spcCol="1270" anchor="ctr" anchorCtr="0">
          <a:noAutofit/>
        </a:bodyPr>
        <a:lstStyle/>
        <a:p>
          <a:pPr lvl="0" algn="ctr" defTabSz="444500">
            <a:lnSpc>
              <a:spcPct val="90000"/>
            </a:lnSpc>
            <a:spcBef>
              <a:spcPct val="0"/>
            </a:spcBef>
            <a:spcAft>
              <a:spcPct val="35000"/>
            </a:spcAft>
          </a:pPr>
          <a:r>
            <a:rPr lang="en-GB" sz="1000" kern="1200" dirty="0">
              <a:solidFill>
                <a:schemeClr val="tx1"/>
              </a:solidFill>
            </a:rPr>
            <a:t>Romania</a:t>
          </a:r>
        </a:p>
      </dsp:txBody>
      <dsp:txXfrm rot="10800000">
        <a:off x="386333" y="765811"/>
        <a:ext cx="876655" cy="294015"/>
      </dsp:txXfrm>
    </dsp:sp>
    <dsp:sp modelId="{627A8A2A-90B7-4720-938C-4DE1E88A82D7}">
      <dsp:nvSpPr>
        <dsp:cNvPr id="0" name=""/>
        <dsp:cNvSpPr/>
      </dsp:nvSpPr>
      <dsp:spPr>
        <a:xfrm>
          <a:off x="165821" y="765811"/>
          <a:ext cx="294015" cy="294015"/>
        </a:xfrm>
        <a:prstGeom prst="doubleWav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918D3CC1-875B-4CEB-BB73-07493A206155}">
      <dsp:nvSpPr>
        <dsp:cNvPr id="0" name=""/>
        <dsp:cNvSpPr/>
      </dsp:nvSpPr>
      <dsp:spPr>
        <a:xfrm rot="10800000">
          <a:off x="312829" y="1147592"/>
          <a:ext cx="950159" cy="294015"/>
        </a:xfrm>
        <a:prstGeom prst="homePlate">
          <a:avLst/>
        </a:prstGeom>
        <a:solidFill>
          <a:schemeClr val="bg1">
            <a:lumMod val="75000"/>
            <a:alpha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9653" tIns="38100" rIns="71120" bIns="38100" numCol="1" spcCol="1270" anchor="ctr" anchorCtr="0">
          <a:noAutofit/>
        </a:bodyPr>
        <a:lstStyle/>
        <a:p>
          <a:pPr lvl="0" algn="ctr" defTabSz="444500">
            <a:lnSpc>
              <a:spcPct val="90000"/>
            </a:lnSpc>
            <a:spcBef>
              <a:spcPct val="0"/>
            </a:spcBef>
            <a:spcAft>
              <a:spcPct val="35000"/>
            </a:spcAft>
          </a:pPr>
          <a:r>
            <a:rPr lang="en-GB" sz="1000" kern="1200" dirty="0">
              <a:solidFill>
                <a:schemeClr val="tx1"/>
              </a:solidFill>
            </a:rPr>
            <a:t>Russia</a:t>
          </a:r>
        </a:p>
      </dsp:txBody>
      <dsp:txXfrm rot="10800000">
        <a:off x="386333" y="1147592"/>
        <a:ext cx="876655" cy="294015"/>
      </dsp:txXfrm>
    </dsp:sp>
    <dsp:sp modelId="{BF432E78-5661-4FB7-9400-CC80333A2FC2}">
      <dsp:nvSpPr>
        <dsp:cNvPr id="0" name=""/>
        <dsp:cNvSpPr/>
      </dsp:nvSpPr>
      <dsp:spPr>
        <a:xfrm>
          <a:off x="165821" y="1147592"/>
          <a:ext cx="294015" cy="294015"/>
        </a:xfrm>
        <a:prstGeom prst="doubleWav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25000" r="-25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B7BAF6B2-9542-425C-BF1E-7372808F9E46}">
      <dsp:nvSpPr>
        <dsp:cNvPr id="0" name=""/>
        <dsp:cNvSpPr/>
      </dsp:nvSpPr>
      <dsp:spPr>
        <a:xfrm rot="10800000">
          <a:off x="312829" y="1529374"/>
          <a:ext cx="950159" cy="294015"/>
        </a:xfrm>
        <a:prstGeom prst="homePlate">
          <a:avLst/>
        </a:prstGeom>
        <a:solidFill>
          <a:schemeClr val="bg1">
            <a:lumMod val="75000"/>
            <a:alpha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9653" tIns="38100" rIns="71120" bIns="38100" numCol="1" spcCol="1270" anchor="ctr" anchorCtr="0">
          <a:noAutofit/>
        </a:bodyPr>
        <a:lstStyle/>
        <a:p>
          <a:pPr lvl="0" algn="ctr" defTabSz="444500">
            <a:lnSpc>
              <a:spcPct val="90000"/>
            </a:lnSpc>
            <a:spcBef>
              <a:spcPct val="0"/>
            </a:spcBef>
            <a:spcAft>
              <a:spcPct val="35000"/>
            </a:spcAft>
          </a:pPr>
          <a:r>
            <a:rPr lang="en-GB" sz="1000" kern="1200" dirty="0">
              <a:solidFill>
                <a:schemeClr val="tx1"/>
              </a:solidFill>
            </a:rPr>
            <a:t>Rwanda</a:t>
          </a:r>
        </a:p>
      </dsp:txBody>
      <dsp:txXfrm rot="10800000">
        <a:off x="386333" y="1529374"/>
        <a:ext cx="876655" cy="294015"/>
      </dsp:txXfrm>
    </dsp:sp>
    <dsp:sp modelId="{21816287-2938-4A17-9A5F-A6E22636DA71}">
      <dsp:nvSpPr>
        <dsp:cNvPr id="0" name=""/>
        <dsp:cNvSpPr/>
      </dsp:nvSpPr>
      <dsp:spPr>
        <a:xfrm>
          <a:off x="165821" y="1529374"/>
          <a:ext cx="294015" cy="294015"/>
        </a:xfrm>
        <a:prstGeom prst="doubleWav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25000" r="-25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86F5D84A-BA12-4416-B453-16BA16998B56}">
      <dsp:nvSpPr>
        <dsp:cNvPr id="0" name=""/>
        <dsp:cNvSpPr/>
      </dsp:nvSpPr>
      <dsp:spPr>
        <a:xfrm rot="10800000">
          <a:off x="312829" y="1911155"/>
          <a:ext cx="950159" cy="294015"/>
        </a:xfrm>
        <a:prstGeom prst="homePlate">
          <a:avLst/>
        </a:prstGeom>
        <a:solidFill>
          <a:schemeClr val="bg1">
            <a:lumMod val="75000"/>
            <a:alpha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9653" tIns="38100" rIns="71120" bIns="38100" numCol="1" spcCol="1270" anchor="ctr" anchorCtr="0">
          <a:noAutofit/>
        </a:bodyPr>
        <a:lstStyle/>
        <a:p>
          <a:pPr lvl="0" algn="ctr" defTabSz="444500">
            <a:lnSpc>
              <a:spcPct val="90000"/>
            </a:lnSpc>
            <a:spcBef>
              <a:spcPct val="0"/>
            </a:spcBef>
            <a:spcAft>
              <a:spcPct val="35000"/>
            </a:spcAft>
          </a:pPr>
          <a:r>
            <a:rPr lang="en-GB" sz="1000" kern="1200" dirty="0">
              <a:solidFill>
                <a:schemeClr val="tx1"/>
              </a:solidFill>
            </a:rPr>
            <a:t>Saudi Arabia</a:t>
          </a:r>
        </a:p>
      </dsp:txBody>
      <dsp:txXfrm rot="10800000">
        <a:off x="386333" y="1911155"/>
        <a:ext cx="876655" cy="294015"/>
      </dsp:txXfrm>
    </dsp:sp>
    <dsp:sp modelId="{58CC9522-63E1-4F5F-9410-7CC1F1E78F56}">
      <dsp:nvSpPr>
        <dsp:cNvPr id="0" name=""/>
        <dsp:cNvSpPr/>
      </dsp:nvSpPr>
      <dsp:spPr>
        <a:xfrm>
          <a:off x="165821" y="1911155"/>
          <a:ext cx="294015" cy="294015"/>
        </a:xfrm>
        <a:prstGeom prst="doubleWave">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25000" r="-25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C327057C-70F7-42C1-91FE-75AF7F8E4E9C}">
      <dsp:nvSpPr>
        <dsp:cNvPr id="0" name=""/>
        <dsp:cNvSpPr/>
      </dsp:nvSpPr>
      <dsp:spPr>
        <a:xfrm rot="10800000">
          <a:off x="312829" y="2292936"/>
          <a:ext cx="950159" cy="294015"/>
        </a:xfrm>
        <a:prstGeom prst="homePlate">
          <a:avLst/>
        </a:prstGeom>
        <a:solidFill>
          <a:schemeClr val="bg1">
            <a:lumMod val="75000"/>
            <a:alpha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9653" tIns="38100" rIns="71120" bIns="38100" numCol="1" spcCol="1270" anchor="ctr" anchorCtr="0">
          <a:noAutofit/>
        </a:bodyPr>
        <a:lstStyle/>
        <a:p>
          <a:pPr lvl="0" algn="ctr" defTabSz="444500">
            <a:lnSpc>
              <a:spcPct val="90000"/>
            </a:lnSpc>
            <a:spcBef>
              <a:spcPct val="0"/>
            </a:spcBef>
            <a:spcAft>
              <a:spcPct val="35000"/>
            </a:spcAft>
          </a:pPr>
          <a:r>
            <a:rPr lang="en-GB" sz="1000" kern="1200" dirty="0">
              <a:solidFill>
                <a:schemeClr val="tx1"/>
              </a:solidFill>
            </a:rPr>
            <a:t>Singapore</a:t>
          </a:r>
        </a:p>
      </dsp:txBody>
      <dsp:txXfrm rot="10800000">
        <a:off x="386333" y="2292936"/>
        <a:ext cx="876655" cy="294015"/>
      </dsp:txXfrm>
    </dsp:sp>
    <dsp:sp modelId="{B396A3BA-9C70-4403-A71A-6491714614A1}">
      <dsp:nvSpPr>
        <dsp:cNvPr id="0" name=""/>
        <dsp:cNvSpPr/>
      </dsp:nvSpPr>
      <dsp:spPr>
        <a:xfrm>
          <a:off x="165821" y="2292936"/>
          <a:ext cx="294015" cy="294015"/>
        </a:xfrm>
        <a:prstGeom prst="doubleWave">
          <a:avLst/>
        </a:prstGeom>
        <a:blipFill>
          <a:blip xmlns:r="http://schemas.openxmlformats.org/officeDocument/2006/relationships" r:embed="rId7">
            <a:extLst>
              <a:ext uri="{28A0092B-C50C-407E-A947-70E740481C1C}">
                <a14:useLocalDpi xmlns:a14="http://schemas.microsoft.com/office/drawing/2010/main" val="0"/>
              </a:ext>
            </a:extLst>
          </a:blip>
          <a:srcRect/>
          <a:stretch>
            <a:fillRect l="-24000" r="-24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1B7D4C0D-756D-429D-BE77-2707A67FF2EE}">
      <dsp:nvSpPr>
        <dsp:cNvPr id="0" name=""/>
        <dsp:cNvSpPr/>
      </dsp:nvSpPr>
      <dsp:spPr>
        <a:xfrm rot="10800000">
          <a:off x="312829" y="2674718"/>
          <a:ext cx="950159" cy="294015"/>
        </a:xfrm>
        <a:prstGeom prst="homePlate">
          <a:avLst/>
        </a:prstGeom>
        <a:solidFill>
          <a:schemeClr val="bg1">
            <a:lumMod val="75000"/>
            <a:alpha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9653" tIns="38100" rIns="71120" bIns="38100" numCol="1" spcCol="1270" anchor="ctr" anchorCtr="0">
          <a:noAutofit/>
        </a:bodyPr>
        <a:lstStyle/>
        <a:p>
          <a:pPr lvl="0" algn="ctr" defTabSz="444500">
            <a:lnSpc>
              <a:spcPct val="90000"/>
            </a:lnSpc>
            <a:spcBef>
              <a:spcPct val="0"/>
            </a:spcBef>
            <a:spcAft>
              <a:spcPct val="35000"/>
            </a:spcAft>
          </a:pPr>
          <a:r>
            <a:rPr lang="en-GB" sz="1000" kern="1200" dirty="0">
              <a:solidFill>
                <a:schemeClr val="tx1"/>
              </a:solidFill>
            </a:rPr>
            <a:t>Slovenia</a:t>
          </a:r>
        </a:p>
      </dsp:txBody>
      <dsp:txXfrm rot="10800000">
        <a:off x="386333" y="2674718"/>
        <a:ext cx="876655" cy="294015"/>
      </dsp:txXfrm>
    </dsp:sp>
    <dsp:sp modelId="{4349FE90-60FD-46B3-AFCC-56814D54C042}">
      <dsp:nvSpPr>
        <dsp:cNvPr id="0" name=""/>
        <dsp:cNvSpPr/>
      </dsp:nvSpPr>
      <dsp:spPr>
        <a:xfrm>
          <a:off x="165821" y="2674718"/>
          <a:ext cx="294015" cy="294015"/>
        </a:xfrm>
        <a:prstGeom prst="doubleWave">
          <a:avLst/>
        </a:prstGeom>
        <a:blipFill>
          <a:blip xmlns:r="http://schemas.openxmlformats.org/officeDocument/2006/relationships" r:embed="rId8">
            <a:extLst>
              <a:ext uri="{28A0092B-C50C-407E-A947-70E740481C1C}">
                <a14:useLocalDpi xmlns:a14="http://schemas.microsoft.com/office/drawing/2010/main" val="0"/>
              </a:ext>
            </a:extLst>
          </a:blip>
          <a:srcRect/>
          <a:stretch>
            <a:fillRect l="-24000" r="-24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54184979-E9BC-4B7A-9D1F-B37B78227331}">
      <dsp:nvSpPr>
        <dsp:cNvPr id="0" name=""/>
        <dsp:cNvSpPr/>
      </dsp:nvSpPr>
      <dsp:spPr>
        <a:xfrm rot="10800000">
          <a:off x="312829" y="3056499"/>
          <a:ext cx="950159" cy="294015"/>
        </a:xfrm>
        <a:prstGeom prst="homePlate">
          <a:avLst/>
        </a:prstGeom>
        <a:solidFill>
          <a:schemeClr val="bg1">
            <a:lumMod val="75000"/>
            <a:alpha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9653" tIns="38100" rIns="71120" bIns="38100" numCol="1" spcCol="1270" anchor="ctr" anchorCtr="0">
          <a:noAutofit/>
        </a:bodyPr>
        <a:lstStyle/>
        <a:p>
          <a:pPr lvl="0" algn="ctr" defTabSz="444500">
            <a:lnSpc>
              <a:spcPct val="90000"/>
            </a:lnSpc>
            <a:spcBef>
              <a:spcPct val="0"/>
            </a:spcBef>
            <a:spcAft>
              <a:spcPct val="35000"/>
            </a:spcAft>
          </a:pPr>
          <a:r>
            <a:rPr lang="en-GB" sz="1000" kern="1200" dirty="0">
              <a:solidFill>
                <a:schemeClr val="tx1"/>
              </a:solidFill>
            </a:rPr>
            <a:t>South Africa</a:t>
          </a:r>
        </a:p>
      </dsp:txBody>
      <dsp:txXfrm rot="10800000">
        <a:off x="386333" y="3056499"/>
        <a:ext cx="876655" cy="294015"/>
      </dsp:txXfrm>
    </dsp:sp>
    <dsp:sp modelId="{1F367E0F-9DDC-4575-A6C4-DB25BFB91B61}">
      <dsp:nvSpPr>
        <dsp:cNvPr id="0" name=""/>
        <dsp:cNvSpPr/>
      </dsp:nvSpPr>
      <dsp:spPr>
        <a:xfrm>
          <a:off x="165821" y="3056499"/>
          <a:ext cx="294015" cy="294015"/>
        </a:xfrm>
        <a:prstGeom prst="doubleWave">
          <a:avLst/>
        </a:prstGeom>
        <a:blipFill>
          <a:blip xmlns:r="http://schemas.openxmlformats.org/officeDocument/2006/relationships" r:embed="rId9">
            <a:extLst>
              <a:ext uri="{28A0092B-C50C-407E-A947-70E740481C1C}">
                <a14:useLocalDpi xmlns:a14="http://schemas.microsoft.com/office/drawing/2010/main" val="0"/>
              </a:ext>
            </a:extLst>
          </a:blip>
          <a:srcRect/>
          <a:stretch>
            <a:fillRect l="-33000" r="-33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7C682D56-C288-4F33-B99A-2A0CDCD8FD2D}">
      <dsp:nvSpPr>
        <dsp:cNvPr id="0" name=""/>
        <dsp:cNvSpPr/>
      </dsp:nvSpPr>
      <dsp:spPr>
        <a:xfrm rot="10800000">
          <a:off x="312829" y="3438281"/>
          <a:ext cx="950159" cy="294015"/>
        </a:xfrm>
        <a:prstGeom prst="homePlate">
          <a:avLst/>
        </a:prstGeom>
        <a:solidFill>
          <a:schemeClr val="bg1">
            <a:lumMod val="75000"/>
            <a:alpha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9653" tIns="38100" rIns="71120" bIns="38100" numCol="1" spcCol="1270" anchor="ctr" anchorCtr="0">
          <a:noAutofit/>
        </a:bodyPr>
        <a:lstStyle/>
        <a:p>
          <a:pPr lvl="0" algn="ctr" defTabSz="444500">
            <a:lnSpc>
              <a:spcPct val="90000"/>
            </a:lnSpc>
            <a:spcBef>
              <a:spcPct val="0"/>
            </a:spcBef>
            <a:spcAft>
              <a:spcPct val="35000"/>
            </a:spcAft>
          </a:pPr>
          <a:r>
            <a:rPr lang="en-GB" sz="1000" kern="1200" dirty="0">
              <a:solidFill>
                <a:schemeClr val="tx1"/>
              </a:solidFill>
            </a:rPr>
            <a:t>Spain</a:t>
          </a:r>
        </a:p>
      </dsp:txBody>
      <dsp:txXfrm rot="10800000">
        <a:off x="386333" y="3438281"/>
        <a:ext cx="876655" cy="294015"/>
      </dsp:txXfrm>
    </dsp:sp>
    <dsp:sp modelId="{EC718AA3-0365-454A-B5CF-61A84726D65E}">
      <dsp:nvSpPr>
        <dsp:cNvPr id="0" name=""/>
        <dsp:cNvSpPr/>
      </dsp:nvSpPr>
      <dsp:spPr>
        <a:xfrm>
          <a:off x="165821" y="3438281"/>
          <a:ext cx="294015" cy="294015"/>
        </a:xfrm>
        <a:prstGeom prst="doubleWave">
          <a:avLst/>
        </a:prstGeom>
        <a:blipFill>
          <a:blip xmlns:r="http://schemas.openxmlformats.org/officeDocument/2006/relationships" r:embed="rId10">
            <a:extLst>
              <a:ext uri="{28A0092B-C50C-407E-A947-70E740481C1C}">
                <a14:useLocalDpi xmlns:a14="http://schemas.microsoft.com/office/drawing/2010/main" val="0"/>
              </a:ext>
            </a:extLst>
          </a:blip>
          <a:srcRect/>
          <a:stretch>
            <a:fillRect l="-26000" r="-26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D8D12EC6-0EE8-4381-B614-D8ABFE891664}">
      <dsp:nvSpPr>
        <dsp:cNvPr id="0" name=""/>
        <dsp:cNvSpPr/>
      </dsp:nvSpPr>
      <dsp:spPr>
        <a:xfrm rot="10800000">
          <a:off x="312829" y="3820062"/>
          <a:ext cx="950159" cy="294015"/>
        </a:xfrm>
        <a:prstGeom prst="homePlate">
          <a:avLst/>
        </a:prstGeom>
        <a:solidFill>
          <a:schemeClr val="bg1">
            <a:lumMod val="75000"/>
            <a:alpha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9653" tIns="38100" rIns="71120" bIns="38100" numCol="1" spcCol="1270" anchor="ctr" anchorCtr="0">
          <a:noAutofit/>
        </a:bodyPr>
        <a:lstStyle/>
        <a:p>
          <a:pPr lvl="0" algn="ctr" defTabSz="444500">
            <a:lnSpc>
              <a:spcPct val="90000"/>
            </a:lnSpc>
            <a:spcBef>
              <a:spcPct val="0"/>
            </a:spcBef>
            <a:spcAft>
              <a:spcPct val="35000"/>
            </a:spcAft>
          </a:pPr>
          <a:r>
            <a:rPr lang="en-GB" sz="1000" kern="1200" dirty="0">
              <a:solidFill>
                <a:schemeClr val="tx1"/>
              </a:solidFill>
            </a:rPr>
            <a:t>Sri Lanka</a:t>
          </a:r>
        </a:p>
      </dsp:txBody>
      <dsp:txXfrm rot="10800000">
        <a:off x="386333" y="3820062"/>
        <a:ext cx="876655" cy="294015"/>
      </dsp:txXfrm>
    </dsp:sp>
    <dsp:sp modelId="{DCEF2CE8-D1E6-4112-812D-17A922469DF2}">
      <dsp:nvSpPr>
        <dsp:cNvPr id="0" name=""/>
        <dsp:cNvSpPr/>
      </dsp:nvSpPr>
      <dsp:spPr>
        <a:xfrm>
          <a:off x="165821" y="3820062"/>
          <a:ext cx="294015" cy="294015"/>
        </a:xfrm>
        <a:prstGeom prst="doubleWave">
          <a:avLst/>
        </a:prstGeom>
        <a:blipFill>
          <a:blip xmlns:r="http://schemas.openxmlformats.org/officeDocument/2006/relationships" r:embed="rId11">
            <a:extLst>
              <a:ext uri="{28A0092B-C50C-407E-A947-70E740481C1C}">
                <a14:useLocalDpi xmlns:a14="http://schemas.microsoft.com/office/drawing/2010/main" val="0"/>
              </a:ext>
            </a:extLst>
          </a:blip>
          <a:srcRect/>
          <a:stretch>
            <a:fillRect l="-25000" r="-25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B651E9CE-D063-47FA-A185-802FA22E589B}">
      <dsp:nvSpPr>
        <dsp:cNvPr id="0" name=""/>
        <dsp:cNvSpPr/>
      </dsp:nvSpPr>
      <dsp:spPr>
        <a:xfrm rot="10800000">
          <a:off x="312829" y="4201843"/>
          <a:ext cx="950159" cy="294015"/>
        </a:xfrm>
        <a:prstGeom prst="homePlate">
          <a:avLst/>
        </a:prstGeom>
        <a:solidFill>
          <a:schemeClr val="bg1">
            <a:lumMod val="75000"/>
            <a:alpha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9653" tIns="38100" rIns="71120" bIns="38100" numCol="1" spcCol="1270" anchor="ctr" anchorCtr="0">
          <a:noAutofit/>
        </a:bodyPr>
        <a:lstStyle/>
        <a:p>
          <a:pPr lvl="0" algn="ctr" defTabSz="444500">
            <a:lnSpc>
              <a:spcPct val="90000"/>
            </a:lnSpc>
            <a:spcBef>
              <a:spcPct val="0"/>
            </a:spcBef>
            <a:spcAft>
              <a:spcPct val="35000"/>
            </a:spcAft>
          </a:pPr>
          <a:r>
            <a:rPr lang="en-GB" sz="1000" kern="1200" dirty="0">
              <a:solidFill>
                <a:schemeClr val="tx1"/>
              </a:solidFill>
            </a:rPr>
            <a:t>Sweden</a:t>
          </a:r>
        </a:p>
      </dsp:txBody>
      <dsp:txXfrm rot="10800000">
        <a:off x="386333" y="4201843"/>
        <a:ext cx="876655" cy="294015"/>
      </dsp:txXfrm>
    </dsp:sp>
    <dsp:sp modelId="{4B1F5A81-F042-4E1B-8143-DAF6F5E231AA}">
      <dsp:nvSpPr>
        <dsp:cNvPr id="0" name=""/>
        <dsp:cNvSpPr/>
      </dsp:nvSpPr>
      <dsp:spPr>
        <a:xfrm>
          <a:off x="165821" y="4201843"/>
          <a:ext cx="294015" cy="294015"/>
        </a:xfrm>
        <a:prstGeom prst="doubleWave">
          <a:avLst/>
        </a:prstGeom>
        <a:blipFill>
          <a:blip xmlns:r="http://schemas.openxmlformats.org/officeDocument/2006/relationships" r:embed="rId12">
            <a:extLst>
              <a:ext uri="{28A0092B-C50C-407E-A947-70E740481C1C}">
                <a14:useLocalDpi xmlns:a14="http://schemas.microsoft.com/office/drawing/2010/main" val="0"/>
              </a:ext>
            </a:extLst>
          </a:blip>
          <a:srcRect/>
          <a:stretch>
            <a:fillRect l="-30000" r="-30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7F2541-F74A-426A-9E5A-474338960E25}">
      <dsp:nvSpPr>
        <dsp:cNvPr id="0" name=""/>
        <dsp:cNvSpPr/>
      </dsp:nvSpPr>
      <dsp:spPr>
        <a:xfrm rot="10800000">
          <a:off x="298783" y="265"/>
          <a:ext cx="894137" cy="294275"/>
        </a:xfrm>
        <a:prstGeom prst="homePlate">
          <a:avLst/>
        </a:prstGeom>
        <a:solidFill>
          <a:schemeClr val="bg1">
            <a:lumMod val="75000"/>
            <a:alpha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9767" tIns="38100" rIns="71120" bIns="38100" numCol="1" spcCol="1270" anchor="ctr" anchorCtr="0">
          <a:noAutofit/>
        </a:bodyPr>
        <a:lstStyle/>
        <a:p>
          <a:pPr lvl="0" algn="ctr" defTabSz="444500">
            <a:lnSpc>
              <a:spcPct val="90000"/>
            </a:lnSpc>
            <a:spcBef>
              <a:spcPct val="0"/>
            </a:spcBef>
            <a:spcAft>
              <a:spcPct val="35000"/>
            </a:spcAft>
          </a:pPr>
          <a:r>
            <a:rPr lang="en-GB" sz="1000" kern="1200" dirty="0">
              <a:solidFill>
                <a:schemeClr val="tx1"/>
              </a:solidFill>
            </a:rPr>
            <a:t>Switzerland </a:t>
          </a:r>
        </a:p>
      </dsp:txBody>
      <dsp:txXfrm rot="10800000">
        <a:off x="372352" y="265"/>
        <a:ext cx="820568" cy="294275"/>
      </dsp:txXfrm>
    </dsp:sp>
    <dsp:sp modelId="{D0D05EF3-95B8-4AAB-869D-7B83314EA6EC}">
      <dsp:nvSpPr>
        <dsp:cNvPr id="0" name=""/>
        <dsp:cNvSpPr/>
      </dsp:nvSpPr>
      <dsp:spPr>
        <a:xfrm>
          <a:off x="151646" y="265"/>
          <a:ext cx="294275" cy="294275"/>
        </a:xfrm>
        <a:prstGeom prst="doubleWave">
          <a:avLst/>
        </a:prstGeom>
        <a:blipFill rotWithShape="0">
          <a:blip xmlns:r="http://schemas.openxmlformats.org/officeDocument/2006/relationships" r:embed="rId1"/>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97E71478-3381-4D73-8D61-0323CCE4E8D9}">
      <dsp:nvSpPr>
        <dsp:cNvPr id="0" name=""/>
        <dsp:cNvSpPr/>
      </dsp:nvSpPr>
      <dsp:spPr>
        <a:xfrm rot="10800000">
          <a:off x="298783" y="382384"/>
          <a:ext cx="894137" cy="294275"/>
        </a:xfrm>
        <a:prstGeom prst="homePlate">
          <a:avLst/>
        </a:prstGeom>
        <a:solidFill>
          <a:schemeClr val="bg1">
            <a:lumMod val="75000"/>
            <a:alpha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9767" tIns="38100" rIns="71120" bIns="38100" numCol="1" spcCol="1270" anchor="ctr" anchorCtr="0">
          <a:noAutofit/>
        </a:bodyPr>
        <a:lstStyle/>
        <a:p>
          <a:pPr lvl="0" algn="ctr" defTabSz="444500">
            <a:lnSpc>
              <a:spcPct val="90000"/>
            </a:lnSpc>
            <a:spcBef>
              <a:spcPct val="0"/>
            </a:spcBef>
            <a:spcAft>
              <a:spcPct val="35000"/>
            </a:spcAft>
          </a:pPr>
          <a:r>
            <a:rPr lang="en-GB" sz="1000" kern="1200" dirty="0">
              <a:solidFill>
                <a:schemeClr val="tx1"/>
              </a:solidFill>
            </a:rPr>
            <a:t>Taiwan </a:t>
          </a:r>
        </a:p>
      </dsp:txBody>
      <dsp:txXfrm rot="10800000">
        <a:off x="372352" y="382384"/>
        <a:ext cx="820568" cy="294275"/>
      </dsp:txXfrm>
    </dsp:sp>
    <dsp:sp modelId="{A599F94E-E86C-47BD-8F8F-86A99838B66A}">
      <dsp:nvSpPr>
        <dsp:cNvPr id="0" name=""/>
        <dsp:cNvSpPr/>
      </dsp:nvSpPr>
      <dsp:spPr>
        <a:xfrm>
          <a:off x="151646" y="382384"/>
          <a:ext cx="294275" cy="294275"/>
        </a:xfrm>
        <a:prstGeom prst="doubleWave">
          <a:avLst/>
        </a:prstGeom>
        <a:blipFill rotWithShape="0">
          <a:blip xmlns:r="http://schemas.openxmlformats.org/officeDocument/2006/relationships" r:embed="rId2"/>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02676E4F-4929-405E-BEA6-636444E8AFE0}">
      <dsp:nvSpPr>
        <dsp:cNvPr id="0" name=""/>
        <dsp:cNvSpPr/>
      </dsp:nvSpPr>
      <dsp:spPr>
        <a:xfrm rot="10800000">
          <a:off x="298783" y="764502"/>
          <a:ext cx="894137" cy="294275"/>
        </a:xfrm>
        <a:prstGeom prst="homePlate">
          <a:avLst/>
        </a:prstGeom>
        <a:solidFill>
          <a:schemeClr val="bg1">
            <a:lumMod val="75000"/>
            <a:alpha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9767" tIns="38100" rIns="71120" bIns="38100" numCol="1" spcCol="1270" anchor="ctr" anchorCtr="0">
          <a:noAutofit/>
        </a:bodyPr>
        <a:lstStyle/>
        <a:p>
          <a:pPr lvl="0" algn="ctr" defTabSz="444500">
            <a:lnSpc>
              <a:spcPct val="90000"/>
            </a:lnSpc>
            <a:spcBef>
              <a:spcPct val="0"/>
            </a:spcBef>
            <a:spcAft>
              <a:spcPct val="35000"/>
            </a:spcAft>
          </a:pPr>
          <a:r>
            <a:rPr lang="en-GB" sz="1000" kern="1200" dirty="0">
              <a:solidFill>
                <a:schemeClr val="tx1"/>
              </a:solidFill>
            </a:rPr>
            <a:t>Tanzania </a:t>
          </a:r>
        </a:p>
      </dsp:txBody>
      <dsp:txXfrm rot="10800000">
        <a:off x="372352" y="764502"/>
        <a:ext cx="820568" cy="294275"/>
      </dsp:txXfrm>
    </dsp:sp>
    <dsp:sp modelId="{81FFEC1A-2A58-4256-A20E-29965D5F41DC}">
      <dsp:nvSpPr>
        <dsp:cNvPr id="0" name=""/>
        <dsp:cNvSpPr/>
      </dsp:nvSpPr>
      <dsp:spPr>
        <a:xfrm>
          <a:off x="151646" y="764502"/>
          <a:ext cx="294275" cy="294275"/>
        </a:xfrm>
        <a:prstGeom prst="doubleWave">
          <a:avLst/>
        </a:prstGeom>
        <a:blipFill rotWithShape="0">
          <a:blip xmlns:r="http://schemas.openxmlformats.org/officeDocument/2006/relationships" r:embed="rId3"/>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277B7997-523C-4068-AB35-941BF5FA925D}">
      <dsp:nvSpPr>
        <dsp:cNvPr id="0" name=""/>
        <dsp:cNvSpPr/>
      </dsp:nvSpPr>
      <dsp:spPr>
        <a:xfrm rot="10800000">
          <a:off x="298783" y="1146620"/>
          <a:ext cx="894137" cy="294275"/>
        </a:xfrm>
        <a:prstGeom prst="homePlate">
          <a:avLst/>
        </a:prstGeom>
        <a:solidFill>
          <a:schemeClr val="bg1">
            <a:lumMod val="75000"/>
            <a:alpha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9767" tIns="38100" rIns="71120" bIns="38100" numCol="1" spcCol="1270" anchor="ctr" anchorCtr="0">
          <a:noAutofit/>
        </a:bodyPr>
        <a:lstStyle/>
        <a:p>
          <a:pPr lvl="0" algn="ctr" defTabSz="444500">
            <a:lnSpc>
              <a:spcPct val="90000"/>
            </a:lnSpc>
            <a:spcBef>
              <a:spcPct val="0"/>
            </a:spcBef>
            <a:spcAft>
              <a:spcPct val="35000"/>
            </a:spcAft>
          </a:pPr>
          <a:r>
            <a:rPr lang="en-GB" sz="1000" kern="1200" dirty="0">
              <a:solidFill>
                <a:schemeClr val="tx1"/>
              </a:solidFill>
            </a:rPr>
            <a:t>Thailand </a:t>
          </a:r>
        </a:p>
      </dsp:txBody>
      <dsp:txXfrm rot="10800000">
        <a:off x="372352" y="1146620"/>
        <a:ext cx="820568" cy="294275"/>
      </dsp:txXfrm>
    </dsp:sp>
    <dsp:sp modelId="{3F95F419-FA67-4164-AB10-923B778E5C3C}">
      <dsp:nvSpPr>
        <dsp:cNvPr id="0" name=""/>
        <dsp:cNvSpPr/>
      </dsp:nvSpPr>
      <dsp:spPr>
        <a:xfrm>
          <a:off x="151646" y="1146620"/>
          <a:ext cx="294275" cy="294275"/>
        </a:xfrm>
        <a:prstGeom prst="doubleWave">
          <a:avLst/>
        </a:prstGeom>
        <a:blipFill rotWithShape="0">
          <a:blip xmlns:r="http://schemas.openxmlformats.org/officeDocument/2006/relationships" r:embed="rId4"/>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A857D464-041B-4560-9638-FF92619E26FB}">
      <dsp:nvSpPr>
        <dsp:cNvPr id="0" name=""/>
        <dsp:cNvSpPr/>
      </dsp:nvSpPr>
      <dsp:spPr>
        <a:xfrm rot="10800000">
          <a:off x="298783" y="1528738"/>
          <a:ext cx="894137" cy="294275"/>
        </a:xfrm>
        <a:prstGeom prst="homePlate">
          <a:avLst/>
        </a:prstGeom>
        <a:solidFill>
          <a:schemeClr val="bg1">
            <a:lumMod val="75000"/>
            <a:alpha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9767" tIns="38100" rIns="71120" bIns="38100" numCol="1" spcCol="1270" anchor="ctr" anchorCtr="0">
          <a:noAutofit/>
        </a:bodyPr>
        <a:lstStyle/>
        <a:p>
          <a:pPr lvl="0" algn="ctr" defTabSz="444500">
            <a:lnSpc>
              <a:spcPct val="90000"/>
            </a:lnSpc>
            <a:spcBef>
              <a:spcPct val="0"/>
            </a:spcBef>
            <a:spcAft>
              <a:spcPct val="35000"/>
            </a:spcAft>
          </a:pPr>
          <a:r>
            <a:rPr lang="en-GB" sz="1000" kern="1200" dirty="0">
              <a:solidFill>
                <a:schemeClr val="tx1"/>
              </a:solidFill>
            </a:rPr>
            <a:t>Trinidad &amp; Tobago</a:t>
          </a:r>
        </a:p>
      </dsp:txBody>
      <dsp:txXfrm rot="10800000">
        <a:off x="372352" y="1528738"/>
        <a:ext cx="820568" cy="294275"/>
      </dsp:txXfrm>
    </dsp:sp>
    <dsp:sp modelId="{1195BCCD-0B4A-45CC-BE2B-2CEBAEDDEEFB}">
      <dsp:nvSpPr>
        <dsp:cNvPr id="0" name=""/>
        <dsp:cNvSpPr/>
      </dsp:nvSpPr>
      <dsp:spPr>
        <a:xfrm>
          <a:off x="151646" y="1528738"/>
          <a:ext cx="294275" cy="294275"/>
        </a:xfrm>
        <a:prstGeom prst="doubleWave">
          <a:avLst/>
        </a:prstGeom>
        <a:blipFill rotWithShape="0">
          <a:blip xmlns:r="http://schemas.openxmlformats.org/officeDocument/2006/relationships" r:embed="rId5"/>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E718158F-6DE7-4FB9-BBB9-B250D2AB1666}">
      <dsp:nvSpPr>
        <dsp:cNvPr id="0" name=""/>
        <dsp:cNvSpPr/>
      </dsp:nvSpPr>
      <dsp:spPr>
        <a:xfrm rot="10800000">
          <a:off x="298783" y="1910857"/>
          <a:ext cx="894137" cy="294275"/>
        </a:xfrm>
        <a:prstGeom prst="homePlate">
          <a:avLst/>
        </a:prstGeom>
        <a:solidFill>
          <a:schemeClr val="bg1">
            <a:lumMod val="75000"/>
            <a:alpha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9767" tIns="38100" rIns="71120" bIns="38100" numCol="1" spcCol="1270" anchor="ctr" anchorCtr="0">
          <a:noAutofit/>
        </a:bodyPr>
        <a:lstStyle/>
        <a:p>
          <a:pPr lvl="0" algn="ctr" defTabSz="444500">
            <a:lnSpc>
              <a:spcPct val="90000"/>
            </a:lnSpc>
            <a:spcBef>
              <a:spcPct val="0"/>
            </a:spcBef>
            <a:spcAft>
              <a:spcPct val="35000"/>
            </a:spcAft>
          </a:pPr>
          <a:r>
            <a:rPr lang="en-GB" sz="1000" kern="1200">
              <a:solidFill>
                <a:schemeClr val="tx1"/>
              </a:solidFill>
            </a:rPr>
            <a:t>Turkey</a:t>
          </a:r>
          <a:endParaRPr lang="en-GB" sz="1000" kern="1200" dirty="0">
            <a:solidFill>
              <a:schemeClr val="tx1"/>
            </a:solidFill>
          </a:endParaRPr>
        </a:p>
      </dsp:txBody>
      <dsp:txXfrm rot="10800000">
        <a:off x="372352" y="1910857"/>
        <a:ext cx="820568" cy="294275"/>
      </dsp:txXfrm>
    </dsp:sp>
    <dsp:sp modelId="{3AE5C690-BABF-4D40-8D7E-85CC52143055}">
      <dsp:nvSpPr>
        <dsp:cNvPr id="0" name=""/>
        <dsp:cNvSpPr/>
      </dsp:nvSpPr>
      <dsp:spPr>
        <a:xfrm>
          <a:off x="151646" y="1910857"/>
          <a:ext cx="294275" cy="294275"/>
        </a:xfrm>
        <a:prstGeom prst="doubleWave">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25000" r="-25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F6FB72CB-B135-40E8-ADF3-BA6BEDB7133A}">
      <dsp:nvSpPr>
        <dsp:cNvPr id="0" name=""/>
        <dsp:cNvSpPr/>
      </dsp:nvSpPr>
      <dsp:spPr>
        <a:xfrm rot="10800000">
          <a:off x="298783" y="2292975"/>
          <a:ext cx="894137" cy="294275"/>
        </a:xfrm>
        <a:prstGeom prst="homePlate">
          <a:avLst/>
        </a:prstGeom>
        <a:solidFill>
          <a:schemeClr val="bg1">
            <a:lumMod val="75000"/>
            <a:alpha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9767" tIns="38100" rIns="71120" bIns="38100" numCol="1" spcCol="1270" anchor="ctr" anchorCtr="0">
          <a:noAutofit/>
        </a:bodyPr>
        <a:lstStyle/>
        <a:p>
          <a:pPr lvl="0" algn="ctr" defTabSz="444500">
            <a:lnSpc>
              <a:spcPct val="90000"/>
            </a:lnSpc>
            <a:spcBef>
              <a:spcPct val="0"/>
            </a:spcBef>
            <a:spcAft>
              <a:spcPct val="35000"/>
            </a:spcAft>
          </a:pPr>
          <a:r>
            <a:rPr lang="en-GB" sz="1000" kern="1200" dirty="0">
              <a:solidFill>
                <a:schemeClr val="tx1"/>
              </a:solidFill>
            </a:rPr>
            <a:t>Uganda</a:t>
          </a:r>
          <a:endParaRPr lang="en-US" sz="1000" kern="1200" dirty="0">
            <a:solidFill>
              <a:schemeClr val="tx1"/>
            </a:solidFill>
          </a:endParaRPr>
        </a:p>
      </dsp:txBody>
      <dsp:txXfrm rot="10800000">
        <a:off x="372352" y="2292975"/>
        <a:ext cx="820568" cy="294275"/>
      </dsp:txXfrm>
    </dsp:sp>
    <dsp:sp modelId="{3FFBC173-0F18-493F-A470-5875AC623D80}">
      <dsp:nvSpPr>
        <dsp:cNvPr id="0" name=""/>
        <dsp:cNvSpPr/>
      </dsp:nvSpPr>
      <dsp:spPr>
        <a:xfrm>
          <a:off x="151646" y="2292975"/>
          <a:ext cx="294275" cy="294275"/>
        </a:xfrm>
        <a:prstGeom prst="doubleWave">
          <a:avLst/>
        </a:prstGeom>
        <a:blipFill rotWithShape="0">
          <a:blip xmlns:r="http://schemas.openxmlformats.org/officeDocument/2006/relationships" r:embed="rId7"/>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713EC033-BB52-43F4-91B8-4EC697E853D2}">
      <dsp:nvSpPr>
        <dsp:cNvPr id="0" name=""/>
        <dsp:cNvSpPr/>
      </dsp:nvSpPr>
      <dsp:spPr>
        <a:xfrm rot="10800000">
          <a:off x="298783" y="2675093"/>
          <a:ext cx="894137" cy="294275"/>
        </a:xfrm>
        <a:prstGeom prst="homePlate">
          <a:avLst/>
        </a:prstGeom>
        <a:solidFill>
          <a:schemeClr val="bg1">
            <a:lumMod val="75000"/>
            <a:alpha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9767" tIns="38100" rIns="71120" bIns="38100" numCol="1" spcCol="1270" anchor="ctr" anchorCtr="0">
          <a:noAutofit/>
        </a:bodyPr>
        <a:lstStyle/>
        <a:p>
          <a:pPr lvl="0" algn="ctr" defTabSz="444500">
            <a:lnSpc>
              <a:spcPct val="90000"/>
            </a:lnSpc>
            <a:spcBef>
              <a:spcPct val="0"/>
            </a:spcBef>
            <a:spcAft>
              <a:spcPct val="35000"/>
            </a:spcAft>
          </a:pPr>
          <a:r>
            <a:rPr lang="en-GB" sz="1000" kern="1200" dirty="0">
              <a:solidFill>
                <a:schemeClr val="tx1"/>
              </a:solidFill>
            </a:rPr>
            <a:t>United Kingdom </a:t>
          </a:r>
          <a:endParaRPr lang="en-US" sz="1000" kern="1200" dirty="0">
            <a:solidFill>
              <a:schemeClr val="tx1"/>
            </a:solidFill>
          </a:endParaRPr>
        </a:p>
      </dsp:txBody>
      <dsp:txXfrm rot="10800000">
        <a:off x="372352" y="2675093"/>
        <a:ext cx="820568" cy="294275"/>
      </dsp:txXfrm>
    </dsp:sp>
    <dsp:sp modelId="{8AD46E2D-5306-4AC3-926B-AB367056A60E}">
      <dsp:nvSpPr>
        <dsp:cNvPr id="0" name=""/>
        <dsp:cNvSpPr/>
      </dsp:nvSpPr>
      <dsp:spPr>
        <a:xfrm>
          <a:off x="151646" y="2675093"/>
          <a:ext cx="294275" cy="294275"/>
        </a:xfrm>
        <a:prstGeom prst="doubleWave">
          <a:avLst/>
        </a:prstGeom>
        <a:blipFill rotWithShape="0">
          <a:blip xmlns:r="http://schemas.openxmlformats.org/officeDocument/2006/relationships" r:embed="rId8"/>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5CF74109-480A-4B43-85C8-EF96FDFA63EF}">
      <dsp:nvSpPr>
        <dsp:cNvPr id="0" name=""/>
        <dsp:cNvSpPr/>
      </dsp:nvSpPr>
      <dsp:spPr>
        <a:xfrm rot="10800000">
          <a:off x="298783" y="3057212"/>
          <a:ext cx="894137" cy="294275"/>
        </a:xfrm>
        <a:prstGeom prst="homePlate">
          <a:avLst/>
        </a:prstGeom>
        <a:solidFill>
          <a:schemeClr val="bg1">
            <a:lumMod val="75000"/>
            <a:alpha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9767" tIns="34290" rIns="64008" bIns="34290" numCol="1" spcCol="1270" anchor="ctr" anchorCtr="0">
          <a:noAutofit/>
        </a:bodyPr>
        <a:lstStyle/>
        <a:p>
          <a:pPr lvl="0" algn="ctr" defTabSz="400050">
            <a:lnSpc>
              <a:spcPct val="90000"/>
            </a:lnSpc>
            <a:spcBef>
              <a:spcPct val="0"/>
            </a:spcBef>
            <a:spcAft>
              <a:spcPct val="35000"/>
            </a:spcAft>
          </a:pPr>
          <a:r>
            <a:rPr lang="en-GB" sz="900" kern="1200" dirty="0">
              <a:solidFill>
                <a:schemeClr val="tx1"/>
              </a:solidFill>
            </a:rPr>
            <a:t>United States of America </a:t>
          </a:r>
        </a:p>
      </dsp:txBody>
      <dsp:txXfrm rot="10800000">
        <a:off x="372352" y="3057212"/>
        <a:ext cx="820568" cy="294275"/>
      </dsp:txXfrm>
    </dsp:sp>
    <dsp:sp modelId="{8B6A818E-D14D-4563-AD13-6A0CA5E680CF}">
      <dsp:nvSpPr>
        <dsp:cNvPr id="0" name=""/>
        <dsp:cNvSpPr/>
      </dsp:nvSpPr>
      <dsp:spPr>
        <a:xfrm>
          <a:off x="151646" y="3057212"/>
          <a:ext cx="294275" cy="294275"/>
        </a:xfrm>
        <a:prstGeom prst="doubleWave">
          <a:avLst/>
        </a:prstGeom>
        <a:blipFill rotWithShape="0">
          <a:blip xmlns:r="http://schemas.openxmlformats.org/officeDocument/2006/relationships" r:embed="rId9"/>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35E4F95E-4881-418A-8C52-8664688ADC55}">
      <dsp:nvSpPr>
        <dsp:cNvPr id="0" name=""/>
        <dsp:cNvSpPr/>
      </dsp:nvSpPr>
      <dsp:spPr>
        <a:xfrm rot="10800000">
          <a:off x="298783" y="3439330"/>
          <a:ext cx="894137" cy="294275"/>
        </a:xfrm>
        <a:prstGeom prst="homePlate">
          <a:avLst/>
        </a:prstGeom>
        <a:solidFill>
          <a:schemeClr val="bg1">
            <a:lumMod val="75000"/>
            <a:alpha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9767" tIns="38100" rIns="71120" bIns="38100" numCol="1" spcCol="1270" anchor="ctr" anchorCtr="0">
          <a:noAutofit/>
        </a:bodyPr>
        <a:lstStyle/>
        <a:p>
          <a:pPr lvl="0" algn="ctr" defTabSz="444500">
            <a:lnSpc>
              <a:spcPct val="90000"/>
            </a:lnSpc>
            <a:spcBef>
              <a:spcPct val="0"/>
            </a:spcBef>
            <a:spcAft>
              <a:spcPct val="35000"/>
            </a:spcAft>
          </a:pPr>
          <a:r>
            <a:rPr lang="en-GB" sz="1000" kern="1200" dirty="0">
              <a:solidFill>
                <a:schemeClr val="tx1"/>
              </a:solidFill>
            </a:rPr>
            <a:t>Venezuela </a:t>
          </a:r>
        </a:p>
      </dsp:txBody>
      <dsp:txXfrm rot="10800000">
        <a:off x="372352" y="3439330"/>
        <a:ext cx="820568" cy="294275"/>
      </dsp:txXfrm>
    </dsp:sp>
    <dsp:sp modelId="{1551806A-1B84-4A82-A70C-4031570824A5}">
      <dsp:nvSpPr>
        <dsp:cNvPr id="0" name=""/>
        <dsp:cNvSpPr/>
      </dsp:nvSpPr>
      <dsp:spPr>
        <a:xfrm>
          <a:off x="151646" y="3439330"/>
          <a:ext cx="294275" cy="294275"/>
        </a:xfrm>
        <a:prstGeom prst="doubleWave">
          <a:avLst/>
        </a:prstGeom>
        <a:blipFill rotWithShape="0">
          <a:blip xmlns:r="http://schemas.openxmlformats.org/officeDocument/2006/relationships" r:embed="rId10"/>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9BEF72A9-9346-4ABD-9213-C5E0A6174C04}">
      <dsp:nvSpPr>
        <dsp:cNvPr id="0" name=""/>
        <dsp:cNvSpPr/>
      </dsp:nvSpPr>
      <dsp:spPr>
        <a:xfrm rot="10800000">
          <a:off x="298783" y="3821448"/>
          <a:ext cx="894137" cy="294275"/>
        </a:xfrm>
        <a:prstGeom prst="homePlate">
          <a:avLst/>
        </a:prstGeom>
        <a:solidFill>
          <a:schemeClr val="bg1">
            <a:lumMod val="75000"/>
            <a:alpha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9767" tIns="38100" rIns="71120" bIns="38100" numCol="1" spcCol="1270" anchor="ctr" anchorCtr="0">
          <a:noAutofit/>
        </a:bodyPr>
        <a:lstStyle/>
        <a:p>
          <a:pPr lvl="0" algn="ctr" defTabSz="444500">
            <a:lnSpc>
              <a:spcPct val="90000"/>
            </a:lnSpc>
            <a:spcBef>
              <a:spcPct val="0"/>
            </a:spcBef>
            <a:spcAft>
              <a:spcPct val="35000"/>
            </a:spcAft>
          </a:pPr>
          <a:r>
            <a:rPr lang="en-GB" sz="1000" kern="1200" dirty="0">
              <a:solidFill>
                <a:schemeClr val="tx1"/>
              </a:solidFill>
            </a:rPr>
            <a:t>Zambia</a:t>
          </a:r>
        </a:p>
      </dsp:txBody>
      <dsp:txXfrm rot="10800000">
        <a:off x="372352" y="3821448"/>
        <a:ext cx="820568" cy="294275"/>
      </dsp:txXfrm>
    </dsp:sp>
    <dsp:sp modelId="{1EA34273-F070-41FF-8E15-E0DA22FC801B}">
      <dsp:nvSpPr>
        <dsp:cNvPr id="0" name=""/>
        <dsp:cNvSpPr/>
      </dsp:nvSpPr>
      <dsp:spPr>
        <a:xfrm>
          <a:off x="151646" y="3821448"/>
          <a:ext cx="294275" cy="294275"/>
        </a:xfrm>
        <a:prstGeom prst="doubleWave">
          <a:avLst/>
        </a:prstGeom>
        <a:blipFill rotWithShape="0">
          <a:blip xmlns:r="http://schemas.openxmlformats.org/officeDocument/2006/relationships" r:embed="rId11"/>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5B10193B-4D5D-4CF1-ACD4-0B2A483796E8}">
      <dsp:nvSpPr>
        <dsp:cNvPr id="0" name=""/>
        <dsp:cNvSpPr/>
      </dsp:nvSpPr>
      <dsp:spPr>
        <a:xfrm rot="10800000">
          <a:off x="298783" y="4203567"/>
          <a:ext cx="894137" cy="294275"/>
        </a:xfrm>
        <a:prstGeom prst="homePlate">
          <a:avLst/>
        </a:prstGeom>
        <a:solidFill>
          <a:schemeClr val="bg1">
            <a:lumMod val="75000"/>
            <a:alpha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9767" tIns="38100" rIns="71120" bIns="38100" numCol="1" spcCol="1270" anchor="ctr" anchorCtr="0">
          <a:noAutofit/>
        </a:bodyPr>
        <a:lstStyle/>
        <a:p>
          <a:pPr lvl="0" algn="ctr" defTabSz="444500">
            <a:lnSpc>
              <a:spcPct val="90000"/>
            </a:lnSpc>
            <a:spcBef>
              <a:spcPct val="0"/>
            </a:spcBef>
            <a:spcAft>
              <a:spcPct val="35000"/>
            </a:spcAft>
          </a:pPr>
          <a:r>
            <a:rPr lang="en-GB" sz="1000" kern="1200" dirty="0">
              <a:solidFill>
                <a:schemeClr val="tx1"/>
              </a:solidFill>
            </a:rPr>
            <a:t>Zimbabwe </a:t>
          </a:r>
        </a:p>
      </dsp:txBody>
      <dsp:txXfrm rot="10800000">
        <a:off x="372352" y="4203567"/>
        <a:ext cx="820568" cy="294275"/>
      </dsp:txXfrm>
    </dsp:sp>
    <dsp:sp modelId="{A85C539F-98CC-4052-8395-1EA1E264CFD8}">
      <dsp:nvSpPr>
        <dsp:cNvPr id="0" name=""/>
        <dsp:cNvSpPr/>
      </dsp:nvSpPr>
      <dsp:spPr>
        <a:xfrm>
          <a:off x="151646" y="4203567"/>
          <a:ext cx="294275" cy="294275"/>
        </a:xfrm>
        <a:prstGeom prst="doubleWave">
          <a:avLst/>
        </a:prstGeom>
        <a:blipFill rotWithShape="0">
          <a:blip xmlns:r="http://schemas.openxmlformats.org/officeDocument/2006/relationships" r:embed="rId12"/>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7F2541-F74A-426A-9E5A-474338960E25}">
      <dsp:nvSpPr>
        <dsp:cNvPr id="0" name=""/>
        <dsp:cNvSpPr/>
      </dsp:nvSpPr>
      <dsp:spPr>
        <a:xfrm rot="10800000">
          <a:off x="336723" y="1673"/>
          <a:ext cx="985194" cy="354292"/>
        </a:xfrm>
        <a:prstGeom prst="homePlate">
          <a:avLst/>
        </a:prstGeom>
        <a:solidFill>
          <a:schemeClr val="bg1"/>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6233" tIns="38100" rIns="71120" bIns="38100" numCol="1" spcCol="1270" anchor="ctr" anchorCtr="0">
          <a:noAutofit/>
        </a:bodyPr>
        <a:lstStyle/>
        <a:p>
          <a:pPr lvl="0" algn="ctr" defTabSz="444500">
            <a:lnSpc>
              <a:spcPct val="90000"/>
            </a:lnSpc>
            <a:spcBef>
              <a:spcPct val="0"/>
            </a:spcBef>
            <a:spcAft>
              <a:spcPct val="35000"/>
            </a:spcAft>
          </a:pPr>
          <a:r>
            <a:rPr lang="en-GB" sz="1000" kern="1200" dirty="0">
              <a:solidFill>
                <a:schemeClr val="tx1"/>
              </a:solidFill>
            </a:rPr>
            <a:t>Armenia</a:t>
          </a:r>
          <a:r>
            <a:rPr lang="en-GB" sz="950" kern="1200" dirty="0">
              <a:solidFill>
                <a:schemeClr val="tx1"/>
              </a:solidFill>
            </a:rPr>
            <a:t> </a:t>
          </a:r>
        </a:p>
      </dsp:txBody>
      <dsp:txXfrm rot="10800000">
        <a:off x="425296" y="1673"/>
        <a:ext cx="896621" cy="354292"/>
      </dsp:txXfrm>
    </dsp:sp>
    <dsp:sp modelId="{D0D05EF3-95B8-4AAB-869D-7B83314EA6EC}">
      <dsp:nvSpPr>
        <dsp:cNvPr id="0" name=""/>
        <dsp:cNvSpPr/>
      </dsp:nvSpPr>
      <dsp:spPr>
        <a:xfrm>
          <a:off x="159577" y="1673"/>
          <a:ext cx="354292" cy="354292"/>
        </a:xfrm>
        <a:prstGeom prst="doubleWave">
          <a:avLst/>
        </a:prstGeom>
        <a:blipFill rotWithShape="0">
          <a:blip xmlns:r="http://schemas.openxmlformats.org/officeDocument/2006/relationships" r:embed="rId1"/>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44F14F73-129F-4026-A8F3-2FFA365AC279}">
      <dsp:nvSpPr>
        <dsp:cNvPr id="0" name=""/>
        <dsp:cNvSpPr/>
      </dsp:nvSpPr>
      <dsp:spPr>
        <a:xfrm rot="10800000">
          <a:off x="336723" y="461725"/>
          <a:ext cx="985194" cy="354292"/>
        </a:xfrm>
        <a:prstGeom prst="homePlate">
          <a:avLst/>
        </a:prstGeom>
        <a:solidFill>
          <a:schemeClr val="bg1"/>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6233" tIns="38100" rIns="71120" bIns="38100" numCol="1" spcCol="1270" anchor="ctr" anchorCtr="0">
          <a:noAutofit/>
        </a:bodyPr>
        <a:lstStyle/>
        <a:p>
          <a:pPr lvl="0" algn="ctr" defTabSz="444500">
            <a:lnSpc>
              <a:spcPct val="90000"/>
            </a:lnSpc>
            <a:spcBef>
              <a:spcPct val="0"/>
            </a:spcBef>
            <a:spcAft>
              <a:spcPct val="35000"/>
            </a:spcAft>
          </a:pPr>
          <a:r>
            <a:rPr lang="en-GB" sz="1000" kern="1200" dirty="0">
              <a:solidFill>
                <a:schemeClr val="tx1"/>
              </a:solidFill>
            </a:rPr>
            <a:t>Bahamas</a:t>
          </a:r>
        </a:p>
      </dsp:txBody>
      <dsp:txXfrm rot="10800000">
        <a:off x="425296" y="461725"/>
        <a:ext cx="896621" cy="354292"/>
      </dsp:txXfrm>
    </dsp:sp>
    <dsp:sp modelId="{BEBEC37C-2615-439D-A785-DC5A211FC5EB}">
      <dsp:nvSpPr>
        <dsp:cNvPr id="0" name=""/>
        <dsp:cNvSpPr/>
      </dsp:nvSpPr>
      <dsp:spPr>
        <a:xfrm>
          <a:off x="159577" y="461725"/>
          <a:ext cx="354292" cy="354292"/>
        </a:xfrm>
        <a:prstGeom prst="doubleWav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50000" r="-50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F1AF6364-2023-4C01-8308-E7A17D6D902D}">
      <dsp:nvSpPr>
        <dsp:cNvPr id="0" name=""/>
        <dsp:cNvSpPr/>
      </dsp:nvSpPr>
      <dsp:spPr>
        <a:xfrm rot="10800000">
          <a:off x="336723" y="921777"/>
          <a:ext cx="985194" cy="354292"/>
        </a:xfrm>
        <a:prstGeom prst="homePlate">
          <a:avLst/>
        </a:prstGeom>
        <a:solidFill>
          <a:schemeClr val="bg1"/>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6233" tIns="38100" rIns="71120" bIns="38100" numCol="1" spcCol="1270" anchor="ctr" anchorCtr="0">
          <a:noAutofit/>
        </a:bodyPr>
        <a:lstStyle/>
        <a:p>
          <a:pPr lvl="0" algn="ctr" defTabSz="444500">
            <a:lnSpc>
              <a:spcPct val="90000"/>
            </a:lnSpc>
            <a:spcBef>
              <a:spcPct val="0"/>
            </a:spcBef>
            <a:spcAft>
              <a:spcPct val="35000"/>
            </a:spcAft>
          </a:pPr>
          <a:r>
            <a:rPr lang="en-GB" sz="1000" kern="1200" dirty="0">
              <a:solidFill>
                <a:schemeClr val="tx1"/>
              </a:solidFill>
            </a:rPr>
            <a:t>Bermuda</a:t>
          </a:r>
          <a:r>
            <a:rPr lang="en-GB" sz="950" kern="1200" dirty="0">
              <a:solidFill>
                <a:schemeClr val="tx1"/>
              </a:solidFill>
            </a:rPr>
            <a:t> </a:t>
          </a:r>
        </a:p>
      </dsp:txBody>
      <dsp:txXfrm rot="10800000">
        <a:off x="425296" y="921777"/>
        <a:ext cx="896621" cy="354292"/>
      </dsp:txXfrm>
    </dsp:sp>
    <dsp:sp modelId="{EA1ED761-9E0E-424C-A4A9-AE04120E7B23}">
      <dsp:nvSpPr>
        <dsp:cNvPr id="0" name=""/>
        <dsp:cNvSpPr/>
      </dsp:nvSpPr>
      <dsp:spPr>
        <a:xfrm>
          <a:off x="159577" y="921777"/>
          <a:ext cx="354292" cy="354292"/>
        </a:xfrm>
        <a:prstGeom prst="doubleWav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50000" r="-50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5B24A28B-6122-47D1-BFC6-76E0B72D41A6}">
      <dsp:nvSpPr>
        <dsp:cNvPr id="0" name=""/>
        <dsp:cNvSpPr/>
      </dsp:nvSpPr>
      <dsp:spPr>
        <a:xfrm rot="10800000">
          <a:off x="336723" y="1381829"/>
          <a:ext cx="985194" cy="354292"/>
        </a:xfrm>
        <a:prstGeom prst="homePlate">
          <a:avLst/>
        </a:prstGeom>
        <a:solidFill>
          <a:schemeClr val="bg1"/>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6233" tIns="38100" rIns="71120" bIns="38100" numCol="1" spcCol="1270" anchor="ctr" anchorCtr="0">
          <a:noAutofit/>
        </a:bodyPr>
        <a:lstStyle/>
        <a:p>
          <a:pPr lvl="0" algn="ctr" defTabSz="444500">
            <a:lnSpc>
              <a:spcPct val="90000"/>
            </a:lnSpc>
            <a:spcBef>
              <a:spcPct val="0"/>
            </a:spcBef>
            <a:spcAft>
              <a:spcPct val="35000"/>
            </a:spcAft>
          </a:pPr>
          <a:r>
            <a:rPr lang="en-GB" sz="1000" kern="1200" dirty="0">
              <a:solidFill>
                <a:schemeClr val="tx1"/>
              </a:solidFill>
            </a:rPr>
            <a:t>Costa Rica</a:t>
          </a:r>
        </a:p>
      </dsp:txBody>
      <dsp:txXfrm rot="10800000">
        <a:off x="425296" y="1381829"/>
        <a:ext cx="896621" cy="354292"/>
      </dsp:txXfrm>
    </dsp:sp>
    <dsp:sp modelId="{94E578D9-687B-46AB-B776-A309391293FA}">
      <dsp:nvSpPr>
        <dsp:cNvPr id="0" name=""/>
        <dsp:cNvSpPr/>
      </dsp:nvSpPr>
      <dsp:spPr>
        <a:xfrm>
          <a:off x="159577" y="1381829"/>
          <a:ext cx="354292" cy="354292"/>
        </a:xfrm>
        <a:prstGeom prst="doubleWav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33000" r="-33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CD42912B-B4A9-4CD4-BCA5-51A3897F8543}">
      <dsp:nvSpPr>
        <dsp:cNvPr id="0" name=""/>
        <dsp:cNvSpPr/>
      </dsp:nvSpPr>
      <dsp:spPr>
        <a:xfrm rot="10800000">
          <a:off x="336723" y="1841881"/>
          <a:ext cx="985194" cy="354292"/>
        </a:xfrm>
        <a:prstGeom prst="homePlate">
          <a:avLst/>
        </a:prstGeom>
        <a:solidFill>
          <a:schemeClr val="bg1"/>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6233" tIns="38100" rIns="71120" bIns="38100" numCol="1" spcCol="1270" anchor="ctr" anchorCtr="0">
          <a:noAutofit/>
        </a:bodyPr>
        <a:lstStyle/>
        <a:p>
          <a:pPr lvl="0" algn="ctr" defTabSz="444500">
            <a:lnSpc>
              <a:spcPct val="90000"/>
            </a:lnSpc>
            <a:spcBef>
              <a:spcPct val="0"/>
            </a:spcBef>
            <a:spcAft>
              <a:spcPct val="35000"/>
            </a:spcAft>
          </a:pPr>
          <a:r>
            <a:rPr lang="en-GB" sz="1000" kern="1200" dirty="0">
              <a:solidFill>
                <a:schemeClr val="tx1"/>
              </a:solidFill>
            </a:rPr>
            <a:t>Croatia </a:t>
          </a:r>
        </a:p>
      </dsp:txBody>
      <dsp:txXfrm rot="10800000">
        <a:off x="425296" y="1841881"/>
        <a:ext cx="896621" cy="354292"/>
      </dsp:txXfrm>
    </dsp:sp>
    <dsp:sp modelId="{F00138E7-5DDC-4422-BE8E-2747D9304C96}">
      <dsp:nvSpPr>
        <dsp:cNvPr id="0" name=""/>
        <dsp:cNvSpPr/>
      </dsp:nvSpPr>
      <dsp:spPr>
        <a:xfrm>
          <a:off x="159577" y="1841881"/>
          <a:ext cx="354292" cy="354292"/>
        </a:xfrm>
        <a:prstGeom prst="doubleWav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25000" r="-25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80055945-DE63-40CF-8767-478A0DA8C2AD}">
      <dsp:nvSpPr>
        <dsp:cNvPr id="0" name=""/>
        <dsp:cNvSpPr/>
      </dsp:nvSpPr>
      <dsp:spPr>
        <a:xfrm rot="10800000">
          <a:off x="336723" y="2301933"/>
          <a:ext cx="985194" cy="354292"/>
        </a:xfrm>
        <a:prstGeom prst="homePlate">
          <a:avLst/>
        </a:prstGeom>
        <a:solidFill>
          <a:schemeClr val="bg1"/>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6233" tIns="38100" rIns="71120" bIns="38100" numCol="1" spcCol="1270" anchor="ctr" anchorCtr="0">
          <a:noAutofit/>
        </a:bodyPr>
        <a:lstStyle/>
        <a:p>
          <a:pPr lvl="0" algn="ctr" defTabSz="444500">
            <a:lnSpc>
              <a:spcPct val="90000"/>
            </a:lnSpc>
            <a:spcBef>
              <a:spcPct val="0"/>
            </a:spcBef>
            <a:spcAft>
              <a:spcPct val="35000"/>
            </a:spcAft>
          </a:pPr>
          <a:r>
            <a:rPr lang="en-GB" sz="1000" kern="1200" dirty="0">
              <a:solidFill>
                <a:schemeClr val="tx1"/>
              </a:solidFill>
            </a:rPr>
            <a:t>Dominican Republic</a:t>
          </a:r>
        </a:p>
      </dsp:txBody>
      <dsp:txXfrm rot="10800000">
        <a:off x="425296" y="2301933"/>
        <a:ext cx="896621" cy="354292"/>
      </dsp:txXfrm>
    </dsp:sp>
    <dsp:sp modelId="{457B4000-77CA-4AE2-86E5-12C46CD3BE3A}">
      <dsp:nvSpPr>
        <dsp:cNvPr id="0" name=""/>
        <dsp:cNvSpPr/>
      </dsp:nvSpPr>
      <dsp:spPr>
        <a:xfrm>
          <a:off x="159577" y="2301933"/>
          <a:ext cx="354292" cy="354292"/>
        </a:xfrm>
        <a:prstGeom prst="doubleWave">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25000" r="-25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82C2651C-73DB-488E-A822-26AD02DCAE18}">
      <dsp:nvSpPr>
        <dsp:cNvPr id="0" name=""/>
        <dsp:cNvSpPr/>
      </dsp:nvSpPr>
      <dsp:spPr>
        <a:xfrm rot="10800000">
          <a:off x="336723" y="2761985"/>
          <a:ext cx="985194" cy="354292"/>
        </a:xfrm>
        <a:prstGeom prst="homePlate">
          <a:avLst/>
        </a:prstGeom>
        <a:solidFill>
          <a:schemeClr val="bg1"/>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6233" tIns="38100" rIns="71120" bIns="38100" numCol="1" spcCol="1270" anchor="ctr" anchorCtr="0">
          <a:noAutofit/>
        </a:bodyPr>
        <a:lstStyle/>
        <a:p>
          <a:pPr lvl="0" algn="ctr" defTabSz="444500">
            <a:lnSpc>
              <a:spcPct val="90000"/>
            </a:lnSpc>
            <a:spcBef>
              <a:spcPct val="0"/>
            </a:spcBef>
            <a:spcAft>
              <a:spcPct val="35000"/>
            </a:spcAft>
          </a:pPr>
          <a:r>
            <a:rPr lang="en-GB" sz="1000" kern="1200" dirty="0">
              <a:solidFill>
                <a:schemeClr val="tx1"/>
              </a:solidFill>
            </a:rPr>
            <a:t>Faroe Islands</a:t>
          </a:r>
        </a:p>
      </dsp:txBody>
      <dsp:txXfrm rot="10800000">
        <a:off x="425296" y="2761985"/>
        <a:ext cx="896621" cy="354292"/>
      </dsp:txXfrm>
    </dsp:sp>
    <dsp:sp modelId="{11F42B4C-8C94-4EC2-8B50-E0C1C2F870C7}">
      <dsp:nvSpPr>
        <dsp:cNvPr id="0" name=""/>
        <dsp:cNvSpPr/>
      </dsp:nvSpPr>
      <dsp:spPr>
        <a:xfrm>
          <a:off x="159577" y="2761985"/>
          <a:ext cx="354292" cy="354292"/>
        </a:xfrm>
        <a:prstGeom prst="doubleWave">
          <a:avLst/>
        </a:prstGeom>
        <a:blipFill>
          <a:blip xmlns:r="http://schemas.openxmlformats.org/officeDocument/2006/relationships" r:embed="rId7"/>
          <a:srcRect/>
          <a:stretch>
            <a:fillRect l="-25000" r="-25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F2C87BA4-ABE1-4C79-A831-446D79A5387B}">
      <dsp:nvSpPr>
        <dsp:cNvPr id="0" name=""/>
        <dsp:cNvSpPr/>
      </dsp:nvSpPr>
      <dsp:spPr>
        <a:xfrm rot="10800000">
          <a:off x="336723" y="3222037"/>
          <a:ext cx="985194" cy="354292"/>
        </a:xfrm>
        <a:prstGeom prst="homePlate">
          <a:avLst/>
        </a:prstGeom>
        <a:solidFill>
          <a:schemeClr val="bg1"/>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6233" tIns="38100" rIns="71120" bIns="38100" numCol="1" spcCol="1270" anchor="ctr" anchorCtr="0">
          <a:noAutofit/>
        </a:bodyPr>
        <a:lstStyle/>
        <a:p>
          <a:pPr lvl="0" algn="ctr" defTabSz="444500">
            <a:lnSpc>
              <a:spcPct val="90000"/>
            </a:lnSpc>
            <a:spcBef>
              <a:spcPct val="0"/>
            </a:spcBef>
            <a:spcAft>
              <a:spcPct val="35000"/>
            </a:spcAft>
          </a:pPr>
          <a:r>
            <a:rPr lang="en-GB" sz="1000" kern="1200" dirty="0">
              <a:solidFill>
                <a:schemeClr val="tx1"/>
              </a:solidFill>
            </a:rPr>
            <a:t>Guyana</a:t>
          </a:r>
        </a:p>
      </dsp:txBody>
      <dsp:txXfrm rot="10800000">
        <a:off x="425296" y="3222037"/>
        <a:ext cx="896621" cy="354292"/>
      </dsp:txXfrm>
    </dsp:sp>
    <dsp:sp modelId="{B2425022-3FD7-469D-9C90-902D45E17D57}">
      <dsp:nvSpPr>
        <dsp:cNvPr id="0" name=""/>
        <dsp:cNvSpPr/>
      </dsp:nvSpPr>
      <dsp:spPr>
        <a:xfrm>
          <a:off x="159577" y="3222037"/>
          <a:ext cx="354292" cy="354292"/>
        </a:xfrm>
        <a:prstGeom prst="doubleWave">
          <a:avLst/>
        </a:prstGeom>
        <a:blipFill>
          <a:blip xmlns:r="http://schemas.openxmlformats.org/officeDocument/2006/relationships" r:embed="rId8">
            <a:extLst>
              <a:ext uri="{28A0092B-C50C-407E-A947-70E740481C1C}">
                <a14:useLocalDpi xmlns:a14="http://schemas.microsoft.com/office/drawing/2010/main" val="0"/>
              </a:ext>
            </a:extLst>
          </a:blip>
          <a:srcRect/>
          <a:stretch>
            <a:fillRect l="-33000" r="-33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D7F4EA57-7BA5-45DB-A3C0-7A97F5C9DB99}">
      <dsp:nvSpPr>
        <dsp:cNvPr id="0" name=""/>
        <dsp:cNvSpPr/>
      </dsp:nvSpPr>
      <dsp:spPr>
        <a:xfrm rot="10800000">
          <a:off x="336723" y="3682089"/>
          <a:ext cx="985194" cy="354292"/>
        </a:xfrm>
        <a:prstGeom prst="homePlate">
          <a:avLst/>
        </a:prstGeom>
        <a:solidFill>
          <a:schemeClr val="bg1"/>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6233" tIns="41910" rIns="78232" bIns="41910" numCol="1" spcCol="1270" anchor="ctr" anchorCtr="0">
          <a:noAutofit/>
        </a:bodyPr>
        <a:lstStyle/>
        <a:p>
          <a:pPr lvl="0" algn="ctr" defTabSz="466725">
            <a:lnSpc>
              <a:spcPct val="90000"/>
            </a:lnSpc>
            <a:spcBef>
              <a:spcPct val="0"/>
            </a:spcBef>
            <a:spcAft>
              <a:spcPct val="35000"/>
            </a:spcAft>
          </a:pPr>
          <a:r>
            <a:rPr lang="en-GB" sz="1050" kern="1200" dirty="0">
              <a:solidFill>
                <a:schemeClr val="tx1"/>
              </a:solidFill>
            </a:rPr>
            <a:t>Jamaica</a:t>
          </a:r>
          <a:endParaRPr lang="en-GB" sz="1000" kern="1200" dirty="0">
            <a:solidFill>
              <a:schemeClr val="tx1"/>
            </a:solidFill>
          </a:endParaRPr>
        </a:p>
      </dsp:txBody>
      <dsp:txXfrm rot="10800000">
        <a:off x="425296" y="3682089"/>
        <a:ext cx="896621" cy="354292"/>
      </dsp:txXfrm>
    </dsp:sp>
    <dsp:sp modelId="{8ED82617-DE7C-4D01-8789-B9847DADB8BC}">
      <dsp:nvSpPr>
        <dsp:cNvPr id="0" name=""/>
        <dsp:cNvSpPr/>
      </dsp:nvSpPr>
      <dsp:spPr>
        <a:xfrm>
          <a:off x="159577" y="3682089"/>
          <a:ext cx="354292" cy="354292"/>
        </a:xfrm>
        <a:prstGeom prst="doubleWave">
          <a:avLst/>
        </a:prstGeom>
        <a:blipFill>
          <a:blip xmlns:r="http://schemas.openxmlformats.org/officeDocument/2006/relationships" r:embed="rId9">
            <a:extLst>
              <a:ext uri="{28A0092B-C50C-407E-A947-70E740481C1C}">
                <a14:useLocalDpi xmlns:a14="http://schemas.microsoft.com/office/drawing/2010/main" val="0"/>
              </a:ext>
            </a:extLst>
          </a:blip>
          <a:srcRect/>
          <a:stretch>
            <a:fillRect l="-50000" r="-50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1960D6E2-9405-43D6-8EC1-6B913918A4B3}">
      <dsp:nvSpPr>
        <dsp:cNvPr id="0" name=""/>
        <dsp:cNvSpPr/>
      </dsp:nvSpPr>
      <dsp:spPr>
        <a:xfrm rot="10800000">
          <a:off x="336723" y="4142141"/>
          <a:ext cx="985194" cy="354292"/>
        </a:xfrm>
        <a:prstGeom prst="homePlate">
          <a:avLst/>
        </a:prstGeom>
        <a:solidFill>
          <a:schemeClr val="bg1"/>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6233" tIns="38100" rIns="71120" bIns="38100" numCol="1" spcCol="1270" anchor="ctr" anchorCtr="0">
          <a:noAutofit/>
        </a:bodyPr>
        <a:lstStyle/>
        <a:p>
          <a:pPr lvl="0" algn="ctr" defTabSz="444500">
            <a:lnSpc>
              <a:spcPct val="90000"/>
            </a:lnSpc>
            <a:spcBef>
              <a:spcPct val="0"/>
            </a:spcBef>
            <a:spcAft>
              <a:spcPct val="35000"/>
            </a:spcAft>
          </a:pPr>
          <a:r>
            <a:rPr lang="en-GB" sz="1000" kern="1200" dirty="0">
              <a:solidFill>
                <a:schemeClr val="tx1"/>
              </a:solidFill>
            </a:rPr>
            <a:t>Kazakhstan</a:t>
          </a:r>
        </a:p>
      </dsp:txBody>
      <dsp:txXfrm rot="10800000">
        <a:off x="425296" y="4142141"/>
        <a:ext cx="896621" cy="354292"/>
      </dsp:txXfrm>
    </dsp:sp>
    <dsp:sp modelId="{9B2CA2A2-55AD-4235-B6B2-B6E8202A60FF}">
      <dsp:nvSpPr>
        <dsp:cNvPr id="0" name=""/>
        <dsp:cNvSpPr/>
      </dsp:nvSpPr>
      <dsp:spPr>
        <a:xfrm>
          <a:off x="159577" y="4142141"/>
          <a:ext cx="354292" cy="354292"/>
        </a:xfrm>
        <a:prstGeom prst="doubleWave">
          <a:avLst/>
        </a:prstGeom>
        <a:blipFill>
          <a:blip xmlns:r="http://schemas.openxmlformats.org/officeDocument/2006/relationships" r:embed="rId10">
            <a:extLst>
              <a:ext uri="{28A0092B-C50C-407E-A947-70E740481C1C}">
                <a14:useLocalDpi xmlns:a14="http://schemas.microsoft.com/office/drawing/2010/main" val="0"/>
              </a:ext>
            </a:extLst>
          </a:blip>
          <a:srcRect/>
          <a:stretch>
            <a:fillRect l="-50000" r="-50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2D8782-EE7B-4A43-9ACE-B699D6B7BF2D}">
      <dsp:nvSpPr>
        <dsp:cNvPr id="0" name=""/>
        <dsp:cNvSpPr/>
      </dsp:nvSpPr>
      <dsp:spPr>
        <a:xfrm rot="10800000">
          <a:off x="328484" y="2104"/>
          <a:ext cx="985194" cy="321335"/>
        </a:xfrm>
        <a:prstGeom prst="homePlate">
          <a:avLst/>
        </a:prstGeom>
        <a:solidFill>
          <a:schemeClr val="bg1"/>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1700" tIns="38100" rIns="71120" bIns="38100" numCol="1" spcCol="1270" anchor="ctr" anchorCtr="0">
          <a:noAutofit/>
        </a:bodyPr>
        <a:lstStyle/>
        <a:p>
          <a:pPr lvl="0" algn="ctr" defTabSz="444500">
            <a:lnSpc>
              <a:spcPct val="90000"/>
            </a:lnSpc>
            <a:spcBef>
              <a:spcPct val="0"/>
            </a:spcBef>
            <a:spcAft>
              <a:spcPct val="35000"/>
            </a:spcAft>
          </a:pPr>
          <a:r>
            <a:rPr lang="en-GB" sz="1000" kern="1200" dirty="0">
              <a:solidFill>
                <a:schemeClr val="tx1"/>
              </a:solidFill>
            </a:rPr>
            <a:t>Lebanon</a:t>
          </a:r>
          <a:endParaRPr lang="en-US" sz="950" kern="1200" dirty="0">
            <a:solidFill>
              <a:schemeClr val="tx1"/>
            </a:solidFill>
          </a:endParaRPr>
        </a:p>
      </dsp:txBody>
      <dsp:txXfrm rot="10800000">
        <a:off x="408818" y="2104"/>
        <a:ext cx="904860" cy="321335"/>
      </dsp:txXfrm>
    </dsp:sp>
    <dsp:sp modelId="{9F1AFB92-D56D-4B14-AA53-F974D2E721D5}">
      <dsp:nvSpPr>
        <dsp:cNvPr id="0" name=""/>
        <dsp:cNvSpPr/>
      </dsp:nvSpPr>
      <dsp:spPr>
        <a:xfrm>
          <a:off x="167816" y="2104"/>
          <a:ext cx="321335" cy="321335"/>
        </a:xfrm>
        <a:prstGeom prst="doubleWave">
          <a:avLst/>
        </a:prstGeom>
        <a:blipFill rotWithShape="0">
          <a:blip xmlns:r="http://schemas.openxmlformats.org/officeDocument/2006/relationships" r:embed="rId1"/>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22079936-797F-4262-A128-ACCCC54C1185}">
      <dsp:nvSpPr>
        <dsp:cNvPr id="0" name=""/>
        <dsp:cNvSpPr/>
      </dsp:nvSpPr>
      <dsp:spPr>
        <a:xfrm rot="10800000">
          <a:off x="328484" y="419360"/>
          <a:ext cx="985194" cy="321335"/>
        </a:xfrm>
        <a:prstGeom prst="homePlate">
          <a:avLst/>
        </a:prstGeom>
        <a:solidFill>
          <a:schemeClr val="bg1"/>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1700" tIns="38100" rIns="71120" bIns="38100" numCol="1" spcCol="1270" anchor="ctr" anchorCtr="0">
          <a:noAutofit/>
        </a:bodyPr>
        <a:lstStyle/>
        <a:p>
          <a:pPr lvl="0" algn="ctr" defTabSz="444500">
            <a:lnSpc>
              <a:spcPct val="90000"/>
            </a:lnSpc>
            <a:spcBef>
              <a:spcPct val="0"/>
            </a:spcBef>
            <a:spcAft>
              <a:spcPct val="35000"/>
            </a:spcAft>
          </a:pPr>
          <a:r>
            <a:rPr lang="en-GB" sz="1000" kern="1200" dirty="0">
              <a:solidFill>
                <a:schemeClr val="tx1"/>
              </a:solidFill>
            </a:rPr>
            <a:t>Luxembourg</a:t>
          </a:r>
          <a:endParaRPr lang="en-US" sz="950" kern="1200" dirty="0">
            <a:solidFill>
              <a:schemeClr val="tx1"/>
            </a:solidFill>
          </a:endParaRPr>
        </a:p>
      </dsp:txBody>
      <dsp:txXfrm rot="10800000">
        <a:off x="408818" y="419360"/>
        <a:ext cx="904860" cy="321335"/>
      </dsp:txXfrm>
    </dsp:sp>
    <dsp:sp modelId="{81A6CA47-F4D9-465C-80EB-DBC87307C854}">
      <dsp:nvSpPr>
        <dsp:cNvPr id="0" name=""/>
        <dsp:cNvSpPr/>
      </dsp:nvSpPr>
      <dsp:spPr>
        <a:xfrm>
          <a:off x="167816" y="419360"/>
          <a:ext cx="321335" cy="321335"/>
        </a:xfrm>
        <a:prstGeom prst="doubleWav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55A8364F-925A-47CD-94D9-5921DB771A87}">
      <dsp:nvSpPr>
        <dsp:cNvPr id="0" name=""/>
        <dsp:cNvSpPr/>
      </dsp:nvSpPr>
      <dsp:spPr>
        <a:xfrm rot="10800000">
          <a:off x="328484" y="836617"/>
          <a:ext cx="985194" cy="321335"/>
        </a:xfrm>
        <a:prstGeom prst="homePlate">
          <a:avLst/>
        </a:prstGeom>
        <a:solidFill>
          <a:schemeClr val="bg1"/>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1700" tIns="38100" rIns="71120" bIns="38100" numCol="1" spcCol="1270" anchor="ctr" anchorCtr="0">
          <a:noAutofit/>
        </a:bodyPr>
        <a:lstStyle/>
        <a:p>
          <a:pPr lvl="0" algn="ctr" defTabSz="444500">
            <a:lnSpc>
              <a:spcPct val="90000"/>
            </a:lnSpc>
            <a:spcBef>
              <a:spcPct val="0"/>
            </a:spcBef>
            <a:spcAft>
              <a:spcPct val="35000"/>
            </a:spcAft>
          </a:pPr>
          <a:r>
            <a:rPr lang="en-GB" sz="1000" kern="1200" dirty="0">
              <a:solidFill>
                <a:schemeClr val="tx1"/>
              </a:solidFill>
            </a:rPr>
            <a:t>Macau</a:t>
          </a:r>
          <a:r>
            <a:rPr lang="en-GB" sz="950" kern="1200" dirty="0">
              <a:solidFill>
                <a:schemeClr val="tx1"/>
              </a:solidFill>
            </a:rPr>
            <a:t> </a:t>
          </a:r>
        </a:p>
      </dsp:txBody>
      <dsp:txXfrm rot="10800000">
        <a:off x="408818" y="836617"/>
        <a:ext cx="904860" cy="321335"/>
      </dsp:txXfrm>
    </dsp:sp>
    <dsp:sp modelId="{D7760287-AB07-411D-94CD-6623EDA40016}">
      <dsp:nvSpPr>
        <dsp:cNvPr id="0" name=""/>
        <dsp:cNvSpPr/>
      </dsp:nvSpPr>
      <dsp:spPr>
        <a:xfrm>
          <a:off x="167816" y="836617"/>
          <a:ext cx="321335" cy="321335"/>
        </a:xfrm>
        <a:prstGeom prst="doubleWave">
          <a:avLst/>
        </a:prstGeom>
        <a:blipFill rotWithShape="0">
          <a:blip xmlns:r="http://schemas.openxmlformats.org/officeDocument/2006/relationships" r:embed="rId3"/>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B0D8B451-D601-4F75-ABA4-2BF216C67063}">
      <dsp:nvSpPr>
        <dsp:cNvPr id="0" name=""/>
        <dsp:cNvSpPr/>
      </dsp:nvSpPr>
      <dsp:spPr>
        <a:xfrm rot="10800000">
          <a:off x="328484" y="1253873"/>
          <a:ext cx="985194" cy="321335"/>
        </a:xfrm>
        <a:prstGeom prst="homePlate">
          <a:avLst/>
        </a:prstGeom>
        <a:solidFill>
          <a:schemeClr val="bg1"/>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1700" tIns="38100" rIns="71120" bIns="38100" numCol="1" spcCol="1270" anchor="ctr" anchorCtr="0">
          <a:noAutofit/>
        </a:bodyPr>
        <a:lstStyle/>
        <a:p>
          <a:pPr lvl="0" algn="ctr" defTabSz="444500">
            <a:lnSpc>
              <a:spcPct val="90000"/>
            </a:lnSpc>
            <a:spcBef>
              <a:spcPct val="0"/>
            </a:spcBef>
            <a:spcAft>
              <a:spcPct val="35000"/>
            </a:spcAft>
          </a:pPr>
          <a:r>
            <a:rPr lang="en-GB" sz="1000" kern="1200" dirty="0">
              <a:solidFill>
                <a:schemeClr val="tx1"/>
              </a:solidFill>
            </a:rPr>
            <a:t>Namibia</a:t>
          </a:r>
          <a:r>
            <a:rPr lang="en-GB" sz="950" kern="1200" dirty="0">
              <a:solidFill>
                <a:schemeClr val="tx1"/>
              </a:solidFill>
            </a:rPr>
            <a:t> </a:t>
          </a:r>
        </a:p>
      </dsp:txBody>
      <dsp:txXfrm rot="10800000">
        <a:off x="408818" y="1253873"/>
        <a:ext cx="904860" cy="321335"/>
      </dsp:txXfrm>
    </dsp:sp>
    <dsp:sp modelId="{68D32297-0DC5-4A9F-A0AB-06B17C5D06CE}">
      <dsp:nvSpPr>
        <dsp:cNvPr id="0" name=""/>
        <dsp:cNvSpPr/>
      </dsp:nvSpPr>
      <dsp:spPr>
        <a:xfrm>
          <a:off x="167816" y="1253873"/>
          <a:ext cx="321335" cy="321335"/>
        </a:xfrm>
        <a:prstGeom prst="doubleWave">
          <a:avLst/>
        </a:prstGeom>
        <a:blipFill rotWithShape="0">
          <a:blip xmlns:r="http://schemas.openxmlformats.org/officeDocument/2006/relationships" r:embed="rId4"/>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FC7F7308-5CEF-4449-A41B-81A9CAE8A7A8}">
      <dsp:nvSpPr>
        <dsp:cNvPr id="0" name=""/>
        <dsp:cNvSpPr/>
      </dsp:nvSpPr>
      <dsp:spPr>
        <a:xfrm rot="10800000">
          <a:off x="328484" y="1671129"/>
          <a:ext cx="985194" cy="321335"/>
        </a:xfrm>
        <a:prstGeom prst="homePlate">
          <a:avLst/>
        </a:prstGeom>
        <a:solidFill>
          <a:schemeClr val="bg1"/>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1700" tIns="38100" rIns="71120" bIns="38100" numCol="1" spcCol="1270" anchor="ctr" anchorCtr="0">
          <a:noAutofit/>
        </a:bodyPr>
        <a:lstStyle/>
        <a:p>
          <a:pPr lvl="0" algn="ctr" defTabSz="444500">
            <a:lnSpc>
              <a:spcPct val="90000"/>
            </a:lnSpc>
            <a:spcBef>
              <a:spcPct val="0"/>
            </a:spcBef>
            <a:spcAft>
              <a:spcPct val="35000"/>
            </a:spcAft>
          </a:pPr>
          <a:r>
            <a:rPr lang="en-GB" sz="1000" kern="1200" dirty="0">
              <a:solidFill>
                <a:schemeClr val="tx1"/>
              </a:solidFill>
            </a:rPr>
            <a:t>Nigeria </a:t>
          </a:r>
        </a:p>
      </dsp:txBody>
      <dsp:txXfrm rot="10800000">
        <a:off x="408818" y="1671129"/>
        <a:ext cx="904860" cy="321335"/>
      </dsp:txXfrm>
    </dsp:sp>
    <dsp:sp modelId="{10A3521E-C9D0-4627-A52A-C6EE7A0A602C}">
      <dsp:nvSpPr>
        <dsp:cNvPr id="0" name=""/>
        <dsp:cNvSpPr/>
      </dsp:nvSpPr>
      <dsp:spPr>
        <a:xfrm>
          <a:off x="167816" y="1671129"/>
          <a:ext cx="321335" cy="321335"/>
        </a:xfrm>
        <a:prstGeom prst="doubleWave">
          <a:avLst/>
        </a:prstGeom>
        <a:blipFill rotWithShape="0">
          <a:blip xmlns:r="http://schemas.openxmlformats.org/officeDocument/2006/relationships" r:embed="rId5"/>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A5D29882-1109-4BF9-9422-0448AF42C8EA}">
      <dsp:nvSpPr>
        <dsp:cNvPr id="0" name=""/>
        <dsp:cNvSpPr/>
      </dsp:nvSpPr>
      <dsp:spPr>
        <a:xfrm rot="10800000">
          <a:off x="328484" y="2088386"/>
          <a:ext cx="985194" cy="321335"/>
        </a:xfrm>
        <a:prstGeom prst="homePlate">
          <a:avLst/>
        </a:prstGeom>
        <a:solidFill>
          <a:schemeClr val="bg1"/>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1700" tIns="38100" rIns="71120" bIns="38100" numCol="1" spcCol="1270" anchor="ctr" anchorCtr="0">
          <a:noAutofit/>
        </a:bodyPr>
        <a:lstStyle/>
        <a:p>
          <a:pPr lvl="0" algn="ctr" defTabSz="422275">
            <a:lnSpc>
              <a:spcPct val="90000"/>
            </a:lnSpc>
            <a:spcBef>
              <a:spcPct val="0"/>
            </a:spcBef>
            <a:spcAft>
              <a:spcPct val="35000"/>
            </a:spcAft>
          </a:pPr>
          <a:r>
            <a:rPr lang="en-GB" sz="950" kern="1200" dirty="0">
              <a:solidFill>
                <a:schemeClr val="tx1"/>
              </a:solidFill>
            </a:rPr>
            <a:t>Republic de Panama </a:t>
          </a:r>
        </a:p>
      </dsp:txBody>
      <dsp:txXfrm rot="10800000">
        <a:off x="408818" y="2088386"/>
        <a:ext cx="904860" cy="321335"/>
      </dsp:txXfrm>
    </dsp:sp>
    <dsp:sp modelId="{E50EE5AB-0EB2-49ED-B48E-C7AAD0C2C881}">
      <dsp:nvSpPr>
        <dsp:cNvPr id="0" name=""/>
        <dsp:cNvSpPr/>
      </dsp:nvSpPr>
      <dsp:spPr>
        <a:xfrm>
          <a:off x="167816" y="2088386"/>
          <a:ext cx="321335" cy="321335"/>
        </a:xfrm>
        <a:prstGeom prst="doubleWave">
          <a:avLst/>
        </a:prstGeom>
        <a:blipFill rotWithShape="0">
          <a:blip xmlns:r="http://schemas.openxmlformats.org/officeDocument/2006/relationships" r:embed="rId6"/>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D23C11B3-5CD8-4CB5-94F5-2B17DE78BD8B}">
      <dsp:nvSpPr>
        <dsp:cNvPr id="0" name=""/>
        <dsp:cNvSpPr/>
      </dsp:nvSpPr>
      <dsp:spPr>
        <a:xfrm rot="10800000">
          <a:off x="328484" y="2505642"/>
          <a:ext cx="985194" cy="321335"/>
        </a:xfrm>
        <a:prstGeom prst="homePlate">
          <a:avLst/>
        </a:prstGeom>
        <a:solidFill>
          <a:schemeClr val="bg1"/>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1700" tIns="38100" rIns="71120" bIns="38100" numCol="1" spcCol="1270" anchor="ctr" anchorCtr="0">
          <a:noAutofit/>
        </a:bodyPr>
        <a:lstStyle/>
        <a:p>
          <a:pPr lvl="0" algn="ctr" defTabSz="444500">
            <a:lnSpc>
              <a:spcPct val="90000"/>
            </a:lnSpc>
            <a:spcBef>
              <a:spcPct val="0"/>
            </a:spcBef>
            <a:spcAft>
              <a:spcPct val="35000"/>
            </a:spcAft>
          </a:pPr>
          <a:r>
            <a:rPr lang="en-GB" sz="1000" kern="1200" dirty="0">
              <a:solidFill>
                <a:schemeClr val="tx1"/>
              </a:solidFill>
            </a:rPr>
            <a:t>Peru</a:t>
          </a:r>
          <a:r>
            <a:rPr lang="en-GB" sz="950" kern="1200" dirty="0">
              <a:solidFill>
                <a:schemeClr val="tx1"/>
              </a:solidFill>
            </a:rPr>
            <a:t> </a:t>
          </a:r>
        </a:p>
      </dsp:txBody>
      <dsp:txXfrm rot="10800000">
        <a:off x="408818" y="2505642"/>
        <a:ext cx="904860" cy="321335"/>
      </dsp:txXfrm>
    </dsp:sp>
    <dsp:sp modelId="{9871D840-FD55-4F5B-BA90-EDFF0D4C134B}">
      <dsp:nvSpPr>
        <dsp:cNvPr id="0" name=""/>
        <dsp:cNvSpPr/>
      </dsp:nvSpPr>
      <dsp:spPr>
        <a:xfrm>
          <a:off x="167816" y="2505642"/>
          <a:ext cx="321335" cy="321335"/>
        </a:xfrm>
        <a:prstGeom prst="doubleWave">
          <a:avLst/>
        </a:prstGeom>
        <a:blipFill rotWithShape="0">
          <a:blip xmlns:r="http://schemas.openxmlformats.org/officeDocument/2006/relationships" r:embed="rId7"/>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2DE960B9-F011-41D6-9476-8AA9F97E8EE2}">
      <dsp:nvSpPr>
        <dsp:cNvPr id="0" name=""/>
        <dsp:cNvSpPr/>
      </dsp:nvSpPr>
      <dsp:spPr>
        <a:xfrm rot="10800000">
          <a:off x="328484" y="2922899"/>
          <a:ext cx="985194" cy="321335"/>
        </a:xfrm>
        <a:prstGeom prst="homePlate">
          <a:avLst/>
        </a:prstGeom>
        <a:solidFill>
          <a:schemeClr val="bg1"/>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1700" tIns="38100" rIns="71120" bIns="38100" numCol="1" spcCol="1270" anchor="ctr" anchorCtr="0">
          <a:noAutofit/>
        </a:bodyPr>
        <a:lstStyle/>
        <a:p>
          <a:pPr lvl="0" algn="ctr" defTabSz="444500">
            <a:lnSpc>
              <a:spcPct val="90000"/>
            </a:lnSpc>
            <a:spcBef>
              <a:spcPct val="0"/>
            </a:spcBef>
            <a:spcAft>
              <a:spcPct val="35000"/>
            </a:spcAft>
          </a:pPr>
          <a:r>
            <a:rPr lang="en-GB" sz="1000" kern="1200" dirty="0">
              <a:solidFill>
                <a:schemeClr val="tx1"/>
              </a:solidFill>
            </a:rPr>
            <a:t>Poland</a:t>
          </a:r>
          <a:endParaRPr lang="en-GB" sz="950" kern="1200" dirty="0">
            <a:solidFill>
              <a:schemeClr val="tx1"/>
            </a:solidFill>
          </a:endParaRPr>
        </a:p>
      </dsp:txBody>
      <dsp:txXfrm rot="10800000">
        <a:off x="408818" y="2922899"/>
        <a:ext cx="904860" cy="321335"/>
      </dsp:txXfrm>
    </dsp:sp>
    <dsp:sp modelId="{3E616B84-CA46-419B-8701-C8D2E749733C}">
      <dsp:nvSpPr>
        <dsp:cNvPr id="0" name=""/>
        <dsp:cNvSpPr/>
      </dsp:nvSpPr>
      <dsp:spPr>
        <a:xfrm>
          <a:off x="167816" y="2922899"/>
          <a:ext cx="321335" cy="321335"/>
        </a:xfrm>
        <a:prstGeom prst="doubleWave">
          <a:avLst/>
        </a:prstGeom>
        <a:blipFill>
          <a:blip xmlns:r="http://schemas.openxmlformats.org/officeDocument/2006/relationships" r:embed="rId8">
            <a:extLst>
              <a:ext uri="{28A0092B-C50C-407E-A947-70E740481C1C}">
                <a14:useLocalDpi xmlns:a14="http://schemas.microsoft.com/office/drawing/2010/main" val="0"/>
              </a:ext>
            </a:extLst>
          </a:blip>
          <a:srcRect/>
          <a:stretch>
            <a:fillRect l="-30000" r="-30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32189B71-91FE-46BE-AAB0-35D813FB9FF3}">
      <dsp:nvSpPr>
        <dsp:cNvPr id="0" name=""/>
        <dsp:cNvSpPr/>
      </dsp:nvSpPr>
      <dsp:spPr>
        <a:xfrm rot="10800000">
          <a:off x="328484" y="3340155"/>
          <a:ext cx="985194" cy="321335"/>
        </a:xfrm>
        <a:prstGeom prst="homePlate">
          <a:avLst/>
        </a:prstGeom>
        <a:solidFill>
          <a:schemeClr val="bg1"/>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1700" tIns="38100" rIns="71120" bIns="38100" numCol="1" spcCol="1270" anchor="ctr" anchorCtr="0">
          <a:noAutofit/>
        </a:bodyPr>
        <a:lstStyle/>
        <a:p>
          <a:pPr lvl="0" algn="ctr" defTabSz="444500">
            <a:lnSpc>
              <a:spcPct val="90000"/>
            </a:lnSpc>
            <a:spcBef>
              <a:spcPct val="0"/>
            </a:spcBef>
            <a:spcAft>
              <a:spcPct val="35000"/>
            </a:spcAft>
          </a:pPr>
          <a:r>
            <a:rPr lang="en-GB" sz="1000" kern="1200" dirty="0">
              <a:solidFill>
                <a:schemeClr val="tx1"/>
              </a:solidFill>
            </a:rPr>
            <a:t>Seychelles</a:t>
          </a:r>
          <a:r>
            <a:rPr lang="en-GB" sz="950" kern="1200" dirty="0">
              <a:solidFill>
                <a:schemeClr val="tx1"/>
              </a:solidFill>
            </a:rPr>
            <a:t> </a:t>
          </a:r>
        </a:p>
      </dsp:txBody>
      <dsp:txXfrm rot="10800000">
        <a:off x="408818" y="3340155"/>
        <a:ext cx="904860" cy="321335"/>
      </dsp:txXfrm>
    </dsp:sp>
    <dsp:sp modelId="{3A38FACE-ACE8-46F6-96C2-36E7DD6F7B25}">
      <dsp:nvSpPr>
        <dsp:cNvPr id="0" name=""/>
        <dsp:cNvSpPr/>
      </dsp:nvSpPr>
      <dsp:spPr>
        <a:xfrm>
          <a:off x="167816" y="3340155"/>
          <a:ext cx="321335" cy="321335"/>
        </a:xfrm>
        <a:prstGeom prst="doubleWave">
          <a:avLst/>
        </a:prstGeom>
        <a:blipFill rotWithShape="0">
          <a:blip xmlns:r="http://schemas.openxmlformats.org/officeDocument/2006/relationships" r:embed="rId9"/>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0CBECA00-4763-4835-839E-59FD651A29AA}">
      <dsp:nvSpPr>
        <dsp:cNvPr id="0" name=""/>
        <dsp:cNvSpPr/>
      </dsp:nvSpPr>
      <dsp:spPr>
        <a:xfrm rot="10800000">
          <a:off x="328484" y="3757411"/>
          <a:ext cx="985194" cy="321335"/>
        </a:xfrm>
        <a:prstGeom prst="homePlate">
          <a:avLst/>
        </a:prstGeom>
        <a:solidFill>
          <a:schemeClr val="bg1"/>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1700" tIns="38100" rIns="71120" bIns="38100" numCol="1" spcCol="1270" anchor="ctr" anchorCtr="0">
          <a:noAutofit/>
        </a:bodyPr>
        <a:lstStyle/>
        <a:p>
          <a:pPr lvl="0" algn="ctr" defTabSz="444500">
            <a:lnSpc>
              <a:spcPct val="90000"/>
            </a:lnSpc>
            <a:spcBef>
              <a:spcPct val="0"/>
            </a:spcBef>
            <a:spcAft>
              <a:spcPct val="35000"/>
            </a:spcAft>
          </a:pPr>
          <a:r>
            <a:rPr lang="en-GB" sz="1000" kern="1200" dirty="0">
              <a:solidFill>
                <a:schemeClr val="tx1"/>
              </a:solidFill>
            </a:rPr>
            <a:t>Tunisia</a:t>
          </a:r>
          <a:r>
            <a:rPr lang="en-GB" sz="950" kern="1200" dirty="0">
              <a:solidFill>
                <a:schemeClr val="tx1"/>
              </a:solidFill>
            </a:rPr>
            <a:t> </a:t>
          </a:r>
        </a:p>
      </dsp:txBody>
      <dsp:txXfrm rot="10800000">
        <a:off x="408818" y="3757411"/>
        <a:ext cx="904860" cy="321335"/>
      </dsp:txXfrm>
    </dsp:sp>
    <dsp:sp modelId="{9622017F-CA34-436A-84FD-E9BF25177C01}">
      <dsp:nvSpPr>
        <dsp:cNvPr id="0" name=""/>
        <dsp:cNvSpPr/>
      </dsp:nvSpPr>
      <dsp:spPr>
        <a:xfrm>
          <a:off x="167816" y="3757411"/>
          <a:ext cx="321335" cy="321335"/>
        </a:xfrm>
        <a:prstGeom prst="doubleWave">
          <a:avLst/>
        </a:prstGeom>
        <a:blipFill rotWithShape="0">
          <a:blip xmlns:r="http://schemas.openxmlformats.org/officeDocument/2006/relationships" r:embed="rId10"/>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5D616471-37F1-4887-8E4E-7DB698BB22C2}">
      <dsp:nvSpPr>
        <dsp:cNvPr id="0" name=""/>
        <dsp:cNvSpPr/>
      </dsp:nvSpPr>
      <dsp:spPr>
        <a:xfrm rot="10800000">
          <a:off x="328484" y="4174668"/>
          <a:ext cx="985194" cy="321335"/>
        </a:xfrm>
        <a:prstGeom prst="homePlate">
          <a:avLst/>
        </a:prstGeom>
        <a:solidFill>
          <a:schemeClr val="bg1"/>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1700" tIns="38100" rIns="71120" bIns="38100" numCol="1" spcCol="1270" anchor="ctr" anchorCtr="0">
          <a:noAutofit/>
        </a:bodyPr>
        <a:lstStyle/>
        <a:p>
          <a:pPr lvl="0" algn="ctr" defTabSz="444500">
            <a:lnSpc>
              <a:spcPct val="90000"/>
            </a:lnSpc>
            <a:spcBef>
              <a:spcPct val="0"/>
            </a:spcBef>
            <a:spcAft>
              <a:spcPct val="35000"/>
            </a:spcAft>
          </a:pPr>
          <a:r>
            <a:rPr lang="en-GB" sz="1000" kern="1200" dirty="0">
              <a:solidFill>
                <a:schemeClr val="tx1"/>
              </a:solidFill>
            </a:rPr>
            <a:t>Ukraine</a:t>
          </a:r>
          <a:endParaRPr lang="en-GB" sz="950" kern="1200" dirty="0"/>
        </a:p>
      </dsp:txBody>
      <dsp:txXfrm rot="10800000">
        <a:off x="408818" y="4174668"/>
        <a:ext cx="904860" cy="321335"/>
      </dsp:txXfrm>
    </dsp:sp>
    <dsp:sp modelId="{D44E854D-0343-428D-B0AA-8171FE03950E}">
      <dsp:nvSpPr>
        <dsp:cNvPr id="0" name=""/>
        <dsp:cNvSpPr/>
      </dsp:nvSpPr>
      <dsp:spPr>
        <a:xfrm>
          <a:off x="167816" y="4174668"/>
          <a:ext cx="321335" cy="321335"/>
        </a:xfrm>
        <a:prstGeom prst="doubleWave">
          <a:avLst/>
        </a:prstGeom>
        <a:blipFill>
          <a:blip xmlns:r="http://schemas.openxmlformats.org/officeDocument/2006/relationships" r:embed="rId11">
            <a:extLst>
              <a:ext uri="{28A0092B-C50C-407E-A947-70E740481C1C}">
                <a14:useLocalDpi xmlns:a14="http://schemas.microsoft.com/office/drawing/2010/main" val="0"/>
              </a:ext>
            </a:extLst>
          </a:blip>
          <a:srcRect/>
          <a:stretch>
            <a:fillRect l="-25000" r="-25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Tahoma Regular"/>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Tahoma Regular"/>
              </a:defRPr>
            </a:lvl1pPr>
          </a:lstStyle>
          <a:p>
            <a:fld id="{33830F83-DE61-B243-8803-1ACB1BFA4050}" type="datetimeFigureOut">
              <a:rPr lang="en-US" smtClean="0"/>
              <a:pPr/>
              <a:t>03/06/22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Tahoma Regular"/>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Tahoma Regular"/>
              </a:defRPr>
            </a:lvl1pPr>
          </a:lstStyle>
          <a:p>
            <a:fld id="{BDE06B36-65AD-2F40-9EA2-BE4E70FD914C}" type="slidenum">
              <a:rPr lang="en-US" smtClean="0"/>
              <a:pPr/>
              <a:t>‹#›</a:t>
            </a:fld>
            <a:endParaRPr lang="en-US" dirty="0"/>
          </a:p>
        </p:txBody>
      </p:sp>
    </p:spTree>
    <p:extLst>
      <p:ext uri="{BB962C8B-B14F-4D97-AF65-F5344CB8AC3E}">
        <p14:creationId xmlns:p14="http://schemas.microsoft.com/office/powerpoint/2010/main" val="981963884"/>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Tahoma Regular"/>
        <a:ea typeface="+mn-ea"/>
        <a:cs typeface="+mn-cs"/>
      </a:defRPr>
    </a:lvl1pPr>
    <a:lvl2pPr marL="457200" algn="l" defTabSz="914400" rtl="0" eaLnBrk="1" latinLnBrk="0" hangingPunct="1">
      <a:defRPr sz="1200" b="0" i="0" kern="1200">
        <a:solidFill>
          <a:schemeClr val="tx1"/>
        </a:solidFill>
        <a:latin typeface="Tahoma Regular"/>
        <a:ea typeface="+mn-ea"/>
        <a:cs typeface="+mn-cs"/>
      </a:defRPr>
    </a:lvl2pPr>
    <a:lvl3pPr marL="914400" algn="l" defTabSz="914400" rtl="0" eaLnBrk="1" latinLnBrk="0" hangingPunct="1">
      <a:defRPr sz="1200" b="0" i="0" kern="1200">
        <a:solidFill>
          <a:schemeClr val="tx1"/>
        </a:solidFill>
        <a:latin typeface="Tahoma Regular"/>
        <a:ea typeface="+mn-ea"/>
        <a:cs typeface="+mn-cs"/>
      </a:defRPr>
    </a:lvl3pPr>
    <a:lvl4pPr marL="1371600" algn="l" defTabSz="914400" rtl="0" eaLnBrk="1" latinLnBrk="0" hangingPunct="1">
      <a:defRPr sz="1200" b="0" i="0" kern="1200">
        <a:solidFill>
          <a:schemeClr val="tx1"/>
        </a:solidFill>
        <a:latin typeface="Tahoma Regular"/>
        <a:ea typeface="+mn-ea"/>
        <a:cs typeface="+mn-cs"/>
      </a:defRPr>
    </a:lvl4pPr>
    <a:lvl5pPr marL="1828800" algn="l" defTabSz="914400" rtl="0" eaLnBrk="1" latinLnBrk="0" hangingPunct="1">
      <a:defRPr sz="1200" b="0" i="0" kern="1200">
        <a:solidFill>
          <a:schemeClr val="tx1"/>
        </a:solidFill>
        <a:latin typeface="Tahoma Regular"/>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a:t>
            </a:r>
            <a:r>
              <a:rPr lang="en-US" baseline="0" dirty="0" smtClean="0"/>
              <a:t> you for joining me today from your respective locations, as I present The Global Quality in Occupational Therapy Design, Service and Evaluation.  </a:t>
            </a:r>
            <a:endParaRPr lang="en-US" dirty="0" smtClean="0"/>
          </a:p>
          <a:p>
            <a:r>
              <a:rPr lang="en-US" dirty="0" smtClean="0"/>
              <a:t>I</a:t>
            </a:r>
            <a:r>
              <a:rPr lang="en-US" baseline="0" dirty="0" smtClean="0"/>
              <a:t> would like to thank the OT show for continuing to offer this sharing and learning opportunity despite the circumstances </a:t>
            </a:r>
          </a:p>
          <a:p>
            <a:endParaRPr lang="en-US" dirty="0" smtClean="0"/>
          </a:p>
          <a:p>
            <a:r>
              <a:rPr lang="en-US" dirty="0" smtClean="0"/>
              <a:t>I</a:t>
            </a:r>
            <a:r>
              <a:rPr lang="en-US" baseline="0" dirty="0" smtClean="0"/>
              <a:t> </a:t>
            </a:r>
            <a:r>
              <a:rPr lang="en-US" baseline="0" dirty="0"/>
              <a:t>am Camilla Cox and occupational therapist who has practiced mental health occupational therapy here in the UK and Trinidad and Tobago, specifically </a:t>
            </a:r>
            <a:r>
              <a:rPr lang="en-US" baseline="0" dirty="0" smtClean="0"/>
              <a:t>Tobago. </a:t>
            </a:r>
          </a:p>
          <a:p>
            <a:r>
              <a:rPr lang="en-US" baseline="0" dirty="0" smtClean="0"/>
              <a:t>During </a:t>
            </a:r>
            <a:r>
              <a:rPr lang="en-US" baseline="0" dirty="0"/>
              <a:t>my time in the Caribbean I was fortunate to be the </a:t>
            </a:r>
            <a:r>
              <a:rPr lang="en-US" baseline="0" dirty="0" smtClean="0"/>
              <a:t>Caribbean delegate </a:t>
            </a:r>
            <a:r>
              <a:rPr lang="en-US" baseline="0" dirty="0"/>
              <a:t>to the WFOT </a:t>
            </a:r>
            <a:r>
              <a:rPr lang="en-US" baseline="0" dirty="0" smtClean="0"/>
              <a:t>and from this point became engaged with their work.  </a:t>
            </a:r>
            <a:endParaRPr lang="en-US" baseline="0" dirty="0"/>
          </a:p>
          <a:p>
            <a:r>
              <a:rPr lang="en-US" baseline="0" dirty="0"/>
              <a:t>On return to the UK in 2012 I became the council member for international affairs </a:t>
            </a:r>
            <a:r>
              <a:rPr lang="en-US" baseline="0" dirty="0" smtClean="0"/>
              <a:t>and UK WFOT delegate at </a:t>
            </a:r>
            <a:r>
              <a:rPr lang="en-US" baseline="0" dirty="0"/>
              <a:t>the Royal College of Occupational </a:t>
            </a:r>
            <a:r>
              <a:rPr lang="en-US" baseline="0" dirty="0" smtClean="0"/>
              <a:t>Therapists 4 year term of office. </a:t>
            </a:r>
            <a:endParaRPr lang="en-US" baseline="0" dirty="0"/>
          </a:p>
          <a:p>
            <a:r>
              <a:rPr lang="en-US" baseline="0" dirty="0"/>
              <a:t>It is an </a:t>
            </a:r>
            <a:r>
              <a:rPr lang="en-US" baseline="0" dirty="0" err="1"/>
              <a:t>honour</a:t>
            </a:r>
            <a:r>
              <a:rPr lang="en-US" baseline="0" dirty="0"/>
              <a:t> to be able to present the work of the expert working group who have developed QUEST over the past </a:t>
            </a:r>
            <a:r>
              <a:rPr lang="en-US" baseline="0" dirty="0" smtClean="0"/>
              <a:t>8 </a:t>
            </a:r>
            <a:r>
              <a:rPr lang="en-US" baseline="0" dirty="0"/>
              <a:t>years.  </a:t>
            </a:r>
          </a:p>
          <a:p>
            <a:r>
              <a:rPr lang="en-US" baseline="0" dirty="0"/>
              <a:t>I would like to give special thanks to </a:t>
            </a:r>
            <a:r>
              <a:rPr lang="en-US" baseline="0" dirty="0" smtClean="0"/>
              <a:t>Dr. Claudia </a:t>
            </a:r>
            <a:r>
              <a:rPr lang="en-US" baseline="0" dirty="0"/>
              <a:t>von Zweck who has led us through this work and Sandra </a:t>
            </a:r>
            <a:r>
              <a:rPr lang="en-US" baseline="0" dirty="0" err="1"/>
              <a:t>Bressler</a:t>
            </a:r>
            <a:r>
              <a:rPr lang="en-US" baseline="0" dirty="0"/>
              <a:t> </a:t>
            </a:r>
            <a:r>
              <a:rPr lang="en-US" baseline="0" dirty="0" smtClean="0"/>
              <a:t>who was the </a:t>
            </a:r>
            <a:r>
              <a:rPr lang="en-US" baseline="0" dirty="0"/>
              <a:t>Practice Development lead for the </a:t>
            </a:r>
            <a:r>
              <a:rPr lang="en-US" baseline="0" dirty="0" smtClean="0"/>
              <a:t>WFOT during the development of QUEST </a:t>
            </a:r>
            <a:endParaRPr lang="en-US" baseline="0" dirty="0" smtClean="0"/>
          </a:p>
          <a:p>
            <a:endParaRPr lang="en-US" baseline="0" dirty="0"/>
          </a:p>
          <a:p>
            <a:r>
              <a:rPr lang="en-US" baseline="0" dirty="0"/>
              <a:t> </a:t>
            </a:r>
          </a:p>
          <a:p>
            <a:r>
              <a:rPr lang="en-US" baseline="0" dirty="0"/>
              <a:t>1 minute </a:t>
            </a:r>
            <a:endParaRPr lang="en-GB" dirty="0"/>
          </a:p>
          <a:p>
            <a:endParaRPr lang="en-CA" dirty="0"/>
          </a:p>
        </p:txBody>
      </p:sp>
      <p:sp>
        <p:nvSpPr>
          <p:cNvPr id="4" name="Slide Number Placeholder 3"/>
          <p:cNvSpPr>
            <a:spLocks noGrp="1"/>
          </p:cNvSpPr>
          <p:nvPr>
            <p:ph type="sldNum" sz="quarter" idx="5"/>
          </p:nvPr>
        </p:nvSpPr>
        <p:spPr/>
        <p:txBody>
          <a:bodyPr/>
          <a:lstStyle/>
          <a:p>
            <a:fld id="{BDE06B36-65AD-2F40-9EA2-BE4E70FD914C}" type="slidenum">
              <a:rPr lang="en-US" smtClean="0"/>
              <a:pPr/>
              <a:t>1</a:t>
            </a:fld>
            <a:endParaRPr lang="en-US" dirty="0"/>
          </a:p>
        </p:txBody>
      </p:sp>
    </p:spTree>
    <p:extLst>
      <p:ext uri="{BB962C8B-B14F-4D97-AF65-F5344CB8AC3E}">
        <p14:creationId xmlns:p14="http://schemas.microsoft.com/office/powerpoint/2010/main" val="36569510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An occupational therapy Quality Indicator (QI) Framework was developed as an initiative of the World Federation of Occupational Therapists (WFOT), with a purpose of providing a guide for occupational therapists practicing in countries around the world to select a coherent, relevant and balanced set of quality indicators to monitor and improve the quality of services they provide</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r>
              <a:rPr lang="en-GB" dirty="0" smtClean="0"/>
              <a:t>Started at the 2014</a:t>
            </a:r>
            <a:r>
              <a:rPr lang="en-GB" baseline="0" dirty="0" smtClean="0"/>
              <a:t> WFOT council meeting and congress, we were a group of OT’s from several countries, </a:t>
            </a:r>
          </a:p>
          <a:p>
            <a:endParaRPr lang="en-GB" baseline="0" dirty="0" smtClean="0"/>
          </a:p>
          <a:p>
            <a:r>
              <a:rPr lang="en-GB" baseline="0" dirty="0" smtClean="0"/>
              <a:t>It was recognised back then that Quality Improvement as an approach to service transformation was growing in popularity and that Occupational therapists to reduce the risk of being </a:t>
            </a:r>
            <a:r>
              <a:rPr lang="en-GB" baseline="0" dirty="0" err="1" smtClean="0"/>
              <a:t>marganalised</a:t>
            </a:r>
            <a:r>
              <a:rPr lang="en-GB" baseline="0" dirty="0" smtClean="0"/>
              <a:t> needed to have set of quality standards of their own by which to design and measure services.  </a:t>
            </a:r>
          </a:p>
          <a:p>
            <a:endParaRPr lang="en-GB" baseline="0" dirty="0" smtClean="0"/>
          </a:p>
          <a:p>
            <a:r>
              <a:rPr lang="en-GB" baseline="0" dirty="0" smtClean="0"/>
              <a:t>QI I have to admit was new to me at that time but it caught my attention and I saw the value in us having a tool such as QUEST </a:t>
            </a:r>
          </a:p>
          <a:p>
            <a:endParaRPr lang="en-GB" baseline="0" dirty="0" smtClean="0"/>
          </a:p>
          <a:p>
            <a:r>
              <a:rPr lang="en-GB" baseline="0" dirty="0" smtClean="0"/>
              <a:t>Having worked in a setting where there was little and in some areas no OT you can also feel quite lost about to set up a quality OT service, for example I was asked to be part of introducing OT to a new </a:t>
            </a:r>
            <a:r>
              <a:rPr lang="en-GB" baseline="0" dirty="0" err="1" smtClean="0"/>
              <a:t>peadiatric</a:t>
            </a:r>
            <a:r>
              <a:rPr lang="en-GB" baseline="0" dirty="0" smtClean="0"/>
              <a:t> clinic that opened not long after I arrived in Tobago, and later occupational therapy clinic to a new outpatient mental health service, and having a tool such as QUEST as a way of designing the services would have been of huge benefit.</a:t>
            </a:r>
          </a:p>
          <a:p>
            <a:r>
              <a:rPr lang="en-GB" baseline="0" dirty="0" smtClean="0"/>
              <a:t> </a:t>
            </a:r>
          </a:p>
          <a:p>
            <a:r>
              <a:rPr lang="en-GB" baseline="0" dirty="0" smtClean="0"/>
              <a:t>Also in the UK increasingly we are working in unknown territory – so useful to have a framework to develop the service around and evaluate effectiveness – however it Is a tool designed for across the spectrum of occupational therapy work settings and service cycle.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Phase 2 11 members from around the world </a:t>
            </a:r>
            <a:endParaRPr lang="en-GB" dirty="0" smtClean="0"/>
          </a:p>
          <a:p>
            <a:endParaRPr lang="en-GB" dirty="0" smtClean="0"/>
          </a:p>
          <a:p>
            <a:endParaRPr lang="en-GB" dirty="0" smtClean="0"/>
          </a:p>
          <a:p>
            <a:r>
              <a:rPr lang="en-GB" dirty="0" smtClean="0"/>
              <a:t>First Draft</a:t>
            </a:r>
            <a:r>
              <a:rPr lang="en-GB" baseline="0" dirty="0" smtClean="0"/>
              <a:t> – 56 Quality Indicators under the seven Quality Indicator Domains – which we described as a basket of indicators, later refined as will be demonstrated later</a:t>
            </a:r>
          </a:p>
          <a:p>
            <a:endParaRPr lang="en-GB" dirty="0"/>
          </a:p>
        </p:txBody>
      </p:sp>
      <p:sp>
        <p:nvSpPr>
          <p:cNvPr id="4" name="Slide Number Placeholder 3"/>
          <p:cNvSpPr>
            <a:spLocks noGrp="1"/>
          </p:cNvSpPr>
          <p:nvPr>
            <p:ph type="sldNum" sz="quarter" idx="5"/>
          </p:nvPr>
        </p:nvSpPr>
        <p:spPr/>
        <p:txBody>
          <a:bodyPr/>
          <a:lstStyle/>
          <a:p>
            <a:fld id="{BDE06B36-65AD-2F40-9EA2-BE4E70FD914C}" type="slidenum">
              <a:rPr lang="en-US" smtClean="0"/>
              <a:pPr/>
              <a:t>12</a:t>
            </a:fld>
            <a:endParaRPr lang="en-US" dirty="0"/>
          </a:p>
        </p:txBody>
      </p:sp>
    </p:spTree>
    <p:extLst>
      <p:ext uri="{BB962C8B-B14F-4D97-AF65-F5344CB8AC3E}">
        <p14:creationId xmlns:p14="http://schemas.microsoft.com/office/powerpoint/2010/main" val="14656269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Quality indicators are measures that are used to monitor, evaluate and improve occupational therapy services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Data from indicators provide evidence and accountability of how occupational therapy advances health outcomes, enhances satisfaction and optimises use of limited resources.</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kern="1200" dirty="0">
                <a:solidFill>
                  <a:schemeClr val="tx1"/>
                </a:solidFill>
                <a:effectLst/>
                <a:latin typeface="Tahoma Regular"/>
                <a:ea typeface="+mn-ea"/>
                <a:cs typeface="+mn-cs"/>
              </a:rPr>
              <a:t>Seven core indicators are identified by QUEST that measure quality in services provided by all occupational therapists, regardless of geographic location, practice settings and populations </a:t>
            </a:r>
            <a:r>
              <a:rPr lang="en-CA" sz="1200" b="0" i="0" kern="1200" dirty="0" smtClean="0">
                <a:solidFill>
                  <a:schemeClr val="tx1"/>
                </a:solidFill>
                <a:effectLst/>
                <a:latin typeface="Tahoma Regular"/>
                <a:ea typeface="+mn-ea"/>
                <a:cs typeface="+mn-cs"/>
              </a:rPr>
              <a:t>served</a:t>
            </a:r>
            <a:r>
              <a:rPr lang="en-CA" sz="1200" b="0" i="0" kern="1200" baseline="0" dirty="0" smtClean="0">
                <a:solidFill>
                  <a:schemeClr val="tx1"/>
                </a:solidFill>
                <a:effectLst/>
                <a:latin typeface="Tahoma Regular"/>
                <a:ea typeface="+mn-ea"/>
                <a:cs typeface="+mn-cs"/>
              </a:rPr>
              <a:t> - </a:t>
            </a:r>
            <a:r>
              <a:rPr lang="en-CA" baseline="0" dirty="0" smtClean="0"/>
              <a:t>from an rural clinic in Bangladesh to a hospital service in St Lucia, to a </a:t>
            </a:r>
            <a:r>
              <a:rPr lang="en-CA" baseline="0" dirty="0" err="1" smtClean="0"/>
              <a:t>peadiatric</a:t>
            </a:r>
            <a:r>
              <a:rPr lang="en-CA" baseline="0" dirty="0" smtClean="0"/>
              <a:t> practice in Buenos Aires, to a nursing </a:t>
            </a:r>
            <a:r>
              <a:rPr lang="en-CA" baseline="0" dirty="0" smtClean="0"/>
              <a:t>home in </a:t>
            </a:r>
            <a:r>
              <a:rPr lang="en-CA" baseline="0" dirty="0" smtClean="0"/>
              <a:t>the Sheffield.  Appreciating that each will have different factors to consider and will want to tailor and further develop the indicators to be relevant to their setting. </a:t>
            </a:r>
            <a:endParaRPr lang="en-CA" dirty="0" smtClean="0"/>
          </a:p>
          <a:p>
            <a:endParaRPr lang="en-GB" dirty="0"/>
          </a:p>
        </p:txBody>
      </p:sp>
      <p:sp>
        <p:nvSpPr>
          <p:cNvPr id="4" name="Slide Number Placeholder 3"/>
          <p:cNvSpPr>
            <a:spLocks noGrp="1"/>
          </p:cNvSpPr>
          <p:nvPr>
            <p:ph type="sldNum" sz="quarter" idx="5"/>
          </p:nvPr>
        </p:nvSpPr>
        <p:spPr/>
        <p:txBody>
          <a:bodyPr/>
          <a:lstStyle/>
          <a:p>
            <a:fld id="{BDE06B36-65AD-2F40-9EA2-BE4E70FD914C}" type="slidenum">
              <a:rPr lang="en-US" smtClean="0"/>
              <a:pPr/>
              <a:t>13</a:t>
            </a:fld>
            <a:endParaRPr lang="en-US" dirty="0"/>
          </a:p>
        </p:txBody>
      </p:sp>
    </p:spTree>
    <p:extLst>
      <p:ext uri="{BB962C8B-B14F-4D97-AF65-F5344CB8AC3E}">
        <p14:creationId xmlns:p14="http://schemas.microsoft.com/office/powerpoint/2010/main" val="24909073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Tahoma Regular"/>
                <a:ea typeface="+mn-ea"/>
                <a:cs typeface="+mn-cs"/>
              </a:rPr>
              <a:t>The core indicators evaluate the value of occupational therapy in relation to seven quality dimensions, including </a:t>
            </a:r>
            <a:r>
              <a:rPr lang="en-US" sz="1200" b="0" i="0" kern="1200" dirty="0">
                <a:solidFill>
                  <a:schemeClr val="tx1"/>
                </a:solidFill>
                <a:effectLst/>
                <a:latin typeface="Tahoma Regular"/>
                <a:ea typeface="+mn-ea"/>
                <a:cs typeface="+mn-cs"/>
              </a:rPr>
              <a:t>appropriateness, sustainability, accessibility, efficiency, effectiveness, person-</a:t>
            </a:r>
            <a:r>
              <a:rPr lang="en-US" sz="1200" b="0" i="0" kern="1200" dirty="0" err="1">
                <a:solidFill>
                  <a:schemeClr val="tx1"/>
                </a:solidFill>
                <a:effectLst/>
                <a:latin typeface="Tahoma Regular"/>
                <a:ea typeface="+mn-ea"/>
                <a:cs typeface="+mn-cs"/>
              </a:rPr>
              <a:t>centredness</a:t>
            </a:r>
            <a:r>
              <a:rPr lang="en-US" sz="1200" b="0" i="0" kern="1200" dirty="0">
                <a:solidFill>
                  <a:schemeClr val="tx1"/>
                </a:solidFill>
                <a:effectLst/>
                <a:latin typeface="Tahoma Regular"/>
                <a:ea typeface="+mn-ea"/>
                <a:cs typeface="+mn-cs"/>
              </a:rPr>
              <a:t>, and safety. </a:t>
            </a:r>
            <a:endParaRPr lang="en-US" sz="1200" b="0" i="0" kern="1200" dirty="0" smtClean="0">
              <a:solidFill>
                <a:schemeClr val="tx1"/>
              </a:solidFill>
              <a:effectLst/>
              <a:latin typeface="Tahoma Regular"/>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Tahoma Regular"/>
              <a:ea typeface="+mn-ea"/>
              <a:cs typeface="+mn-cs"/>
            </a:endParaRPr>
          </a:p>
          <a:p>
            <a:endParaRPr lang="en-US" dirty="0" smtClean="0"/>
          </a:p>
          <a:p>
            <a:r>
              <a:rPr lang="en-US" dirty="0" smtClean="0"/>
              <a:t>Appropriateness – those from WFOT approved education </a:t>
            </a:r>
            <a:r>
              <a:rPr lang="en-US" dirty="0" err="1" smtClean="0"/>
              <a:t>programmes</a:t>
            </a:r>
            <a:r>
              <a:rPr lang="en-US" dirty="0" smtClean="0"/>
              <a:t> – that meet minimum practice standards, do they have access to the training needed a particular interventions delivered, is it</a:t>
            </a:r>
            <a:r>
              <a:rPr lang="en-US" baseline="0" dirty="0" smtClean="0"/>
              <a:t> the right time to  be doing an assessment or intervention with an individual according to their clinical presentation, is it the work for an OT or another profession </a:t>
            </a:r>
            <a:r>
              <a:rPr lang="en-US" dirty="0" smtClean="0"/>
              <a:t> </a:t>
            </a:r>
          </a:p>
          <a:p>
            <a:endParaRPr lang="en-US" dirty="0" smtClean="0"/>
          </a:p>
          <a:p>
            <a:r>
              <a:rPr lang="en-US" dirty="0" smtClean="0"/>
              <a:t>Sustainability – what resources are needed, what is the supply chain for resources thinking about locally sourced, or thinking about</a:t>
            </a:r>
            <a:r>
              <a:rPr lang="en-US" baseline="0" dirty="0" smtClean="0"/>
              <a:t> a piece of </a:t>
            </a:r>
            <a:r>
              <a:rPr lang="en-US" baseline="0" dirty="0" err="1" smtClean="0"/>
              <a:t>equipments</a:t>
            </a:r>
            <a:r>
              <a:rPr lang="en-US" baseline="0" dirty="0" smtClean="0"/>
              <a:t> carbon footprint, </a:t>
            </a:r>
            <a:r>
              <a:rPr lang="en-US" dirty="0" smtClean="0"/>
              <a:t>easy of maintaining, considering more sustainable delivery of services such as moving to online or a blended approach, and types</a:t>
            </a:r>
            <a:r>
              <a:rPr lang="en-US" baseline="0" dirty="0" smtClean="0"/>
              <a:t> of intervention that are low impact on the environment and have positive social impact – we get a natural pat on the back as OT’s in this regard.  </a:t>
            </a:r>
            <a:endParaRPr lang="en-US" dirty="0" smtClean="0"/>
          </a:p>
          <a:p>
            <a:endParaRPr lang="en-US" dirty="0" smtClean="0"/>
          </a:p>
          <a:p>
            <a:r>
              <a:rPr lang="en-US" dirty="0" smtClean="0"/>
              <a:t>Accessibility – what might be the barriers to accessing the service – I was asked to increase accessibility of a day Programme where treatment was offered for a small cohort, full time over a number of months, by introducing a shorter Programme option and a part time option – increased the accessibility of the service – increased over all numbers who could attend at one time and treatment options which were more viable and effective for some service users </a:t>
            </a:r>
          </a:p>
          <a:p>
            <a:endParaRPr lang="en-US" dirty="0" smtClean="0"/>
          </a:p>
          <a:p>
            <a:r>
              <a:rPr lang="en-US" dirty="0" smtClean="0"/>
              <a:t>Efficiency – what are the resources needed, are they being used efficiently, what process could improve the efficiency – duration of treatment, length of session, type of intervention</a:t>
            </a:r>
          </a:p>
          <a:p>
            <a:endParaRPr lang="en-US" dirty="0" smtClean="0"/>
          </a:p>
          <a:p>
            <a:r>
              <a:rPr lang="en-US" dirty="0" smtClean="0"/>
              <a:t>Effectiveness – what is the evidence for the intervention, could a different intervention be more effective, what are the service user goals -  you will see that they are all interrelated – to be effective we need to ensure the right person is delivering the right intervention or assessment at the optimal time </a:t>
            </a:r>
          </a:p>
          <a:p>
            <a:endParaRPr lang="en-US" dirty="0" smtClean="0"/>
          </a:p>
          <a:p>
            <a:r>
              <a:rPr lang="en-US" dirty="0" smtClean="0"/>
              <a:t>Person- </a:t>
            </a:r>
            <a:r>
              <a:rPr lang="en-US" dirty="0" err="1" smtClean="0"/>
              <a:t>centredness</a:t>
            </a:r>
            <a:r>
              <a:rPr lang="en-US" dirty="0" smtClean="0"/>
              <a:t> – we will all be very familiar with using outcomes and patient feedback – do we always glean this for OT specific services, how do we collate and then share this information </a:t>
            </a:r>
          </a:p>
          <a:p>
            <a:endParaRPr lang="en-US" dirty="0" smtClean="0"/>
          </a:p>
          <a:p>
            <a:r>
              <a:rPr lang="en-US" dirty="0" smtClean="0"/>
              <a:t>Safety – as we change services to improve accessibility or efficiency do we inadvertently increase risk, how do then adjust services to reduce risk and harm, we must consider the safest option for a service user at a given time – OT in looking at safe discharge and independence in the home are experts at assisting persons to be safe throughout the interventions delivered. </a:t>
            </a:r>
          </a:p>
          <a:p>
            <a:r>
              <a:rPr lang="en-US" dirty="0" smtClean="0"/>
              <a:t> </a:t>
            </a:r>
          </a:p>
          <a:p>
            <a:r>
              <a:rPr lang="en-US"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Tahoma Regular"/>
              <a:ea typeface="+mn-ea"/>
              <a:cs typeface="+mn-cs"/>
            </a:endParaRPr>
          </a:p>
          <a:p>
            <a:endParaRPr lang="en-CA" dirty="0" smtClean="0"/>
          </a:p>
        </p:txBody>
      </p:sp>
      <p:sp>
        <p:nvSpPr>
          <p:cNvPr id="4" name="Slide Number Placeholder 3"/>
          <p:cNvSpPr>
            <a:spLocks noGrp="1"/>
          </p:cNvSpPr>
          <p:nvPr>
            <p:ph type="sldNum" sz="quarter" idx="5"/>
          </p:nvPr>
        </p:nvSpPr>
        <p:spPr/>
        <p:txBody>
          <a:bodyPr/>
          <a:lstStyle/>
          <a:p>
            <a:fld id="{BDE06B36-65AD-2F40-9EA2-BE4E70FD914C}" type="slidenum">
              <a:rPr lang="en-US" smtClean="0"/>
              <a:pPr/>
              <a:t>14</a:t>
            </a:fld>
            <a:endParaRPr lang="en-US" dirty="0"/>
          </a:p>
        </p:txBody>
      </p:sp>
    </p:spTree>
    <p:extLst>
      <p:ext uri="{BB962C8B-B14F-4D97-AF65-F5344CB8AC3E}">
        <p14:creationId xmlns:p14="http://schemas.microsoft.com/office/powerpoint/2010/main" val="10266235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tool</a:t>
            </a:r>
            <a:r>
              <a:rPr lang="en-US" baseline="0" dirty="0"/>
              <a:t> then with these Seven domains has named them as a either a Structural, Process or Outcome Indicator </a:t>
            </a:r>
          </a:p>
          <a:p>
            <a:r>
              <a:rPr lang="en-US" baseline="0" dirty="0"/>
              <a:t>Structural – Physical or Social factors and Resources </a:t>
            </a:r>
          </a:p>
          <a:p>
            <a:r>
              <a:rPr lang="en-US" baseline="0" dirty="0"/>
              <a:t>Process – How is the service delivered – what do we actually do </a:t>
            </a:r>
          </a:p>
          <a:p>
            <a:r>
              <a:rPr lang="en-US" baseline="0" dirty="0"/>
              <a:t>Outcome – those changes that </a:t>
            </a:r>
            <a:r>
              <a:rPr lang="en-US" baseline="0" dirty="0" smtClean="0"/>
              <a:t>occur because </a:t>
            </a:r>
            <a:r>
              <a:rPr lang="en-US" baseline="0" dirty="0"/>
              <a:t>of the service received </a:t>
            </a:r>
            <a:endParaRPr lang="en-US" dirty="0"/>
          </a:p>
        </p:txBody>
      </p:sp>
      <p:sp>
        <p:nvSpPr>
          <p:cNvPr id="4" name="Slide Number Placeholder 3"/>
          <p:cNvSpPr>
            <a:spLocks noGrp="1"/>
          </p:cNvSpPr>
          <p:nvPr>
            <p:ph type="sldNum" sz="quarter" idx="10"/>
          </p:nvPr>
        </p:nvSpPr>
        <p:spPr/>
        <p:txBody>
          <a:bodyPr/>
          <a:lstStyle/>
          <a:p>
            <a:fld id="{BDE06B36-65AD-2F40-9EA2-BE4E70FD914C}" type="slidenum">
              <a:rPr lang="en-US" smtClean="0"/>
              <a:pPr/>
              <a:t>15</a:t>
            </a:fld>
            <a:endParaRPr lang="en-US" dirty="0"/>
          </a:p>
        </p:txBody>
      </p:sp>
    </p:spTree>
    <p:extLst>
      <p:ext uri="{BB962C8B-B14F-4D97-AF65-F5344CB8AC3E}">
        <p14:creationId xmlns:p14="http://schemas.microsoft.com/office/powerpoint/2010/main" val="6252608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ffectLst/>
              </a:rPr>
              <a:t>The core indicators therefore provide a comprehensive evaluation of occupational therapy that considers many quality dimensions from different perspectives.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ffectLst/>
              </a:rPr>
              <a:t>Here</a:t>
            </a:r>
            <a:r>
              <a:rPr lang="en-GB" baseline="0" dirty="0">
                <a:effectLst/>
              </a:rPr>
              <a:t> you see it in the chart form and we start to build a picture of how you might frame your service into this format </a:t>
            </a:r>
            <a:endParaRPr lang="en-GB" baseline="0" dirty="0" smtClean="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effectLst/>
            </a:endParaRPr>
          </a:p>
          <a:p>
            <a:endParaRPr lang="en-GB" dirty="0"/>
          </a:p>
        </p:txBody>
      </p:sp>
      <p:sp>
        <p:nvSpPr>
          <p:cNvPr id="4" name="Slide Number Placeholder 3"/>
          <p:cNvSpPr>
            <a:spLocks noGrp="1"/>
          </p:cNvSpPr>
          <p:nvPr>
            <p:ph type="sldNum" sz="quarter" idx="5"/>
          </p:nvPr>
        </p:nvSpPr>
        <p:spPr/>
        <p:txBody>
          <a:bodyPr/>
          <a:lstStyle/>
          <a:p>
            <a:fld id="{BDE06B36-65AD-2F40-9EA2-BE4E70FD914C}" type="slidenum">
              <a:rPr lang="en-US" smtClean="0"/>
              <a:pPr/>
              <a:t>16</a:t>
            </a:fld>
            <a:endParaRPr lang="en-US" dirty="0"/>
          </a:p>
        </p:txBody>
      </p:sp>
    </p:spTree>
    <p:extLst>
      <p:ext uri="{BB962C8B-B14F-4D97-AF65-F5344CB8AC3E}">
        <p14:creationId xmlns:p14="http://schemas.microsoft.com/office/powerpoint/2010/main" val="1152433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So once you reach the Quality</a:t>
            </a:r>
            <a:r>
              <a:rPr lang="en-CA" baseline="0" dirty="0"/>
              <a:t> Evaluation Process</a:t>
            </a:r>
            <a:r>
              <a:rPr lang="en-CA" dirty="0"/>
              <a:t> one stage</a:t>
            </a:r>
            <a:r>
              <a:rPr lang="en-CA" baseline="0" dirty="0"/>
              <a:t> of the process is to define core indicator specifications </a:t>
            </a:r>
            <a:endParaRPr lang="en-CA" baseline="0" dirty="0" smtClean="0"/>
          </a:p>
          <a:p>
            <a:r>
              <a:rPr lang="en-CA" baseline="0" dirty="0" smtClean="0"/>
              <a:t>Something we are very familiar with doing with our clients </a:t>
            </a:r>
          </a:p>
          <a:p>
            <a:r>
              <a:rPr lang="en-CA" baseline="0" dirty="0" smtClean="0"/>
              <a:t>Making the specifications to be SMART </a:t>
            </a:r>
          </a:p>
          <a:p>
            <a:r>
              <a:rPr lang="en-CA" baseline="0" dirty="0" smtClean="0"/>
              <a:t>Specific </a:t>
            </a:r>
          </a:p>
          <a:p>
            <a:r>
              <a:rPr lang="en-CA" baseline="0" dirty="0" smtClean="0"/>
              <a:t>Measurable </a:t>
            </a:r>
          </a:p>
          <a:p>
            <a:r>
              <a:rPr lang="en-CA" baseline="0" dirty="0" smtClean="0"/>
              <a:t>Agreed Upon </a:t>
            </a:r>
          </a:p>
          <a:p>
            <a:r>
              <a:rPr lang="en-CA" baseline="0" dirty="0" smtClean="0"/>
              <a:t>Relevant </a:t>
            </a:r>
          </a:p>
          <a:p>
            <a:r>
              <a:rPr lang="en-CA" baseline="0" dirty="0" smtClean="0"/>
              <a:t>Timely </a:t>
            </a:r>
          </a:p>
        </p:txBody>
      </p:sp>
      <p:sp>
        <p:nvSpPr>
          <p:cNvPr id="4" name="Slide Number Placeholder 3"/>
          <p:cNvSpPr>
            <a:spLocks noGrp="1"/>
          </p:cNvSpPr>
          <p:nvPr>
            <p:ph type="sldNum" sz="quarter" idx="5"/>
          </p:nvPr>
        </p:nvSpPr>
        <p:spPr/>
        <p:txBody>
          <a:bodyPr/>
          <a:lstStyle/>
          <a:p>
            <a:fld id="{BDE06B36-65AD-2F40-9EA2-BE4E70FD914C}" type="slidenum">
              <a:rPr lang="en-US" smtClean="0"/>
              <a:pPr/>
              <a:t>17</a:t>
            </a:fld>
            <a:endParaRPr lang="en-US" dirty="0"/>
          </a:p>
        </p:txBody>
      </p:sp>
    </p:spTree>
    <p:extLst>
      <p:ext uri="{BB962C8B-B14F-4D97-AF65-F5344CB8AC3E}">
        <p14:creationId xmlns:p14="http://schemas.microsoft.com/office/powerpoint/2010/main" val="38434782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kern="1200" dirty="0">
                <a:solidFill>
                  <a:schemeClr val="tx1"/>
                </a:solidFill>
                <a:effectLst/>
                <a:latin typeface="Tahoma Regular"/>
                <a:ea typeface="+mn-ea"/>
                <a:cs typeface="+mn-cs"/>
              </a:rPr>
              <a:t>Using the quality evaluation process, the method of calculating the indicator result is identified. Terms used in the indicator are defined and sources for obtaining the required data are specified. </a:t>
            </a:r>
            <a:endParaRPr lang="en-GB" sz="1200" b="0" i="0" kern="1200" dirty="0">
              <a:solidFill>
                <a:schemeClr val="tx1"/>
              </a:solidFill>
              <a:effectLst/>
              <a:latin typeface="Tahoma Regular"/>
              <a:ea typeface="+mn-ea"/>
              <a:cs typeface="+mn-cs"/>
            </a:endParaRPr>
          </a:p>
          <a:p>
            <a:endParaRPr lang="en-GB" dirty="0"/>
          </a:p>
        </p:txBody>
      </p:sp>
      <p:sp>
        <p:nvSpPr>
          <p:cNvPr id="4" name="Slide Number Placeholder 3"/>
          <p:cNvSpPr>
            <a:spLocks noGrp="1"/>
          </p:cNvSpPr>
          <p:nvPr>
            <p:ph type="sldNum" sz="quarter" idx="5"/>
          </p:nvPr>
        </p:nvSpPr>
        <p:spPr/>
        <p:txBody>
          <a:bodyPr/>
          <a:lstStyle/>
          <a:p>
            <a:fld id="{BDE06B36-65AD-2F40-9EA2-BE4E70FD914C}" type="slidenum">
              <a:rPr lang="en-US" smtClean="0"/>
              <a:pPr/>
              <a:t>18</a:t>
            </a:fld>
            <a:endParaRPr lang="en-US" dirty="0"/>
          </a:p>
        </p:txBody>
      </p:sp>
    </p:spTree>
    <p:extLst>
      <p:ext uri="{BB962C8B-B14F-4D97-AF65-F5344CB8AC3E}">
        <p14:creationId xmlns:p14="http://schemas.microsoft.com/office/powerpoint/2010/main" val="31463027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kern="1200" dirty="0">
                <a:solidFill>
                  <a:schemeClr val="tx1"/>
                </a:solidFill>
                <a:effectLst/>
                <a:latin typeface="Tahoma Regular"/>
                <a:ea typeface="+mn-ea"/>
                <a:cs typeface="+mn-cs"/>
              </a:rPr>
              <a:t>As an example, these SMART indicators were developed to measure the impact of introducing a new intervention in an occupational therapy practice. In this example, the structure indicators measure the availability of staff trained to use the intervention, as well availability of local suppliers to provide equipment required for the occupational therapy intervention</a:t>
            </a:r>
            <a:endParaRPr lang="en-GB" sz="1200" b="0" i="0" kern="1200" dirty="0">
              <a:solidFill>
                <a:schemeClr val="tx1"/>
              </a:solidFill>
              <a:effectLst/>
              <a:latin typeface="Tahoma Regular"/>
              <a:ea typeface="+mn-ea"/>
              <a:cs typeface="+mn-cs"/>
            </a:endParaRPr>
          </a:p>
          <a:p>
            <a:endParaRPr lang="en-GB" dirty="0" smtClean="0"/>
          </a:p>
          <a:p>
            <a:r>
              <a:rPr lang="en-GB" dirty="0" smtClean="0"/>
              <a:t>Local supply</a:t>
            </a:r>
            <a:r>
              <a:rPr lang="en-GB" baseline="0" dirty="0" smtClean="0"/>
              <a:t> of materials are likely to have a lower carbon foot print, and hopefully can be locally maintained. </a:t>
            </a:r>
            <a:endParaRPr lang="en-GB" dirty="0"/>
          </a:p>
        </p:txBody>
      </p:sp>
      <p:sp>
        <p:nvSpPr>
          <p:cNvPr id="4" name="Slide Number Placeholder 3"/>
          <p:cNvSpPr>
            <a:spLocks noGrp="1"/>
          </p:cNvSpPr>
          <p:nvPr>
            <p:ph type="sldNum" sz="quarter" idx="5"/>
          </p:nvPr>
        </p:nvSpPr>
        <p:spPr/>
        <p:txBody>
          <a:bodyPr/>
          <a:lstStyle/>
          <a:p>
            <a:fld id="{BDE06B36-65AD-2F40-9EA2-BE4E70FD914C}" type="slidenum">
              <a:rPr lang="en-US" smtClean="0"/>
              <a:pPr/>
              <a:t>19</a:t>
            </a:fld>
            <a:endParaRPr lang="en-US" dirty="0"/>
          </a:p>
        </p:txBody>
      </p:sp>
    </p:spTree>
    <p:extLst>
      <p:ext uri="{BB962C8B-B14F-4D97-AF65-F5344CB8AC3E}">
        <p14:creationId xmlns:p14="http://schemas.microsoft.com/office/powerpoint/2010/main" val="20665730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kern="1200" dirty="0">
                <a:solidFill>
                  <a:schemeClr val="tx1"/>
                </a:solidFill>
                <a:effectLst/>
                <a:latin typeface="Tahoma Regular"/>
                <a:ea typeface="+mn-ea"/>
                <a:cs typeface="+mn-cs"/>
              </a:rPr>
              <a:t>Under</a:t>
            </a:r>
            <a:r>
              <a:rPr lang="en-CA" sz="1200" b="0" i="0" kern="1200" baseline="0" dirty="0">
                <a:solidFill>
                  <a:schemeClr val="tx1"/>
                </a:solidFill>
                <a:effectLst/>
                <a:latin typeface="Tahoma Regular"/>
                <a:ea typeface="+mn-ea"/>
                <a:cs typeface="+mn-cs"/>
              </a:rPr>
              <a:t> process perspectives </a:t>
            </a:r>
            <a:endParaRPr lang="en-CA" sz="1200" b="0" i="0" kern="1200" dirty="0">
              <a:solidFill>
                <a:schemeClr val="tx1"/>
              </a:solidFill>
              <a:effectLst/>
              <a:latin typeface="Tahoma Regular"/>
              <a:ea typeface="+mn-ea"/>
              <a:cs typeface="+mn-cs"/>
            </a:endParaRPr>
          </a:p>
          <a:p>
            <a:r>
              <a:rPr lang="en-CA" sz="1200" b="0" i="0" kern="1200" dirty="0">
                <a:solidFill>
                  <a:schemeClr val="tx1"/>
                </a:solidFill>
                <a:effectLst/>
                <a:latin typeface="Tahoma Regular"/>
                <a:ea typeface="+mn-ea"/>
                <a:cs typeface="+mn-cs"/>
              </a:rPr>
              <a:t>SMART process indicators evaluate the number of clients each month meeting eligibility criteria that actually receive the occupational therapy intervention – accessibility</a:t>
            </a:r>
            <a:r>
              <a:rPr lang="en-CA" sz="1200" b="0" i="0" kern="1200" baseline="0" dirty="0">
                <a:solidFill>
                  <a:schemeClr val="tx1"/>
                </a:solidFill>
                <a:effectLst/>
                <a:latin typeface="Tahoma Regular"/>
                <a:ea typeface="+mn-ea"/>
                <a:cs typeface="+mn-cs"/>
              </a:rPr>
              <a:t> of service</a:t>
            </a:r>
            <a:r>
              <a:rPr lang="en-CA" sz="1200" b="0" i="0" kern="1200" dirty="0">
                <a:solidFill>
                  <a:schemeClr val="tx1"/>
                </a:solidFill>
                <a:effectLst/>
                <a:latin typeface="Tahoma Regular"/>
                <a:ea typeface="+mn-ea"/>
                <a:cs typeface="+mn-cs"/>
              </a:rPr>
              <a:t>, as well as the average number of sessions required per client to deliver the intervention according to the treatment protocol – the efficiency</a:t>
            </a:r>
            <a:r>
              <a:rPr lang="en-CA" sz="1200" b="0" i="0" kern="1200" baseline="0" dirty="0">
                <a:solidFill>
                  <a:schemeClr val="tx1"/>
                </a:solidFill>
                <a:effectLst/>
                <a:latin typeface="Tahoma Regular"/>
                <a:ea typeface="+mn-ea"/>
                <a:cs typeface="+mn-cs"/>
              </a:rPr>
              <a:t> of the service. </a:t>
            </a:r>
            <a:endParaRPr lang="en-GB" sz="1200" b="0" i="0" kern="1200" dirty="0">
              <a:solidFill>
                <a:schemeClr val="tx1"/>
              </a:solidFill>
              <a:effectLst/>
              <a:latin typeface="Tahoma Regular"/>
              <a:ea typeface="+mn-ea"/>
              <a:cs typeface="+mn-cs"/>
            </a:endParaRPr>
          </a:p>
          <a:p>
            <a:endParaRPr lang="en-GB" dirty="0"/>
          </a:p>
        </p:txBody>
      </p:sp>
      <p:sp>
        <p:nvSpPr>
          <p:cNvPr id="4" name="Slide Number Placeholder 3"/>
          <p:cNvSpPr>
            <a:spLocks noGrp="1"/>
          </p:cNvSpPr>
          <p:nvPr>
            <p:ph type="sldNum" sz="quarter" idx="5"/>
          </p:nvPr>
        </p:nvSpPr>
        <p:spPr/>
        <p:txBody>
          <a:bodyPr/>
          <a:lstStyle/>
          <a:p>
            <a:fld id="{BDE06B36-65AD-2F40-9EA2-BE4E70FD914C}" type="slidenum">
              <a:rPr lang="en-US" smtClean="0"/>
              <a:pPr/>
              <a:t>20</a:t>
            </a:fld>
            <a:endParaRPr lang="en-US" dirty="0"/>
          </a:p>
        </p:txBody>
      </p:sp>
    </p:spTree>
    <p:extLst>
      <p:ext uri="{BB962C8B-B14F-4D97-AF65-F5344CB8AC3E}">
        <p14:creationId xmlns:p14="http://schemas.microsoft.com/office/powerpoint/2010/main" val="28056759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kern="1200" dirty="0">
                <a:solidFill>
                  <a:schemeClr val="tx1"/>
                </a:solidFill>
                <a:effectLst/>
                <a:latin typeface="Tahoma Regular"/>
                <a:ea typeface="+mn-ea"/>
                <a:cs typeface="+mn-cs"/>
              </a:rPr>
              <a:t>And then finally looking</a:t>
            </a:r>
            <a:r>
              <a:rPr lang="en-CA" sz="1200" b="0" i="0" kern="1200" baseline="0" dirty="0">
                <a:solidFill>
                  <a:schemeClr val="tx1"/>
                </a:solidFill>
                <a:effectLst/>
                <a:latin typeface="Tahoma Regular"/>
                <a:ea typeface="+mn-ea"/>
                <a:cs typeface="+mn-cs"/>
              </a:rPr>
              <a:t> at the outcome perspectives </a:t>
            </a:r>
            <a:endParaRPr lang="en-CA" sz="1200" b="0" i="0" kern="1200" dirty="0">
              <a:solidFill>
                <a:schemeClr val="tx1"/>
              </a:solidFill>
              <a:effectLst/>
              <a:latin typeface="Tahoma Regular"/>
              <a:ea typeface="+mn-ea"/>
              <a:cs typeface="+mn-cs"/>
            </a:endParaRPr>
          </a:p>
          <a:p>
            <a:r>
              <a:rPr lang="en-CA" sz="1200" b="0" i="0" kern="1200" dirty="0">
                <a:solidFill>
                  <a:schemeClr val="tx1"/>
                </a:solidFill>
                <a:effectLst/>
                <a:latin typeface="Tahoma Regular"/>
                <a:ea typeface="+mn-ea"/>
                <a:cs typeface="+mn-cs"/>
              </a:rPr>
              <a:t>SMART outcome indicators evaluate the average functional gains made by clients - effectiveness, the number of clients that are satisfied to follow the protocol – person</a:t>
            </a:r>
            <a:r>
              <a:rPr lang="en-CA" sz="1200" b="0" i="0" kern="1200" baseline="0" dirty="0">
                <a:solidFill>
                  <a:schemeClr val="tx1"/>
                </a:solidFill>
                <a:effectLst/>
                <a:latin typeface="Tahoma Regular"/>
                <a:ea typeface="+mn-ea"/>
                <a:cs typeface="+mn-cs"/>
              </a:rPr>
              <a:t> </a:t>
            </a:r>
            <a:r>
              <a:rPr lang="en-CA" sz="1200" b="0" i="0" kern="1200" baseline="0" dirty="0" err="1">
                <a:solidFill>
                  <a:schemeClr val="tx1"/>
                </a:solidFill>
                <a:effectLst/>
                <a:latin typeface="Tahoma Regular"/>
                <a:ea typeface="+mn-ea"/>
                <a:cs typeface="+mn-cs"/>
              </a:rPr>
              <a:t>centredness</a:t>
            </a:r>
            <a:r>
              <a:rPr lang="en-CA" sz="1200" b="0" i="0" kern="1200" dirty="0">
                <a:solidFill>
                  <a:schemeClr val="tx1"/>
                </a:solidFill>
                <a:effectLst/>
                <a:latin typeface="Tahoma Regular"/>
                <a:ea typeface="+mn-ea"/>
                <a:cs typeface="+mn-cs"/>
              </a:rPr>
              <a:t> and the incidence of harm to clients or staff associated with use of the intervention – safety</a:t>
            </a:r>
            <a:r>
              <a:rPr lang="en-CA" sz="1200" b="0" i="0" kern="1200" baseline="0" dirty="0">
                <a:solidFill>
                  <a:schemeClr val="tx1"/>
                </a:solidFill>
                <a:effectLst/>
                <a:latin typeface="Tahoma Regular"/>
                <a:ea typeface="+mn-ea"/>
                <a:cs typeface="+mn-cs"/>
              </a:rPr>
              <a:t> </a:t>
            </a:r>
            <a:endParaRPr lang="en-GB" sz="1200" b="0" i="0" kern="1200" dirty="0">
              <a:solidFill>
                <a:schemeClr val="tx1"/>
              </a:solidFill>
              <a:effectLst/>
              <a:latin typeface="Tahoma Regular"/>
              <a:ea typeface="+mn-ea"/>
              <a:cs typeface="+mn-cs"/>
            </a:endParaRPr>
          </a:p>
          <a:p>
            <a:endParaRPr lang="en-GB" dirty="0" smtClean="0"/>
          </a:p>
          <a:p>
            <a:endParaRPr lang="en-GB" dirty="0"/>
          </a:p>
        </p:txBody>
      </p:sp>
      <p:sp>
        <p:nvSpPr>
          <p:cNvPr id="4" name="Slide Number Placeholder 3"/>
          <p:cNvSpPr>
            <a:spLocks noGrp="1"/>
          </p:cNvSpPr>
          <p:nvPr>
            <p:ph type="sldNum" sz="quarter" idx="5"/>
          </p:nvPr>
        </p:nvSpPr>
        <p:spPr/>
        <p:txBody>
          <a:bodyPr/>
          <a:lstStyle/>
          <a:p>
            <a:fld id="{BDE06B36-65AD-2F40-9EA2-BE4E70FD914C}" type="slidenum">
              <a:rPr lang="en-US" smtClean="0"/>
              <a:pPr/>
              <a:t>21</a:t>
            </a:fld>
            <a:endParaRPr lang="en-US" dirty="0"/>
          </a:p>
        </p:txBody>
      </p:sp>
    </p:spTree>
    <p:extLst>
      <p:ext uri="{BB962C8B-B14F-4D97-AF65-F5344CB8AC3E}">
        <p14:creationId xmlns:p14="http://schemas.microsoft.com/office/powerpoint/2010/main" val="1479688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Firstly</a:t>
            </a:r>
            <a:r>
              <a:rPr lang="en-US" baseline="0" dirty="0"/>
              <a:t> </a:t>
            </a:r>
            <a:r>
              <a:rPr lang="en-US" dirty="0"/>
              <a:t>I</a:t>
            </a:r>
            <a:r>
              <a:rPr lang="en-US" baseline="0" dirty="0"/>
              <a:t> would like to take you whistle stop tour of the WFOT, for some of you this will be very familiar and for others this might be new information.  </a:t>
            </a:r>
            <a:endParaRPr lang="en-US" dirty="0"/>
          </a:p>
        </p:txBody>
      </p:sp>
      <p:sp>
        <p:nvSpPr>
          <p:cNvPr id="4" name="Slide Number Placeholder 3"/>
          <p:cNvSpPr>
            <a:spLocks noGrp="1"/>
          </p:cNvSpPr>
          <p:nvPr>
            <p:ph type="sldNum" sz="quarter" idx="10"/>
          </p:nvPr>
        </p:nvSpPr>
        <p:spPr/>
        <p:txBody>
          <a:bodyPr/>
          <a:lstStyle/>
          <a:p>
            <a:fld id="{BDE06B36-65AD-2F40-9EA2-BE4E70FD914C}" type="slidenum">
              <a:rPr lang="en-US" smtClean="0"/>
              <a:pPr/>
              <a:t>2</a:t>
            </a:fld>
            <a:endParaRPr lang="en-US" dirty="0"/>
          </a:p>
        </p:txBody>
      </p:sp>
    </p:spTree>
    <p:extLst>
      <p:ext uri="{BB962C8B-B14F-4D97-AF65-F5344CB8AC3E}">
        <p14:creationId xmlns:p14="http://schemas.microsoft.com/office/powerpoint/2010/main" val="28475309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err="1" smtClean="0"/>
              <a:t>SusQI</a:t>
            </a:r>
            <a:r>
              <a:rPr lang="en-US" baseline="0" dirty="0" smtClean="0"/>
              <a:t> – taken from the Centre for Sustainable Healthcare  </a:t>
            </a:r>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4A463A66-E59E-4EE9-AE92-2226C80D6060}" type="slidenum">
              <a:rPr lang="en-GB" smtClean="0"/>
              <a:pPr>
                <a:defRPr/>
              </a:pPr>
              <a:t>22</a:t>
            </a:fld>
            <a:endParaRPr lang="en-GB"/>
          </a:p>
        </p:txBody>
      </p:sp>
    </p:spTree>
    <p:extLst>
      <p:ext uri="{BB962C8B-B14F-4D97-AF65-F5344CB8AC3E}">
        <p14:creationId xmlns:p14="http://schemas.microsoft.com/office/powerpoint/2010/main" val="15651655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Started January 2021</a:t>
            </a:r>
            <a:r>
              <a:rPr lang="en-US" baseline="0" dirty="0" smtClean="0"/>
              <a:t> – May 2021 – used QUEST framework with the team to design and implement the Programme </a:t>
            </a:r>
          </a:p>
          <a:p>
            <a:r>
              <a:rPr lang="en-US" baseline="0" dirty="0" smtClean="0"/>
              <a:t>Closed May 2021 as funding source was time limited – winter funds </a:t>
            </a:r>
          </a:p>
          <a:p>
            <a:r>
              <a:rPr lang="en-US" baseline="0" dirty="0" smtClean="0"/>
              <a:t>Re-Opened November 2021 with funding from CCG for an initial 18 months with a view to continuation funding if successful in meeting its principle aims </a:t>
            </a:r>
            <a:endParaRPr lang="en-US" dirty="0"/>
          </a:p>
        </p:txBody>
      </p:sp>
      <p:sp>
        <p:nvSpPr>
          <p:cNvPr id="4" name="Slide Number Placeholder 3"/>
          <p:cNvSpPr>
            <a:spLocks noGrp="1"/>
          </p:cNvSpPr>
          <p:nvPr>
            <p:ph type="sldNum" sz="quarter" idx="10"/>
          </p:nvPr>
        </p:nvSpPr>
        <p:spPr/>
        <p:txBody>
          <a:bodyPr/>
          <a:lstStyle/>
          <a:p>
            <a:fld id="{BDE06B36-65AD-2F40-9EA2-BE4E70FD914C}" type="slidenum">
              <a:rPr lang="en-US" smtClean="0"/>
              <a:pPr/>
              <a:t>23</a:t>
            </a:fld>
            <a:endParaRPr lang="en-US" dirty="0"/>
          </a:p>
        </p:txBody>
      </p:sp>
    </p:spTree>
    <p:extLst>
      <p:ext uri="{BB962C8B-B14F-4D97-AF65-F5344CB8AC3E}">
        <p14:creationId xmlns:p14="http://schemas.microsoft.com/office/powerpoint/2010/main" val="13501020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Concern in the borough about significant</a:t>
            </a:r>
            <a:r>
              <a:rPr lang="en-US" baseline="0" dirty="0" smtClean="0"/>
              <a:t> </a:t>
            </a:r>
            <a:r>
              <a:rPr lang="en-US" dirty="0" smtClean="0"/>
              <a:t>inequalities and barriers to accessing healthcare,</a:t>
            </a:r>
            <a:r>
              <a:rPr lang="en-US" baseline="0" dirty="0" smtClean="0"/>
              <a:t> healthcare is often inaccessible and often does not meet the needs of members of our community, diversifying, working in formal partnership with VCS which is more trusted among certain groups or individuals in the community.  We know that young black men are more likely than other ethnic groups to be sectioned and require potentially traumatic admission to the ward, rather than access GP or other primary or secondary care.  This type of services is designed to be an alternative to traditional clinical service as we know them at this time.  </a:t>
            </a:r>
            <a:endParaRPr lang="en-US" dirty="0"/>
          </a:p>
        </p:txBody>
      </p:sp>
      <p:sp>
        <p:nvSpPr>
          <p:cNvPr id="4" name="Slide Number Placeholder 3"/>
          <p:cNvSpPr>
            <a:spLocks noGrp="1"/>
          </p:cNvSpPr>
          <p:nvPr>
            <p:ph type="sldNum" sz="quarter" idx="10"/>
          </p:nvPr>
        </p:nvSpPr>
        <p:spPr/>
        <p:txBody>
          <a:bodyPr/>
          <a:lstStyle/>
          <a:p>
            <a:fld id="{BDE06B36-65AD-2F40-9EA2-BE4E70FD914C}" type="slidenum">
              <a:rPr lang="en-US" smtClean="0"/>
              <a:pPr/>
              <a:t>24</a:t>
            </a:fld>
            <a:endParaRPr lang="en-US" dirty="0"/>
          </a:p>
        </p:txBody>
      </p:sp>
    </p:spTree>
    <p:extLst>
      <p:ext uri="{BB962C8B-B14F-4D97-AF65-F5344CB8AC3E}">
        <p14:creationId xmlns:p14="http://schemas.microsoft.com/office/powerpoint/2010/main" val="3875153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E06B36-65AD-2F40-9EA2-BE4E70FD914C}" type="slidenum">
              <a:rPr lang="en-US" smtClean="0"/>
              <a:pPr/>
              <a:t>29</a:t>
            </a:fld>
            <a:endParaRPr lang="en-US" dirty="0"/>
          </a:p>
        </p:txBody>
      </p:sp>
    </p:spTree>
    <p:extLst>
      <p:ext uri="{BB962C8B-B14F-4D97-AF65-F5344CB8AC3E}">
        <p14:creationId xmlns:p14="http://schemas.microsoft.com/office/powerpoint/2010/main" val="411932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working group</a:t>
            </a:r>
            <a:r>
              <a:rPr lang="en-GB" baseline="0" dirty="0"/>
              <a:t> has developed numerous resources available free on the WFOT website which have also been translated into French, German and Spanish.  </a:t>
            </a:r>
            <a:endParaRPr lang="en-GB" dirty="0"/>
          </a:p>
        </p:txBody>
      </p:sp>
      <p:sp>
        <p:nvSpPr>
          <p:cNvPr id="4" name="Slide Number Placeholder 3"/>
          <p:cNvSpPr>
            <a:spLocks noGrp="1"/>
          </p:cNvSpPr>
          <p:nvPr>
            <p:ph type="sldNum" sz="quarter" idx="5"/>
          </p:nvPr>
        </p:nvSpPr>
        <p:spPr/>
        <p:txBody>
          <a:bodyPr/>
          <a:lstStyle/>
          <a:p>
            <a:fld id="{BDE06B36-65AD-2F40-9EA2-BE4E70FD914C}" type="slidenum">
              <a:rPr lang="en-US" smtClean="0"/>
              <a:pPr/>
              <a:t>30</a:t>
            </a:fld>
            <a:endParaRPr lang="en-US" dirty="0"/>
          </a:p>
        </p:txBody>
      </p:sp>
    </p:spTree>
    <p:extLst>
      <p:ext uri="{BB962C8B-B14F-4D97-AF65-F5344CB8AC3E}">
        <p14:creationId xmlns:p14="http://schemas.microsoft.com/office/powerpoint/2010/main" val="11739610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BDE06B36-65AD-2F40-9EA2-BE4E70FD914C}" type="slidenum">
              <a:rPr lang="en-US" smtClean="0"/>
              <a:pPr/>
              <a:t>31</a:t>
            </a:fld>
            <a:endParaRPr lang="en-US" dirty="0"/>
          </a:p>
        </p:txBody>
      </p:sp>
    </p:spTree>
    <p:extLst>
      <p:ext uri="{BB962C8B-B14F-4D97-AF65-F5344CB8AC3E}">
        <p14:creationId xmlns:p14="http://schemas.microsoft.com/office/powerpoint/2010/main" val="32002486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Several</a:t>
            </a:r>
            <a:r>
              <a:rPr lang="en-CA" baseline="0" dirty="0"/>
              <a:t> Case Studies have been developed based on actual services and programmes around the world  – we are looking to develop more of these from around the world – so if you go away and use this tool, find it useful then it would be great if you could share it with us and add to the growing body of evidence and resources. </a:t>
            </a:r>
          </a:p>
          <a:p>
            <a:endParaRPr lang="en-CA" dirty="0"/>
          </a:p>
        </p:txBody>
      </p:sp>
      <p:sp>
        <p:nvSpPr>
          <p:cNvPr id="4" name="Slide Number Placeholder 3"/>
          <p:cNvSpPr>
            <a:spLocks noGrp="1"/>
          </p:cNvSpPr>
          <p:nvPr>
            <p:ph type="sldNum" sz="quarter" idx="5"/>
          </p:nvPr>
        </p:nvSpPr>
        <p:spPr/>
        <p:txBody>
          <a:bodyPr/>
          <a:lstStyle/>
          <a:p>
            <a:fld id="{BDE06B36-65AD-2F40-9EA2-BE4E70FD914C}" type="slidenum">
              <a:rPr lang="en-US" smtClean="0"/>
              <a:pPr/>
              <a:t>32</a:t>
            </a:fld>
            <a:endParaRPr lang="en-US" dirty="0"/>
          </a:p>
        </p:txBody>
      </p:sp>
    </p:spTree>
    <p:extLst>
      <p:ext uri="{BB962C8B-B14F-4D97-AF65-F5344CB8AC3E}">
        <p14:creationId xmlns:p14="http://schemas.microsoft.com/office/powerpoint/2010/main" val="15569675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BDE06B36-65AD-2F40-9EA2-BE4E70FD914C}" type="slidenum">
              <a:rPr lang="en-US" smtClean="0"/>
              <a:pPr/>
              <a:t>33</a:t>
            </a:fld>
            <a:endParaRPr lang="en-US" dirty="0"/>
          </a:p>
        </p:txBody>
      </p:sp>
    </p:spTree>
    <p:extLst>
      <p:ext uri="{BB962C8B-B14F-4D97-AF65-F5344CB8AC3E}">
        <p14:creationId xmlns:p14="http://schemas.microsoft.com/office/powerpoint/2010/main" val="34238514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 Education – students</a:t>
            </a:r>
            <a:r>
              <a:rPr lang="en-US" baseline="0" dirty="0"/>
              <a:t> were invited to complete the online QUEST Programme, then complete a case study using the worksheets and materials together with their peers and set quality standards for the case example, </a:t>
            </a:r>
          </a:p>
          <a:p>
            <a:pPr marL="0" marR="0" lvl="0" indent="0" algn="l" defTabSz="914400" rtl="0" eaLnBrk="1" fontAlgn="auto" latinLnBrk="0" hangingPunct="1">
              <a:lnSpc>
                <a:spcPct val="100000"/>
              </a:lnSpc>
              <a:spcBef>
                <a:spcPts val="0"/>
              </a:spcBef>
              <a:spcAft>
                <a:spcPts val="0"/>
              </a:spcAft>
              <a:buClrTx/>
              <a:buSzTx/>
              <a:buFontTx/>
              <a:buNone/>
              <a:tabLst/>
              <a:defRPr/>
            </a:pPr>
            <a:r>
              <a:rPr lang="is-IS" baseline="0" dirty="0" smtClean="0"/>
              <a:t>. </a:t>
            </a:r>
            <a:endParaRPr lang="is-I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a:t>
            </a:r>
            <a:r>
              <a:rPr lang="is-IS" baseline="0" dirty="0"/>
              <a:t>nd these have been posted on website </a:t>
            </a:r>
          </a:p>
          <a:p>
            <a:r>
              <a:rPr lang="en-CA" dirty="0"/>
              <a:t>University of Cardiff is including</a:t>
            </a:r>
            <a:r>
              <a:rPr lang="en-CA" baseline="0" dirty="0"/>
              <a:t> this in their Programme </a:t>
            </a:r>
            <a:endParaRPr lang="en-CA" baseline="0" dirty="0" smtClean="0"/>
          </a:p>
          <a:p>
            <a:endParaRPr lang="en-CA" baseline="0" dirty="0" smtClean="0"/>
          </a:p>
          <a:p>
            <a:r>
              <a:rPr lang="en-US" baseline="0" dirty="0" smtClean="0"/>
              <a:t>I</a:t>
            </a:r>
            <a:r>
              <a:rPr lang="is-IS" baseline="0" dirty="0" smtClean="0"/>
              <a:t>t is recognised that it is neccessary now for students to have a good understanding of Qaulity Indicators and the Q</a:t>
            </a:r>
            <a:r>
              <a:rPr lang="en-US" baseline="0" dirty="0" smtClean="0"/>
              <a:t>u</a:t>
            </a:r>
            <a:r>
              <a:rPr lang="is-IS" baseline="0" dirty="0" smtClean="0"/>
              <a:t>ality Improvement process as part of their education, so that they are adoping this approach from the outset in the workplace</a:t>
            </a:r>
            <a:endParaRPr lang="en-CA" dirty="0"/>
          </a:p>
        </p:txBody>
      </p:sp>
      <p:sp>
        <p:nvSpPr>
          <p:cNvPr id="4" name="Slide Number Placeholder 3"/>
          <p:cNvSpPr>
            <a:spLocks noGrp="1"/>
          </p:cNvSpPr>
          <p:nvPr>
            <p:ph type="sldNum" sz="quarter" idx="5"/>
          </p:nvPr>
        </p:nvSpPr>
        <p:spPr/>
        <p:txBody>
          <a:bodyPr/>
          <a:lstStyle/>
          <a:p>
            <a:fld id="{BDE06B36-65AD-2F40-9EA2-BE4E70FD914C}" type="slidenum">
              <a:rPr lang="en-US" smtClean="0"/>
              <a:pPr/>
              <a:t>34</a:t>
            </a:fld>
            <a:endParaRPr lang="en-US" dirty="0"/>
          </a:p>
        </p:txBody>
      </p:sp>
    </p:spTree>
    <p:extLst>
      <p:ext uri="{BB962C8B-B14F-4D97-AF65-F5344CB8AC3E}">
        <p14:creationId xmlns:p14="http://schemas.microsoft.com/office/powerpoint/2010/main" val="6836627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s-IS" baseline="0" dirty="0"/>
              <a:t>In Argnetina a group of practitioners have been using the QUEST to evaluate the effectiveness of telehealth that has recently been rolled out due to the COVID pandemic – something I am sure many of us can relate to! </a:t>
            </a:r>
            <a:endParaRPr lang="is-I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is-IS" baseline="0" dirty="0" smtClean="0"/>
              <a:t>I am sure many of you are very familiar with having had to move services to telehealth – and now we are looking at a new normal of using onine, increase use of apps and digital technology, it will be important to evaluate this against quality indicators, for which clients is it appropriate, for which is it safe, for which is it increasingly accessibility, reduction in travel might have enviromental and social benefits – and for us to undersand what are the limits and health and wellbeing implications of moving to an online service – we are now talking blended or hybrid services and this means we are needing to understand the benefits and negative implications.   </a:t>
            </a:r>
            <a:endParaRPr lang="is-IS" baseline="0" dirty="0"/>
          </a:p>
          <a:p>
            <a:endParaRPr lang="en-CA" dirty="0"/>
          </a:p>
        </p:txBody>
      </p:sp>
      <p:sp>
        <p:nvSpPr>
          <p:cNvPr id="4" name="Slide Number Placeholder 3"/>
          <p:cNvSpPr>
            <a:spLocks noGrp="1"/>
          </p:cNvSpPr>
          <p:nvPr>
            <p:ph type="sldNum" sz="quarter" idx="5"/>
          </p:nvPr>
        </p:nvSpPr>
        <p:spPr/>
        <p:txBody>
          <a:bodyPr/>
          <a:lstStyle/>
          <a:p>
            <a:fld id="{BDE06B36-65AD-2F40-9EA2-BE4E70FD914C}" type="slidenum">
              <a:rPr lang="en-US" smtClean="0"/>
              <a:pPr/>
              <a:t>35</a:t>
            </a:fld>
            <a:endParaRPr lang="en-US" dirty="0"/>
          </a:p>
        </p:txBody>
      </p:sp>
    </p:spTree>
    <p:extLst>
      <p:ext uri="{BB962C8B-B14F-4D97-AF65-F5344CB8AC3E}">
        <p14:creationId xmlns:p14="http://schemas.microsoft.com/office/powerpoint/2010/main" val="1513475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DE06B36-65AD-2F40-9EA2-BE4E70FD914C}" type="slidenum">
              <a:rPr lang="en-US" smtClean="0"/>
              <a:pPr/>
              <a:t>3</a:t>
            </a:fld>
            <a:endParaRPr lang="en-US" dirty="0"/>
          </a:p>
        </p:txBody>
      </p:sp>
    </p:spTree>
    <p:extLst>
      <p:ext uri="{BB962C8B-B14F-4D97-AF65-F5344CB8AC3E}">
        <p14:creationId xmlns:p14="http://schemas.microsoft.com/office/powerpoint/2010/main" val="16667515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Within the UK we are used to working with lots of quality standards, targets for quality assurance and there is several practice standards and recommendations for particular settings developed by the RCOT – the standards are likely to fall within the seven domains of the QUEST Quality Indicators. </a:t>
            </a:r>
            <a:endParaRPr lang="is-I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is-IS" baseline="0" dirty="0" smtClean="0"/>
              <a:t>It was useful to apply the QUEST to a setting in which I worked and used </a:t>
            </a:r>
            <a:r>
              <a:rPr lang="is-IS" baseline="0" dirty="0"/>
              <a:t>QUEST to set quality standards specific for the occupational therapy service that align with </a:t>
            </a:r>
            <a:r>
              <a:rPr lang="is-IS" baseline="0" dirty="0" smtClean="0"/>
              <a:t>Quality Inpatient Eating </a:t>
            </a:r>
            <a:r>
              <a:rPr lang="is-IS" baseline="0" dirty="0"/>
              <a:t>Disorder </a:t>
            </a:r>
            <a:r>
              <a:rPr lang="is-IS" baseline="0" dirty="0" smtClean="0"/>
              <a:t>Srandards – some specifically linked to the role of OT and how they meet the stadards others involved other members of the MDT.  </a:t>
            </a:r>
            <a:endParaRPr lang="is-IS" baseline="0" dirty="0"/>
          </a:p>
          <a:p>
            <a:endParaRPr lang="en-CA" dirty="0"/>
          </a:p>
        </p:txBody>
      </p:sp>
      <p:sp>
        <p:nvSpPr>
          <p:cNvPr id="4" name="Slide Number Placeholder 3"/>
          <p:cNvSpPr>
            <a:spLocks noGrp="1"/>
          </p:cNvSpPr>
          <p:nvPr>
            <p:ph type="sldNum" sz="quarter" idx="5"/>
          </p:nvPr>
        </p:nvSpPr>
        <p:spPr/>
        <p:txBody>
          <a:bodyPr/>
          <a:lstStyle/>
          <a:p>
            <a:fld id="{BDE06B36-65AD-2F40-9EA2-BE4E70FD914C}" type="slidenum">
              <a:rPr lang="en-US" smtClean="0"/>
              <a:pPr/>
              <a:t>36</a:t>
            </a:fld>
            <a:endParaRPr lang="en-US" dirty="0"/>
          </a:p>
        </p:txBody>
      </p:sp>
    </p:spTree>
    <p:extLst>
      <p:ext uri="{BB962C8B-B14F-4D97-AF65-F5344CB8AC3E}">
        <p14:creationId xmlns:p14="http://schemas.microsoft.com/office/powerpoint/2010/main" val="35158464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WFOT </a:t>
            </a:r>
            <a:r>
              <a:rPr lang="en-GB" baseline="0" dirty="0" smtClean="0"/>
              <a:t>bulletin </a:t>
            </a:r>
            <a:endParaRPr lang="en-GB" baseline="0" dirty="0"/>
          </a:p>
          <a:p>
            <a:r>
              <a:rPr lang="en-GB" baseline="0" dirty="0"/>
              <a:t>Global survey that WFOT 2750 OT’s and Students responded from </a:t>
            </a:r>
            <a:r>
              <a:rPr lang="en-GB" baseline="0" dirty="0" smtClean="0"/>
              <a:t>100 countries </a:t>
            </a:r>
            <a:r>
              <a:rPr lang="en-GB" baseline="0" dirty="0"/>
              <a:t>– questions leading to the Quality Dimensions </a:t>
            </a:r>
            <a:r>
              <a:rPr lang="en-GB" baseline="0" dirty="0" smtClean="0"/>
              <a:t>– looking at the pandemic has impacted on rehabilitation practice </a:t>
            </a:r>
            <a:endParaRPr lang="en-GB" baseline="0" dirty="0"/>
          </a:p>
          <a:p>
            <a:r>
              <a:rPr lang="en-GB" baseline="0" dirty="0"/>
              <a:t>QUEST helped as a framework to help organise the findings </a:t>
            </a:r>
          </a:p>
          <a:p>
            <a:r>
              <a:rPr lang="en-GB" baseline="0" dirty="0"/>
              <a:t>WHO was looking for material to demonstrate the impact of COVID19 on rehabilitation and are keen to use </a:t>
            </a:r>
            <a:r>
              <a:rPr lang="en-GB" baseline="0" dirty="0" smtClean="0"/>
              <a:t>the research findings for the WHO </a:t>
            </a:r>
            <a:r>
              <a:rPr lang="en-GB" baseline="0" dirty="0"/>
              <a:t>Rehab 2030 initiative – </a:t>
            </a:r>
            <a:r>
              <a:rPr lang="en-GB" baseline="0" dirty="0" smtClean="0"/>
              <a:t>they are concerned of </a:t>
            </a:r>
            <a:r>
              <a:rPr lang="en-GB" baseline="0" dirty="0"/>
              <a:t>impact re </a:t>
            </a:r>
            <a:r>
              <a:rPr lang="en-GB" baseline="0" dirty="0" smtClean="0"/>
              <a:t>covid19 on rehabilitation services and keen to understand – the capacity for rehabilitation to continue and how this might be facilitated </a:t>
            </a:r>
            <a:endParaRPr lang="en-GB" dirty="0"/>
          </a:p>
        </p:txBody>
      </p:sp>
      <p:sp>
        <p:nvSpPr>
          <p:cNvPr id="4" name="Slide Number Placeholder 3"/>
          <p:cNvSpPr>
            <a:spLocks noGrp="1"/>
          </p:cNvSpPr>
          <p:nvPr>
            <p:ph type="sldNum" sz="quarter" idx="5"/>
          </p:nvPr>
        </p:nvSpPr>
        <p:spPr/>
        <p:txBody>
          <a:bodyPr/>
          <a:lstStyle/>
          <a:p>
            <a:fld id="{BDE06B36-65AD-2F40-9EA2-BE4E70FD914C}" type="slidenum">
              <a:rPr lang="en-US" smtClean="0"/>
              <a:pPr/>
              <a:t>37</a:t>
            </a:fld>
            <a:endParaRPr lang="en-US" dirty="0"/>
          </a:p>
        </p:txBody>
      </p:sp>
    </p:spTree>
    <p:extLst>
      <p:ext uri="{BB962C8B-B14F-4D97-AF65-F5344CB8AC3E}">
        <p14:creationId xmlns:p14="http://schemas.microsoft.com/office/powerpoint/2010/main" val="8629021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DE06B36-65AD-2F40-9EA2-BE4E70FD914C}" type="slidenum">
              <a:rPr lang="en-US" smtClean="0"/>
              <a:pPr/>
              <a:t>38</a:t>
            </a:fld>
            <a:endParaRPr lang="en-US" dirty="0"/>
          </a:p>
        </p:txBody>
      </p:sp>
    </p:spTree>
    <p:extLst>
      <p:ext uri="{BB962C8B-B14F-4D97-AF65-F5344CB8AC3E}">
        <p14:creationId xmlns:p14="http://schemas.microsoft.com/office/powerpoint/2010/main" val="27054034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Thank you very much for taking the time to join me today and  listen to this presentation.</a:t>
            </a:r>
          </a:p>
          <a:p>
            <a:r>
              <a:rPr lang="en-US" baseline="0" dirty="0" smtClean="0"/>
              <a:t>If you would like to be in contact then please do let us know – we would like to support person to be using this in practice and share their examples so we can build the knowledge and evidence in using QUEST and how this is of benefit to the clients we serve. </a:t>
            </a:r>
          </a:p>
          <a:p>
            <a:r>
              <a:rPr lang="en-US" baseline="0" dirty="0" smtClean="0"/>
              <a:t>We now have about 10 minutes for some questions </a:t>
            </a:r>
          </a:p>
          <a:p>
            <a:endParaRPr lang="en-US" baseline="0" dirty="0" smtClean="0"/>
          </a:p>
          <a:p>
            <a:endParaRPr lang="en-US" baseline="0" dirty="0"/>
          </a:p>
        </p:txBody>
      </p:sp>
      <p:sp>
        <p:nvSpPr>
          <p:cNvPr id="4" name="Slide Number Placeholder 3"/>
          <p:cNvSpPr>
            <a:spLocks noGrp="1"/>
          </p:cNvSpPr>
          <p:nvPr>
            <p:ph type="sldNum" sz="quarter" idx="10"/>
          </p:nvPr>
        </p:nvSpPr>
        <p:spPr/>
        <p:txBody>
          <a:bodyPr/>
          <a:lstStyle/>
          <a:p>
            <a:fld id="{BDE06B36-65AD-2F40-9EA2-BE4E70FD914C}" type="slidenum">
              <a:rPr lang="en-US" smtClean="0"/>
              <a:pPr/>
              <a:t>39</a:t>
            </a:fld>
            <a:endParaRPr lang="en-US" dirty="0"/>
          </a:p>
        </p:txBody>
      </p:sp>
    </p:spTree>
    <p:extLst>
      <p:ext uri="{BB962C8B-B14F-4D97-AF65-F5344CB8AC3E}">
        <p14:creationId xmlns:p14="http://schemas.microsoft.com/office/powerpoint/2010/main" val="12988109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E06B36-65AD-2F40-9EA2-BE4E70FD914C}" type="slidenum">
              <a:rPr lang="en-US" smtClean="0"/>
              <a:pPr/>
              <a:t>4</a:t>
            </a:fld>
            <a:endParaRPr lang="en-US" dirty="0"/>
          </a:p>
        </p:txBody>
      </p:sp>
    </p:spTree>
    <p:extLst>
      <p:ext uri="{BB962C8B-B14F-4D97-AF65-F5344CB8AC3E}">
        <p14:creationId xmlns:p14="http://schemas.microsoft.com/office/powerpoint/2010/main" val="32330974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92500" lnSpcReduction="10000"/>
          </a:bodyPr>
          <a:lstStyle/>
          <a:p>
            <a:r>
              <a:rPr lang="en-GB" b="1" dirty="0"/>
              <a:t>For us in the UK,</a:t>
            </a:r>
            <a:r>
              <a:rPr lang="en-GB" b="1" baseline="0" dirty="0"/>
              <a:t> RCOT is a member of  COTEC – the Council of Occupational Therapy for European Countries </a:t>
            </a:r>
            <a:endParaRPr lang="en-GB" b="1" dirty="0"/>
          </a:p>
          <a:p>
            <a:r>
              <a:rPr lang="en-GB" baseline="0" dirty="0"/>
              <a:t>The UK was one of the founding countries of the WFOT in 1952</a:t>
            </a:r>
            <a:endParaRPr lang="en-GB" b="1" dirty="0"/>
          </a:p>
          <a:p>
            <a:endParaRPr lang="en-GB" b="1" dirty="0"/>
          </a:p>
          <a:p>
            <a:r>
              <a:rPr lang="en-GB" b="1" dirty="0"/>
              <a:t>Full Member Organisations </a:t>
            </a:r>
            <a:r>
              <a:rPr lang="en-GB" dirty="0"/>
              <a:t>= National Occupational Therapy</a:t>
            </a:r>
            <a:r>
              <a:rPr lang="en-GB" baseline="0" dirty="0"/>
              <a:t> Associations who have a constitution that meets the membership requirements of the WFOT in addition to having one or more WFOT Approved Education Programmes. Each Full Member has full voting rights.</a:t>
            </a:r>
          </a:p>
          <a:p>
            <a:r>
              <a:rPr lang="en-GB" baseline="0" dirty="0"/>
              <a:t> </a:t>
            </a:r>
          </a:p>
          <a:p>
            <a:endParaRPr lang="en-GB" b="1" baseline="0" dirty="0"/>
          </a:p>
          <a:p>
            <a:r>
              <a:rPr lang="en-GB" b="1" baseline="0" dirty="0"/>
              <a:t>Associate Membership </a:t>
            </a:r>
            <a:r>
              <a:rPr lang="en-GB" baseline="0" dirty="0"/>
              <a:t>= National Occupational Therapy Associations who have a constitution that meets the membership requirements of the WFOT but </a:t>
            </a:r>
            <a:r>
              <a:rPr lang="en-GB" b="1" u="sng" baseline="0" dirty="0"/>
              <a:t>no</a:t>
            </a:r>
            <a:r>
              <a:rPr lang="en-GB" baseline="0" dirty="0"/>
              <a:t> WFOT Approved Education Programmes. Associate Members have no voting rights.</a:t>
            </a:r>
          </a:p>
          <a:p>
            <a:endParaRPr lang="en-GB" b="1" baseline="0" dirty="0"/>
          </a:p>
          <a:p>
            <a:r>
              <a:rPr lang="en-GB" b="1" baseline="0" dirty="0"/>
              <a:t>Regional Groups </a:t>
            </a:r>
            <a:r>
              <a:rPr lang="en-GB" baseline="0" dirty="0"/>
              <a:t>= International OT Groups/Councils. No voting rights.</a:t>
            </a:r>
          </a:p>
          <a:p>
            <a:endParaRPr lang="en-GB" baseline="0" dirty="0"/>
          </a:p>
          <a:p>
            <a:r>
              <a:rPr lang="en-GB" dirty="0"/>
              <a:t>Arabic Occupational Therapists Regional Group (AOTRG) - Since 2012 </a:t>
            </a:r>
          </a:p>
          <a:p>
            <a:r>
              <a:rPr lang="en-GB" dirty="0"/>
              <a:t>Association of Caribbean Occupational Therapists (ACOT) - Since 1994 </a:t>
            </a:r>
          </a:p>
          <a:p>
            <a:r>
              <a:rPr lang="en-GB" dirty="0"/>
              <a:t>Asia Pacific Occupational Therapists Regional Group (APOTRG) - Since 2006 </a:t>
            </a:r>
          </a:p>
          <a:p>
            <a:r>
              <a:rPr lang="en-GB" dirty="0"/>
              <a:t>Council of Occupational Therapists for the European Countries (COTEC) - Since 1994 </a:t>
            </a:r>
          </a:p>
          <a:p>
            <a:r>
              <a:rPr lang="en-GB" dirty="0" err="1"/>
              <a:t>Confederacion</a:t>
            </a:r>
            <a:r>
              <a:rPr lang="en-GB" dirty="0"/>
              <a:t> Latino Americana De </a:t>
            </a:r>
            <a:r>
              <a:rPr lang="en-GB" dirty="0" err="1"/>
              <a:t>Terapeutas</a:t>
            </a:r>
            <a:r>
              <a:rPr lang="en-GB" baseline="0" dirty="0"/>
              <a:t> </a:t>
            </a:r>
            <a:r>
              <a:rPr lang="en-GB" dirty="0" err="1"/>
              <a:t>Ocupacionales</a:t>
            </a:r>
            <a:r>
              <a:rPr lang="en-GB" dirty="0"/>
              <a:t> (CLATO) - Since 2002 </a:t>
            </a:r>
          </a:p>
          <a:p>
            <a:r>
              <a:rPr lang="en-GB" dirty="0"/>
              <a:t>Occupational Therapy Africa Regional Group (OTARG) - Since 2004 </a:t>
            </a:r>
          </a:p>
          <a:p>
            <a:r>
              <a:rPr lang="en-GB" dirty="0"/>
              <a:t>Kuwait Group -  Since 2003 </a:t>
            </a:r>
          </a:p>
          <a:p>
            <a:endParaRPr lang="en-GB" baseline="0" dirty="0"/>
          </a:p>
          <a:p>
            <a:endParaRPr lang="en-GB" dirty="0"/>
          </a:p>
        </p:txBody>
      </p:sp>
      <p:sp>
        <p:nvSpPr>
          <p:cNvPr id="4" name="Slide Number Placeholder 3"/>
          <p:cNvSpPr>
            <a:spLocks noGrp="1"/>
          </p:cNvSpPr>
          <p:nvPr>
            <p:ph type="sldNum" sz="quarter" idx="10"/>
          </p:nvPr>
        </p:nvSpPr>
        <p:spPr/>
        <p:txBody>
          <a:bodyPr/>
          <a:lstStyle/>
          <a:p>
            <a:fld id="{FEA1A0CD-5E5A-420F-839F-8F18BA73F6AC}" type="slidenum">
              <a:rPr lang="en-GB" smtClean="0"/>
              <a:pPr/>
              <a:t>6</a:t>
            </a:fld>
            <a:endParaRPr lang="en-GB" dirty="0"/>
          </a:p>
        </p:txBody>
      </p:sp>
    </p:spTree>
    <p:extLst>
      <p:ext uri="{BB962C8B-B14F-4D97-AF65-F5344CB8AC3E}">
        <p14:creationId xmlns:p14="http://schemas.microsoft.com/office/powerpoint/2010/main" val="4708482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a:t>
            </a:r>
            <a:r>
              <a:rPr lang="en-US" baseline="0" dirty="0"/>
              <a:t> that I will be presenting comes under practice development </a:t>
            </a:r>
            <a:endParaRPr lang="en-US" dirty="0"/>
          </a:p>
        </p:txBody>
      </p:sp>
      <p:sp>
        <p:nvSpPr>
          <p:cNvPr id="4" name="Slide Number Placeholder 3"/>
          <p:cNvSpPr>
            <a:spLocks noGrp="1"/>
          </p:cNvSpPr>
          <p:nvPr>
            <p:ph type="sldNum" sz="quarter" idx="10"/>
          </p:nvPr>
        </p:nvSpPr>
        <p:spPr/>
        <p:txBody>
          <a:bodyPr/>
          <a:lstStyle/>
          <a:p>
            <a:fld id="{BDE06B36-65AD-2F40-9EA2-BE4E70FD914C}" type="slidenum">
              <a:rPr lang="en-US" smtClean="0"/>
              <a:pPr/>
              <a:t>7</a:t>
            </a:fld>
            <a:endParaRPr lang="en-US" dirty="0"/>
          </a:p>
        </p:txBody>
      </p:sp>
    </p:spTree>
    <p:extLst>
      <p:ext uri="{BB962C8B-B14F-4D97-AF65-F5344CB8AC3E}">
        <p14:creationId xmlns:p14="http://schemas.microsoft.com/office/powerpoint/2010/main" val="10649432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BDE06B36-65AD-2F40-9EA2-BE4E70FD914C}" type="slidenum">
              <a:rPr lang="en-US" smtClean="0"/>
              <a:pPr/>
              <a:t>9</a:t>
            </a:fld>
            <a:endParaRPr lang="en-US" dirty="0"/>
          </a:p>
        </p:txBody>
      </p:sp>
    </p:spTree>
    <p:extLst>
      <p:ext uri="{BB962C8B-B14F-4D97-AF65-F5344CB8AC3E}">
        <p14:creationId xmlns:p14="http://schemas.microsoft.com/office/powerpoint/2010/main" val="12474135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Human</a:t>
            </a:r>
            <a:r>
              <a:rPr lang="en-US" baseline="0" dirty="0"/>
              <a:t> Resource Project 2020 – available free on the WFOT website gives global demographics of the occupational therapy profession – such as training </a:t>
            </a:r>
            <a:r>
              <a:rPr lang="en-US" baseline="0" dirty="0" err="1"/>
              <a:t>programmes</a:t>
            </a:r>
            <a:r>
              <a:rPr lang="en-US" baseline="0" dirty="0"/>
              <a:t>, and the numbers of those that are WFOT approved.  </a:t>
            </a:r>
            <a:endParaRPr lang="en-US" baseline="0" dirty="0" smtClean="0"/>
          </a:p>
          <a:p>
            <a:endParaRPr lang="en-US" baseline="0" dirty="0" smtClean="0"/>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To be an individual member</a:t>
            </a:r>
            <a:r>
              <a:rPr lang="en-US" baseline="0" dirty="0" smtClean="0"/>
              <a:t> of the WFOT at </a:t>
            </a:r>
            <a:r>
              <a:rPr lang="en-US" baseline="0" dirty="0" err="1" smtClean="0"/>
              <a:t>approx</a:t>
            </a:r>
            <a:r>
              <a:rPr lang="en-US" baseline="0" dirty="0" smtClean="0"/>
              <a:t> £20 per year you can do so through the RCOT – there are member benefits, such as access to all resources on website and discounts on books and being part of the advancement of the profession globally.  The vast majority of the work of the WFOT is done by volunteers such as myself, there is </a:t>
            </a:r>
            <a:r>
              <a:rPr lang="en-US" baseline="0" dirty="0" err="1" smtClean="0"/>
              <a:t>approx</a:t>
            </a:r>
            <a:r>
              <a:rPr lang="en-US" baseline="0" dirty="0" smtClean="0"/>
              <a:t> 80 live projects being run by volunteers such as the one I am about to present.   </a:t>
            </a:r>
          </a:p>
          <a:p>
            <a:endParaRPr lang="en-US" dirty="0"/>
          </a:p>
        </p:txBody>
      </p:sp>
      <p:sp>
        <p:nvSpPr>
          <p:cNvPr id="4" name="Slide Number Placeholder 3"/>
          <p:cNvSpPr>
            <a:spLocks noGrp="1"/>
          </p:cNvSpPr>
          <p:nvPr>
            <p:ph type="sldNum" sz="quarter" idx="10"/>
          </p:nvPr>
        </p:nvSpPr>
        <p:spPr/>
        <p:txBody>
          <a:bodyPr/>
          <a:lstStyle/>
          <a:p>
            <a:fld id="{BDE06B36-65AD-2F40-9EA2-BE4E70FD914C}" type="slidenum">
              <a:rPr lang="en-US" smtClean="0"/>
              <a:pPr/>
              <a:t>10</a:t>
            </a:fld>
            <a:endParaRPr lang="en-US" dirty="0"/>
          </a:p>
        </p:txBody>
      </p:sp>
    </p:spTree>
    <p:extLst>
      <p:ext uri="{BB962C8B-B14F-4D97-AF65-F5344CB8AC3E}">
        <p14:creationId xmlns:p14="http://schemas.microsoft.com/office/powerpoint/2010/main" val="41820080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Quality</a:t>
            </a:r>
            <a:r>
              <a:rPr lang="en-US" baseline="0" dirty="0"/>
              <a:t> Improvement is increasingly becoming part of every day language, for all of us I imagine. Some of you may have been led or been involved in Qi within your practice areas.  </a:t>
            </a:r>
          </a:p>
          <a:p>
            <a:r>
              <a:rPr lang="en-US" baseline="0" dirty="0"/>
              <a:t>Being able to demonstrate the value of Occupational Therapy interventions with quantifiable data is </a:t>
            </a:r>
            <a:r>
              <a:rPr lang="en-US" baseline="0" dirty="0" smtClean="0"/>
              <a:t>paramount to stop the profession from being </a:t>
            </a:r>
            <a:r>
              <a:rPr lang="en-US" baseline="0" dirty="0" err="1" smtClean="0"/>
              <a:t>marginalised</a:t>
            </a:r>
            <a:r>
              <a:rPr lang="en-US" baseline="0" dirty="0" smtClean="0"/>
              <a:t>, </a:t>
            </a:r>
            <a:r>
              <a:rPr lang="en-US" baseline="0" dirty="0"/>
              <a:t>and being able to show this through how we set and meet quality standards is one way of demonstrating the value of OT – </a:t>
            </a:r>
          </a:p>
          <a:p>
            <a:r>
              <a:rPr lang="en-US" baseline="0" dirty="0"/>
              <a:t>The Royal College of Occupational Therapy has </a:t>
            </a:r>
            <a:r>
              <a:rPr lang="en-US" baseline="0" dirty="0" smtClean="0"/>
              <a:t>focused on </a:t>
            </a:r>
            <a:r>
              <a:rPr lang="en-US" baseline="0" dirty="0"/>
              <a:t>this in its Improving Lives, Saving Money campaign that gives a plethora of case studies of how </a:t>
            </a:r>
            <a:r>
              <a:rPr lang="en-US" baseline="0" dirty="0" smtClean="0"/>
              <a:t>OTs meeting </a:t>
            </a:r>
            <a:r>
              <a:rPr lang="en-US" baseline="0" dirty="0"/>
              <a:t>quality </a:t>
            </a:r>
            <a:r>
              <a:rPr lang="en-US" baseline="0" dirty="0" smtClean="0"/>
              <a:t>standards, improving services and </a:t>
            </a:r>
            <a:r>
              <a:rPr lang="en-US" baseline="0" dirty="0"/>
              <a:t>are able to demonstrate </a:t>
            </a:r>
            <a:r>
              <a:rPr lang="en-US" baseline="0" dirty="0" smtClean="0"/>
              <a:t>finances </a:t>
            </a:r>
            <a:r>
              <a:rPr lang="en-US" baseline="0" dirty="0" smtClean="0"/>
              <a:t>involved (most often when there is cost savings there is carbon saving) </a:t>
            </a:r>
            <a:r>
              <a:rPr lang="en-US" baseline="0" dirty="0" smtClean="0"/>
              <a:t>–  It </a:t>
            </a:r>
            <a:r>
              <a:rPr lang="en-US" baseline="0" dirty="0"/>
              <a:t>has allowed those approaches that have been of benefit to the client and demonstrated cost savings to be replicated.     </a:t>
            </a:r>
            <a:r>
              <a:rPr lang="en-US" baseline="0" dirty="0" smtClean="0"/>
              <a:t> Such as having OTs within university support services – evidence shows this has allowed </a:t>
            </a:r>
            <a:r>
              <a:rPr lang="en-US" baseline="0" dirty="0" smtClean="0"/>
              <a:t>student who </a:t>
            </a:r>
            <a:r>
              <a:rPr lang="en-US" baseline="0" dirty="0" smtClean="0"/>
              <a:t>may otherwise have had more difficulties or in the worst case scenario not been able to continue studying – and complete courses, it may also prevent the need for the student to have to access other primary and secondary services.  </a:t>
            </a:r>
            <a:endParaRPr lang="en-US" baseline="0" dirty="0"/>
          </a:p>
          <a:p>
            <a:endParaRPr lang="en-US" baseline="0" dirty="0"/>
          </a:p>
          <a:p>
            <a:r>
              <a:rPr lang="en-US" baseline="0" dirty="0"/>
              <a:t>The Green Ward or Teams Competition facilitated by the Centre for Sustainable Healthcare takes the data a step further looking at financial implications, </a:t>
            </a:r>
            <a:r>
              <a:rPr lang="en-US" baseline="0" dirty="0" smtClean="0"/>
              <a:t>clinical improvements, social </a:t>
            </a:r>
            <a:r>
              <a:rPr lang="en-US" baseline="0" dirty="0"/>
              <a:t>and environmental benefits and carbon reduction – often when there are benefits in the former two there is a reduction in the later – in such current climates where we can design services that provide for the needs of today without compromising those needed for the future we must – the process for the green wards competitions is one that uses QI teaching staff about sustainability principles and how to calculate carbon use alongside clinical, social and financial components of the quality improvement.    One example is University Hospital </a:t>
            </a:r>
            <a:r>
              <a:rPr lang="en-US" baseline="0" dirty="0" err="1"/>
              <a:t>Southhampton</a:t>
            </a:r>
            <a:r>
              <a:rPr lang="en-US" baseline="0" dirty="0"/>
              <a:t> who pioneered Early </a:t>
            </a:r>
            <a:r>
              <a:rPr lang="en-US" baseline="0" dirty="0" err="1"/>
              <a:t>Mobilisation</a:t>
            </a:r>
            <a:r>
              <a:rPr lang="en-US" baseline="0" dirty="0"/>
              <a:t> on Cardiac Intensive Care Unit – reducing need for ventilation by 4 days and need for intensive cardiac stay by 6 days.  </a:t>
            </a:r>
            <a:r>
              <a:rPr lang="en-US" baseline="0" dirty="0" smtClean="0"/>
              <a:t>This and lots more examples are available on the Centre For Sustainable Health Care Website and OT is one of practice groups, and includes a large networks of OT’s engaged in improving the sustainability components of practice.    </a:t>
            </a:r>
            <a:endParaRPr lang="en-US" baseline="0" dirty="0"/>
          </a:p>
          <a:p>
            <a:endParaRPr lang="en-US" baseline="0" dirty="0"/>
          </a:p>
          <a:p>
            <a:endParaRPr lang="en-US" baseline="0" dirty="0"/>
          </a:p>
          <a:p>
            <a:r>
              <a:rPr lang="en-US" baseline="0" dirty="0"/>
              <a:t>Within the service where I work, QI is being rolled out with an expectation that we are doing QI projects as part of practice, training is becoming increasingly readily available to all staff, partnership with QI expert </a:t>
            </a:r>
            <a:r>
              <a:rPr lang="en-US" baseline="0" dirty="0" err="1"/>
              <a:t>organisations</a:t>
            </a:r>
            <a:r>
              <a:rPr lang="en-US" baseline="0" dirty="0"/>
              <a:t>.  The QI department works with teams to hear them, to hear where the issues and solutions are, there are often really good solutions within teams working in the services and those QI projects that have been most successful are those that have ha the full investment of the team because they have been born within the team, rather than those that feel imposed.   For example reducing self harm or violent incidents by understanding when these sorts of incidents are most likely to occur, thinking about what the factors are that might be causing more distress at this time and adapting the social or therapeutic environment at these time.  </a:t>
            </a:r>
          </a:p>
          <a:p>
            <a:r>
              <a:rPr lang="en-US" baseline="0" dirty="0"/>
              <a:t>  </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BDE06B36-65AD-2F40-9EA2-BE4E70FD914C}" type="slidenum">
              <a:rPr lang="en-US" smtClean="0"/>
              <a:pPr/>
              <a:t>11</a:t>
            </a:fld>
            <a:endParaRPr lang="en-US" dirty="0"/>
          </a:p>
        </p:txBody>
      </p:sp>
    </p:spTree>
    <p:extLst>
      <p:ext uri="{BB962C8B-B14F-4D97-AF65-F5344CB8AC3E}">
        <p14:creationId xmlns:p14="http://schemas.microsoft.com/office/powerpoint/2010/main" val="6645264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p:cNvSpPr/>
          <p:nvPr userDrawn="1"/>
        </p:nvSpPr>
        <p:spPr>
          <a:xfrm>
            <a:off x="1200" y="0"/>
            <a:ext cx="12193200" cy="5108400"/>
          </a:xfrm>
          <a:prstGeom prst="rect">
            <a:avLst/>
          </a:prstGeom>
          <a:solidFill>
            <a:srgbClr val="06A3B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b="0" i="0" dirty="0">
              <a:latin typeface="Tahoma Regular"/>
            </a:endParaRPr>
          </a:p>
        </p:txBody>
      </p:sp>
      <p:pic>
        <p:nvPicPr>
          <p:cNvPr id="4" name="Picture 3">
            <a:extLst>
              <a:ext uri="{FF2B5EF4-FFF2-40B4-BE49-F238E27FC236}">
                <a16:creationId xmlns="" xmlns:a16="http://schemas.microsoft.com/office/drawing/2014/main" id="{564B68CF-EDD9-A14C-922B-E2C3CD21229E}"/>
              </a:ext>
            </a:extLst>
          </p:cNvPr>
          <p:cNvPicPr>
            <a:picLocks noChangeAspect="1"/>
          </p:cNvPicPr>
          <p:nvPr userDrawn="1"/>
        </p:nvPicPr>
        <p:blipFill>
          <a:blip r:embed="rId2">
            <a:alphaModFix amt="20000"/>
          </a:blip>
          <a:stretch>
            <a:fillRect/>
          </a:stretch>
        </p:blipFill>
        <p:spPr>
          <a:xfrm>
            <a:off x="8324524" y="-1613610"/>
            <a:ext cx="3114890" cy="8335621"/>
          </a:xfrm>
          <a:prstGeom prst="rect">
            <a:avLst/>
          </a:prstGeom>
        </p:spPr>
      </p:pic>
      <p:sp>
        <p:nvSpPr>
          <p:cNvPr id="2" name="Title 1"/>
          <p:cNvSpPr>
            <a:spLocks noGrp="1"/>
          </p:cNvSpPr>
          <p:nvPr>
            <p:ph type="ctrTitle" hasCustomPrompt="1"/>
          </p:nvPr>
        </p:nvSpPr>
        <p:spPr>
          <a:xfrm>
            <a:off x="584462" y="578705"/>
            <a:ext cx="7156800" cy="2327493"/>
          </a:xfrm>
        </p:spPr>
        <p:txBody>
          <a:bodyPr anchor="b" anchorCtr="0">
            <a:normAutofit/>
          </a:bodyPr>
          <a:lstStyle>
            <a:lvl1pPr marL="0" marR="0" indent="0" algn="l" defTabSz="914400" rtl="0" eaLnBrk="1" fontAlgn="auto" latinLnBrk="0" hangingPunct="1">
              <a:lnSpc>
                <a:spcPct val="90000"/>
              </a:lnSpc>
              <a:spcBef>
                <a:spcPct val="0"/>
              </a:spcBef>
              <a:spcAft>
                <a:spcPts val="0"/>
              </a:spcAft>
              <a:buClrTx/>
              <a:buSzTx/>
              <a:buFontTx/>
              <a:buNone/>
              <a:tabLst/>
              <a:defRPr sz="4400" b="0" i="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sz="4800" dirty="0">
                <a:solidFill>
                  <a:schemeClr val="bg1"/>
                </a:solidFill>
                <a:latin typeface="Tahoma Regular" charset="0"/>
                <a:ea typeface="Tahoma Regular" charset="0"/>
                <a:cs typeface="Tahoma Regular" charset="0"/>
              </a:rPr>
              <a:t>Enter your presentation title here</a:t>
            </a:r>
            <a:endParaRPr lang="en-US" dirty="0"/>
          </a:p>
        </p:txBody>
      </p:sp>
      <p:sp>
        <p:nvSpPr>
          <p:cNvPr id="12" name="Text Placeholder 11">
            <a:extLst>
              <a:ext uri="{FF2B5EF4-FFF2-40B4-BE49-F238E27FC236}">
                <a16:creationId xmlns="" xmlns:a16="http://schemas.microsoft.com/office/drawing/2014/main" id="{5B10F4FE-1FE7-FE4A-9609-3D86BC437E85}"/>
              </a:ext>
            </a:extLst>
          </p:cNvPr>
          <p:cNvSpPr>
            <a:spLocks noGrp="1"/>
          </p:cNvSpPr>
          <p:nvPr>
            <p:ph type="body" sz="quarter" idx="10" hasCustomPrompt="1"/>
          </p:nvPr>
        </p:nvSpPr>
        <p:spPr>
          <a:xfrm>
            <a:off x="585081" y="3493893"/>
            <a:ext cx="7156800" cy="1003839"/>
          </a:xfrm>
        </p:spPr>
        <p:txBody>
          <a:bodyPr>
            <a:normAutofit/>
          </a:bodyPr>
          <a:lstStyle>
            <a:lvl1pPr marL="0" indent="0">
              <a:buNone/>
              <a:defRPr sz="2400">
                <a:solidFill>
                  <a:schemeClr val="bg1"/>
                </a:solidFill>
              </a:defRPr>
            </a:lvl1pPr>
          </a:lstStyle>
          <a:p>
            <a:pPr lvl="0"/>
            <a:r>
              <a:rPr lang="en-US" dirty="0"/>
              <a:t>Presentation subtitle</a:t>
            </a:r>
          </a:p>
        </p:txBody>
      </p:sp>
      <p:sp>
        <p:nvSpPr>
          <p:cNvPr id="10" name="Rectangle 9">
            <a:extLst>
              <a:ext uri="{FF2B5EF4-FFF2-40B4-BE49-F238E27FC236}">
                <a16:creationId xmlns="" xmlns:a16="http://schemas.microsoft.com/office/drawing/2014/main" id="{3FDE9654-ABF2-234F-8607-9484BEA9571B}"/>
              </a:ext>
            </a:extLst>
          </p:cNvPr>
          <p:cNvSpPr/>
          <p:nvPr userDrawn="1"/>
        </p:nvSpPr>
        <p:spPr>
          <a:xfrm>
            <a:off x="1200" y="5108400"/>
            <a:ext cx="12192000" cy="1749600"/>
          </a:xfrm>
          <a:prstGeom prst="rect">
            <a:avLst/>
          </a:prstGeom>
          <a:solidFill>
            <a:srgbClr val="1E17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 xmlns:a16="http://schemas.microsoft.com/office/drawing/2014/main" id="{81577AE8-C017-674B-AD83-744C5CB86346}"/>
              </a:ext>
            </a:extLst>
          </p:cNvPr>
          <p:cNvPicPr>
            <a:picLocks noChangeAspect="1"/>
          </p:cNvPicPr>
          <p:nvPr userDrawn="1"/>
        </p:nvPicPr>
        <p:blipFill rotWithShape="1">
          <a:blip r:embed="rId3">
            <a:alphaModFix/>
          </a:blip>
          <a:srcRect l="7659" t="11628" r="10655" b="10073"/>
          <a:stretch/>
        </p:blipFill>
        <p:spPr>
          <a:xfrm>
            <a:off x="482860" y="5391064"/>
            <a:ext cx="2415213" cy="1161602"/>
          </a:xfrm>
          <a:prstGeom prst="rect">
            <a:avLst/>
          </a:prstGeom>
        </p:spPr>
      </p:pic>
      <p:sp>
        <p:nvSpPr>
          <p:cNvPr id="28" name="Footer Placeholder 4">
            <a:extLst>
              <a:ext uri="{FF2B5EF4-FFF2-40B4-BE49-F238E27FC236}">
                <a16:creationId xmlns="" xmlns:a16="http://schemas.microsoft.com/office/drawing/2014/main" id="{1069D101-E030-6042-A8ED-C62CCE0A0F99}"/>
              </a:ext>
            </a:extLst>
          </p:cNvPr>
          <p:cNvSpPr>
            <a:spLocks noGrp="1"/>
          </p:cNvSpPr>
          <p:nvPr>
            <p:ph type="ftr" sz="quarter" idx="3"/>
          </p:nvPr>
        </p:nvSpPr>
        <p:spPr>
          <a:xfrm>
            <a:off x="6176095" y="5738089"/>
            <a:ext cx="5406012" cy="584166"/>
          </a:xfrm>
          <a:prstGeom prst="rect">
            <a:avLst/>
          </a:prstGeom>
        </p:spPr>
        <p:txBody>
          <a:bodyPr vert="horz" lIns="0" tIns="0" rIns="0" bIns="0" rtlCol="0" anchor="b" anchorCtr="0"/>
          <a:lstStyle>
            <a:lvl1pPr algn="r">
              <a:defRPr lang="en-US" sz="1000" b="0" i="0" kern="1200">
                <a:solidFill>
                  <a:schemeClr val="bg1"/>
                </a:solidFill>
                <a:latin typeface="Tahoma Regular"/>
                <a:ea typeface="Tahoma Regular"/>
                <a:cs typeface="Tahoma Regular"/>
              </a:defRPr>
            </a:lvl1pPr>
          </a:lstStyle>
          <a:p>
            <a:r>
              <a:rPr lang="en-GB">
                <a:ea typeface="Tahoma Regular" charset="0"/>
                <a:cs typeface="Tahoma Regular" charset="0"/>
              </a:rPr>
              <a:t>World Federation of Occupational Therapists  |  www.wfot.org  |  </a:t>
            </a:r>
            <a:fld id="{0BA0C596-DA81-1041-A9DE-154DAED79775}" type="datetime3">
              <a:rPr lang="en-GB" smtClean="0">
                <a:ea typeface="Tahoma Regular" charset="0"/>
                <a:cs typeface="Tahoma Regular" charset="0"/>
              </a:rPr>
              <a:pPr/>
              <a:t>3 June 2022</a:t>
            </a:fld>
            <a:endParaRPr lang="en-GB" dirty="0">
              <a:ea typeface="Tahoma Regular" charset="0"/>
              <a:cs typeface="Tahoma Regular" charset="0"/>
            </a:endParaRPr>
          </a:p>
        </p:txBody>
      </p:sp>
    </p:spTree>
    <p:extLst>
      <p:ext uri="{BB962C8B-B14F-4D97-AF65-F5344CB8AC3E}">
        <p14:creationId xmlns:p14="http://schemas.microsoft.com/office/powerpoint/2010/main" val="9987660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429335" y="598059"/>
            <a:ext cx="7165633" cy="508630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8" name="Title 1">
            <a:extLst>
              <a:ext uri="{FF2B5EF4-FFF2-40B4-BE49-F238E27FC236}">
                <a16:creationId xmlns="" xmlns:a16="http://schemas.microsoft.com/office/drawing/2014/main" id="{6D94422E-539A-D645-8317-77D755F6D1E0}"/>
              </a:ext>
            </a:extLst>
          </p:cNvPr>
          <p:cNvSpPr>
            <a:spLocks noGrp="1"/>
          </p:cNvSpPr>
          <p:nvPr>
            <p:ph type="title"/>
          </p:nvPr>
        </p:nvSpPr>
        <p:spPr>
          <a:xfrm>
            <a:off x="590340" y="598058"/>
            <a:ext cx="3255796" cy="1730363"/>
          </a:xfrm>
        </p:spPr>
        <p:txBody>
          <a:bodyPr anchor="b"/>
          <a:lstStyle>
            <a:lvl1pPr>
              <a:defRPr sz="3200"/>
            </a:lvl1pPr>
          </a:lstStyle>
          <a:p>
            <a:r>
              <a:rPr lang="en-US"/>
              <a:t>Click to edit Master title style</a:t>
            </a:r>
            <a:endParaRPr lang="en-US" dirty="0"/>
          </a:p>
        </p:txBody>
      </p:sp>
      <p:sp>
        <p:nvSpPr>
          <p:cNvPr id="9" name="Text Placeholder 3">
            <a:extLst>
              <a:ext uri="{FF2B5EF4-FFF2-40B4-BE49-F238E27FC236}">
                <a16:creationId xmlns="" xmlns:a16="http://schemas.microsoft.com/office/drawing/2014/main" id="{9C4D82F5-6B28-3C4D-B14C-AAA08CCB966F}"/>
              </a:ext>
            </a:extLst>
          </p:cNvPr>
          <p:cNvSpPr>
            <a:spLocks noGrp="1"/>
          </p:cNvSpPr>
          <p:nvPr>
            <p:ph type="body" sz="half" idx="2"/>
          </p:nvPr>
        </p:nvSpPr>
        <p:spPr>
          <a:xfrm>
            <a:off x="590340" y="2928632"/>
            <a:ext cx="3255796" cy="275573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a:extLst>
              <a:ext uri="{FF2B5EF4-FFF2-40B4-BE49-F238E27FC236}">
                <a16:creationId xmlns="" xmlns:a16="http://schemas.microsoft.com/office/drawing/2014/main" id="{F7D32E7A-4353-1B47-B914-B5387E0F0966}"/>
              </a:ext>
            </a:extLst>
          </p:cNvPr>
          <p:cNvSpPr>
            <a:spLocks noGrp="1"/>
          </p:cNvSpPr>
          <p:nvPr>
            <p:ph type="ftr" sz="quarter" idx="10"/>
          </p:nvPr>
        </p:nvSpPr>
        <p:spPr/>
        <p:txBody>
          <a:bodyPr/>
          <a:lstStyle/>
          <a:p>
            <a:r>
              <a:rPr lang="en-GB">
                <a:ea typeface="Tahoma Regular" charset="0"/>
                <a:cs typeface="Tahoma Regular" charset="0"/>
              </a:rPr>
              <a:t>World Federation of Occupational Therapists  |  www.wfot.org  |  </a:t>
            </a:r>
            <a:fld id="{0BA0C596-DA81-1041-A9DE-154DAED79775}" type="datetime3">
              <a:rPr lang="en-GB" smtClean="0">
                <a:ea typeface="Tahoma Regular" charset="0"/>
                <a:cs typeface="Tahoma Regular" charset="0"/>
              </a:rPr>
              <a:pPr/>
              <a:t>3 June 2022</a:t>
            </a:fld>
            <a:endParaRPr lang="en-GB" dirty="0">
              <a:ea typeface="Tahoma Regular" charset="0"/>
              <a:cs typeface="Tahoma Regular" charset="0"/>
            </a:endParaRPr>
          </a:p>
        </p:txBody>
      </p:sp>
      <p:sp>
        <p:nvSpPr>
          <p:cNvPr id="7" name="Slide Number Placeholder 6">
            <a:extLst>
              <a:ext uri="{FF2B5EF4-FFF2-40B4-BE49-F238E27FC236}">
                <a16:creationId xmlns="" xmlns:a16="http://schemas.microsoft.com/office/drawing/2014/main" id="{54A5FCA8-9871-7C41-B643-6B7D55A7B359}"/>
              </a:ext>
            </a:extLst>
          </p:cNvPr>
          <p:cNvSpPr>
            <a:spLocks noGrp="1"/>
          </p:cNvSpPr>
          <p:nvPr>
            <p:ph type="sldNum" sz="quarter" idx="11"/>
          </p:nvPr>
        </p:nvSpPr>
        <p:spPr/>
        <p:txBody>
          <a:bodyPr/>
          <a:lstStyle/>
          <a:p>
            <a:fld id="{EFEE215D-0D3A-BC4C-A46E-CA6261A2387A}" type="slidenum">
              <a:rPr lang="uk-UA" smtClean="0"/>
              <a:pPr/>
              <a:t>‹#›</a:t>
            </a:fld>
            <a:endParaRPr lang="uk-UA" dirty="0"/>
          </a:p>
        </p:txBody>
      </p:sp>
    </p:spTree>
    <p:extLst>
      <p:ext uri="{BB962C8B-B14F-4D97-AF65-F5344CB8AC3E}">
        <p14:creationId xmlns:p14="http://schemas.microsoft.com/office/powerpoint/2010/main" val="6086557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40405" y="578024"/>
            <a:ext cx="2649065" cy="511576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99766" y="578024"/>
            <a:ext cx="7793625" cy="511576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 xmlns:a16="http://schemas.microsoft.com/office/drawing/2014/main" id="{326AA77A-6C12-0447-94C1-760A680DA5ED}"/>
              </a:ext>
            </a:extLst>
          </p:cNvPr>
          <p:cNvSpPr>
            <a:spLocks noGrp="1"/>
          </p:cNvSpPr>
          <p:nvPr>
            <p:ph type="ftr" sz="quarter" idx="10"/>
          </p:nvPr>
        </p:nvSpPr>
        <p:spPr/>
        <p:txBody>
          <a:bodyPr/>
          <a:lstStyle/>
          <a:p>
            <a:r>
              <a:rPr lang="en-GB">
                <a:ea typeface="Tahoma Regular" charset="0"/>
                <a:cs typeface="Tahoma Regular" charset="0"/>
              </a:rPr>
              <a:t>World Federation of Occupational Therapists  |  www.wfot.org  |  </a:t>
            </a:r>
            <a:fld id="{0BA0C596-DA81-1041-A9DE-154DAED79775}" type="datetime3">
              <a:rPr lang="en-GB" smtClean="0">
                <a:ea typeface="Tahoma Regular" charset="0"/>
                <a:cs typeface="Tahoma Regular" charset="0"/>
              </a:rPr>
              <a:pPr/>
              <a:t>3 June 2022</a:t>
            </a:fld>
            <a:endParaRPr lang="en-GB" dirty="0">
              <a:ea typeface="Tahoma Regular" charset="0"/>
              <a:cs typeface="Tahoma Regular" charset="0"/>
            </a:endParaRPr>
          </a:p>
        </p:txBody>
      </p:sp>
      <p:sp>
        <p:nvSpPr>
          <p:cNvPr id="7" name="Slide Number Placeholder 6">
            <a:extLst>
              <a:ext uri="{FF2B5EF4-FFF2-40B4-BE49-F238E27FC236}">
                <a16:creationId xmlns="" xmlns:a16="http://schemas.microsoft.com/office/drawing/2014/main" id="{96CF7493-6615-8940-9602-3CFCB60B1A20}"/>
              </a:ext>
            </a:extLst>
          </p:cNvPr>
          <p:cNvSpPr>
            <a:spLocks noGrp="1"/>
          </p:cNvSpPr>
          <p:nvPr>
            <p:ph type="sldNum" sz="quarter" idx="11"/>
          </p:nvPr>
        </p:nvSpPr>
        <p:spPr/>
        <p:txBody>
          <a:bodyPr/>
          <a:lstStyle/>
          <a:p>
            <a:fld id="{EFEE215D-0D3A-BC4C-A46E-CA6261A2387A}" type="slidenum">
              <a:rPr lang="uk-UA" smtClean="0"/>
              <a:pPr/>
              <a:t>‹#›</a:t>
            </a:fld>
            <a:endParaRPr lang="uk-UA" dirty="0"/>
          </a:p>
        </p:txBody>
      </p:sp>
    </p:spTree>
    <p:extLst>
      <p:ext uri="{BB962C8B-B14F-4D97-AF65-F5344CB8AC3E}">
        <p14:creationId xmlns:p14="http://schemas.microsoft.com/office/powerpoint/2010/main" val="7736515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nyPPT.com">
    <p:spTree>
      <p:nvGrpSpPr>
        <p:cNvPr id="1" name=""/>
        <p:cNvGrpSpPr/>
        <p:nvPr/>
      </p:nvGrpSpPr>
      <p:grpSpPr>
        <a:xfrm>
          <a:off x="0" y="0"/>
          <a:ext cx="0" cy="0"/>
          <a:chOff x="0" y="0"/>
          <a:chExt cx="0" cy="0"/>
        </a:xfrm>
      </p:grpSpPr>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6663628"/>
      </p:ext>
    </p:extLst>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0912" y="588187"/>
            <a:ext cx="11014057" cy="1166400"/>
          </a:xfrm>
        </p:spPr>
        <p:txBody>
          <a:bodyPr/>
          <a:lstStyle/>
          <a:p>
            <a:r>
              <a:rPr lang="en-US"/>
              <a:t>Click to edit Master title style</a:t>
            </a:r>
            <a:endParaRPr lang="en-US" dirty="0"/>
          </a:p>
        </p:txBody>
      </p:sp>
      <p:sp>
        <p:nvSpPr>
          <p:cNvPr id="3" name="Content Placeholder 2"/>
          <p:cNvSpPr>
            <a:spLocks noGrp="1"/>
          </p:cNvSpPr>
          <p:nvPr>
            <p:ph idx="1"/>
          </p:nvPr>
        </p:nvSpPr>
        <p:spPr>
          <a:xfrm>
            <a:off x="580912" y="2349076"/>
            <a:ext cx="11014057" cy="334651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3">
            <a:extLst>
              <a:ext uri="{FF2B5EF4-FFF2-40B4-BE49-F238E27FC236}">
                <a16:creationId xmlns="" xmlns:a16="http://schemas.microsoft.com/office/drawing/2014/main" id="{CEC23BAD-F0F9-2E40-AE2A-5BDF51F5FE7F}"/>
              </a:ext>
            </a:extLst>
          </p:cNvPr>
          <p:cNvSpPr>
            <a:spLocks noGrp="1"/>
          </p:cNvSpPr>
          <p:nvPr>
            <p:ph type="ftr" sz="quarter" idx="10"/>
          </p:nvPr>
        </p:nvSpPr>
        <p:spPr/>
        <p:txBody>
          <a:bodyPr/>
          <a:lstStyle/>
          <a:p>
            <a:r>
              <a:rPr lang="en-GB">
                <a:ea typeface="Tahoma Regular" charset="0"/>
                <a:cs typeface="Tahoma Regular" charset="0"/>
              </a:rPr>
              <a:t>World Federation of Occupational Therapists  |  www.wfot.org  |  </a:t>
            </a:r>
            <a:fld id="{0BA0C596-DA81-1041-A9DE-154DAED79775}" type="datetime3">
              <a:rPr lang="en-GB" smtClean="0">
                <a:ea typeface="Tahoma Regular" charset="0"/>
                <a:cs typeface="Tahoma Regular" charset="0"/>
              </a:rPr>
              <a:pPr/>
              <a:t>3 June 2022</a:t>
            </a:fld>
            <a:endParaRPr lang="en-GB" dirty="0">
              <a:ea typeface="Tahoma Regular" charset="0"/>
              <a:cs typeface="Tahoma Regular" charset="0"/>
            </a:endParaRPr>
          </a:p>
        </p:txBody>
      </p:sp>
      <p:sp>
        <p:nvSpPr>
          <p:cNvPr id="6" name="Slide Number Placeholder 5">
            <a:extLst>
              <a:ext uri="{FF2B5EF4-FFF2-40B4-BE49-F238E27FC236}">
                <a16:creationId xmlns="" xmlns:a16="http://schemas.microsoft.com/office/drawing/2014/main" id="{EDD20B7B-81C0-5549-AB1B-433E005A77D1}"/>
              </a:ext>
            </a:extLst>
          </p:cNvPr>
          <p:cNvSpPr>
            <a:spLocks noGrp="1"/>
          </p:cNvSpPr>
          <p:nvPr>
            <p:ph type="sldNum" sz="quarter" idx="11"/>
          </p:nvPr>
        </p:nvSpPr>
        <p:spPr/>
        <p:txBody>
          <a:bodyPr/>
          <a:lstStyle/>
          <a:p>
            <a:fld id="{EFEE215D-0D3A-BC4C-A46E-CA6261A2387A}" type="slidenum">
              <a:rPr lang="uk-UA" smtClean="0"/>
              <a:pPr/>
              <a:t>‹#›</a:t>
            </a:fld>
            <a:endParaRPr lang="uk-UA" dirty="0"/>
          </a:p>
        </p:txBody>
      </p:sp>
    </p:spTree>
    <p:extLst>
      <p:ext uri="{BB962C8B-B14F-4D97-AF65-F5344CB8AC3E}">
        <p14:creationId xmlns:p14="http://schemas.microsoft.com/office/powerpoint/2010/main" val="15286325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rgbClr val="06A3B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461" y="1138120"/>
            <a:ext cx="11026800" cy="2332800"/>
          </a:xfrm>
        </p:spPr>
        <p:txBody>
          <a:bodyPr anchor="b"/>
          <a:lstStyle>
            <a:lvl1pPr>
              <a:defRPr sz="6000" b="0" i="0">
                <a:solidFill>
                  <a:schemeClr val="bg1"/>
                </a:solidFill>
                <a:latin typeface="Tahoma Regular"/>
              </a:defRPr>
            </a:lvl1pPr>
          </a:lstStyle>
          <a:p>
            <a:r>
              <a:rPr kumimoji="0" lang="en-US" sz="5400" b="0" i="0" u="none" strike="noStrike" kern="1200" cap="none" spc="0" normalizeH="0" baseline="0" noProof="0" dirty="0">
                <a:ln>
                  <a:noFill/>
                </a:ln>
                <a:solidFill>
                  <a:prstClr val="white"/>
                </a:solidFill>
                <a:effectLst/>
                <a:uLnTx/>
                <a:uFillTx/>
                <a:latin typeface="Tahoma Regular" charset="0"/>
                <a:ea typeface="Tahoma Regular" charset="0"/>
                <a:cs typeface="Tahoma Regular" charset="0"/>
              </a:rPr>
              <a:t>This is a big statement or a quote to illustrate a key point in the presentation.</a:t>
            </a:r>
            <a:endParaRPr lang="en-US" dirty="0"/>
          </a:p>
        </p:txBody>
      </p:sp>
      <p:sp>
        <p:nvSpPr>
          <p:cNvPr id="5" name="Text Placeholder 4">
            <a:extLst>
              <a:ext uri="{FF2B5EF4-FFF2-40B4-BE49-F238E27FC236}">
                <a16:creationId xmlns="" xmlns:a16="http://schemas.microsoft.com/office/drawing/2014/main" id="{277DF74D-CACC-E340-AF30-D93C73E610DB}"/>
              </a:ext>
            </a:extLst>
          </p:cNvPr>
          <p:cNvSpPr>
            <a:spLocks noGrp="1"/>
          </p:cNvSpPr>
          <p:nvPr>
            <p:ph type="body" sz="quarter" idx="13" hasCustomPrompt="1"/>
          </p:nvPr>
        </p:nvSpPr>
        <p:spPr>
          <a:xfrm>
            <a:off x="584463" y="4054120"/>
            <a:ext cx="11024336" cy="1639670"/>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2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here.</a:t>
            </a:r>
          </a:p>
        </p:txBody>
      </p:sp>
      <p:sp>
        <p:nvSpPr>
          <p:cNvPr id="4" name="Footer Placeholder 3">
            <a:extLst>
              <a:ext uri="{FF2B5EF4-FFF2-40B4-BE49-F238E27FC236}">
                <a16:creationId xmlns="" xmlns:a16="http://schemas.microsoft.com/office/drawing/2014/main" id="{6ECE0AAD-B434-7948-93C2-DF08DD2C269F}"/>
              </a:ext>
            </a:extLst>
          </p:cNvPr>
          <p:cNvSpPr>
            <a:spLocks noGrp="1"/>
          </p:cNvSpPr>
          <p:nvPr>
            <p:ph type="ftr" sz="quarter" idx="14"/>
          </p:nvPr>
        </p:nvSpPr>
        <p:spPr/>
        <p:txBody>
          <a:bodyPr/>
          <a:lstStyle/>
          <a:p>
            <a:r>
              <a:rPr lang="en-GB">
                <a:ea typeface="Tahoma Regular" charset="0"/>
                <a:cs typeface="Tahoma Regular" charset="0"/>
              </a:rPr>
              <a:t>World Federation of Occupational Therapists  |  www.wfot.org  |  </a:t>
            </a:r>
            <a:fld id="{0BA0C596-DA81-1041-A9DE-154DAED79775}" type="datetime3">
              <a:rPr lang="en-GB" smtClean="0">
                <a:ea typeface="Tahoma Regular" charset="0"/>
                <a:cs typeface="Tahoma Regular" charset="0"/>
              </a:rPr>
              <a:pPr/>
              <a:t>3 June 2022</a:t>
            </a:fld>
            <a:endParaRPr lang="en-GB" dirty="0">
              <a:ea typeface="Tahoma Regular" charset="0"/>
              <a:cs typeface="Tahoma Regular" charset="0"/>
            </a:endParaRPr>
          </a:p>
        </p:txBody>
      </p:sp>
      <p:sp>
        <p:nvSpPr>
          <p:cNvPr id="7" name="Slide Number Placeholder 6">
            <a:extLst>
              <a:ext uri="{FF2B5EF4-FFF2-40B4-BE49-F238E27FC236}">
                <a16:creationId xmlns="" xmlns:a16="http://schemas.microsoft.com/office/drawing/2014/main" id="{FCB0F129-74D5-FD45-8B71-87D1C9E60998}"/>
              </a:ext>
            </a:extLst>
          </p:cNvPr>
          <p:cNvSpPr>
            <a:spLocks noGrp="1"/>
          </p:cNvSpPr>
          <p:nvPr>
            <p:ph type="sldNum" sz="quarter" idx="15"/>
          </p:nvPr>
        </p:nvSpPr>
        <p:spPr/>
        <p:txBody>
          <a:bodyPr/>
          <a:lstStyle/>
          <a:p>
            <a:fld id="{EFEE215D-0D3A-BC4C-A46E-CA6261A2387A}" type="slidenum">
              <a:rPr lang="uk-UA" smtClean="0"/>
              <a:pPr/>
              <a:t>‹#›</a:t>
            </a:fld>
            <a:endParaRPr lang="uk-UA" dirty="0"/>
          </a:p>
        </p:txBody>
      </p:sp>
    </p:spTree>
    <p:extLst>
      <p:ext uri="{BB962C8B-B14F-4D97-AF65-F5344CB8AC3E}">
        <p14:creationId xmlns:p14="http://schemas.microsoft.com/office/powerpoint/2010/main" val="13799113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15" name="Rectangle 14">
            <a:extLst>
              <a:ext uri="{FF2B5EF4-FFF2-40B4-BE49-F238E27FC236}">
                <a16:creationId xmlns="" xmlns:a16="http://schemas.microsoft.com/office/drawing/2014/main" id="{EB7DF550-C5BE-B043-93F9-489788746C10}"/>
              </a:ext>
            </a:extLst>
          </p:cNvPr>
          <p:cNvSpPr/>
          <p:nvPr userDrawn="1"/>
        </p:nvSpPr>
        <p:spPr>
          <a:xfrm>
            <a:off x="0" y="0"/>
            <a:ext cx="12192000"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13">
            <a:extLst>
              <a:ext uri="{FF2B5EF4-FFF2-40B4-BE49-F238E27FC236}">
                <a16:creationId xmlns="" xmlns:a16="http://schemas.microsoft.com/office/drawing/2014/main" id="{05A45800-9F75-944C-B2B6-50B984975834}"/>
              </a:ext>
            </a:extLst>
          </p:cNvPr>
          <p:cNvSpPr>
            <a:spLocks noGrp="1"/>
          </p:cNvSpPr>
          <p:nvPr>
            <p:ph type="pic" sz="quarter" idx="13"/>
          </p:nvPr>
        </p:nvSpPr>
        <p:spPr>
          <a:xfrm>
            <a:off x="0" y="2124"/>
            <a:ext cx="12192000" cy="6855876"/>
          </a:xfrm>
        </p:spPr>
        <p:txBody>
          <a:bodyPr/>
          <a:lstStyle/>
          <a:p>
            <a:r>
              <a:rPr lang="en-US"/>
              <a:t>Click icon to add picture</a:t>
            </a:r>
          </a:p>
        </p:txBody>
      </p:sp>
      <p:sp>
        <p:nvSpPr>
          <p:cNvPr id="7" name="Rectangle 6"/>
          <p:cNvSpPr/>
          <p:nvPr userDrawn="1"/>
        </p:nvSpPr>
        <p:spPr>
          <a:xfrm>
            <a:off x="778875" y="1359756"/>
            <a:ext cx="10797716" cy="4379119"/>
          </a:xfrm>
          <a:prstGeom prst="rect">
            <a:avLst/>
          </a:prstGeom>
          <a:solidFill>
            <a:srgbClr val="06A3B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Tahoma Regular"/>
            </a:endParaRPr>
          </a:p>
        </p:txBody>
      </p:sp>
      <p:sp>
        <p:nvSpPr>
          <p:cNvPr id="12" name="Title 1">
            <a:extLst>
              <a:ext uri="{FF2B5EF4-FFF2-40B4-BE49-F238E27FC236}">
                <a16:creationId xmlns="" xmlns:a16="http://schemas.microsoft.com/office/drawing/2014/main" id="{75A52B3E-4922-F04E-B32B-7D4097FF1AD4}"/>
              </a:ext>
            </a:extLst>
          </p:cNvPr>
          <p:cNvSpPr>
            <a:spLocks noGrp="1"/>
          </p:cNvSpPr>
          <p:nvPr>
            <p:ph type="title" hasCustomPrompt="1"/>
          </p:nvPr>
        </p:nvSpPr>
        <p:spPr>
          <a:xfrm>
            <a:off x="970156" y="1550020"/>
            <a:ext cx="10415238" cy="1616926"/>
          </a:xfrm>
        </p:spPr>
        <p:txBody>
          <a:bodyPr anchor="b"/>
          <a:lstStyle>
            <a:lvl1pPr>
              <a:defRPr sz="6000" b="0" i="0">
                <a:solidFill>
                  <a:schemeClr val="bg1"/>
                </a:solidFill>
                <a:latin typeface="Tahoma Regular"/>
              </a:defRPr>
            </a:lvl1pPr>
          </a:lstStyle>
          <a:p>
            <a:r>
              <a:rPr kumimoji="0" lang="en-US" sz="5400" b="0" i="0" u="none" strike="noStrike" kern="1200" cap="none" spc="0" normalizeH="0" baseline="0" noProof="0" dirty="0">
                <a:ln>
                  <a:noFill/>
                </a:ln>
                <a:solidFill>
                  <a:prstClr val="white"/>
                </a:solidFill>
                <a:effectLst/>
                <a:uLnTx/>
                <a:uFillTx/>
                <a:latin typeface="Tahoma Regular" charset="0"/>
                <a:ea typeface="Tahoma Regular" charset="0"/>
                <a:cs typeface="Tahoma Regular" charset="0"/>
              </a:rPr>
              <a:t>This is a featured section with a background image</a:t>
            </a:r>
            <a:endParaRPr lang="en-US" dirty="0"/>
          </a:p>
        </p:txBody>
      </p:sp>
      <p:sp>
        <p:nvSpPr>
          <p:cNvPr id="16" name="Text Placeholder 4">
            <a:extLst>
              <a:ext uri="{FF2B5EF4-FFF2-40B4-BE49-F238E27FC236}">
                <a16:creationId xmlns="" xmlns:a16="http://schemas.microsoft.com/office/drawing/2014/main" id="{C626458D-EECA-E447-8406-8745DF79949F}"/>
              </a:ext>
            </a:extLst>
          </p:cNvPr>
          <p:cNvSpPr>
            <a:spLocks noGrp="1"/>
          </p:cNvSpPr>
          <p:nvPr>
            <p:ph type="body" sz="quarter" idx="14" hasCustomPrompt="1"/>
          </p:nvPr>
        </p:nvSpPr>
        <p:spPr>
          <a:xfrm>
            <a:off x="970155" y="3565572"/>
            <a:ext cx="10415239" cy="1954282"/>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2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here. To edit the background image, click the image icon in the center.</a:t>
            </a:r>
          </a:p>
        </p:txBody>
      </p:sp>
      <p:sp>
        <p:nvSpPr>
          <p:cNvPr id="2" name="Footer Placeholder 1">
            <a:extLst>
              <a:ext uri="{FF2B5EF4-FFF2-40B4-BE49-F238E27FC236}">
                <a16:creationId xmlns="" xmlns:a16="http://schemas.microsoft.com/office/drawing/2014/main" id="{F8891A13-6408-0342-B092-E2477A4AFD03}"/>
              </a:ext>
            </a:extLst>
          </p:cNvPr>
          <p:cNvSpPr>
            <a:spLocks noGrp="1"/>
          </p:cNvSpPr>
          <p:nvPr>
            <p:ph type="ftr" sz="quarter" idx="15"/>
          </p:nvPr>
        </p:nvSpPr>
        <p:spPr/>
        <p:txBody>
          <a:bodyPr/>
          <a:lstStyle/>
          <a:p>
            <a:r>
              <a:rPr lang="en-GB">
                <a:ea typeface="Tahoma Regular" charset="0"/>
                <a:cs typeface="Tahoma Regular" charset="0"/>
              </a:rPr>
              <a:t>World Federation of Occupational Therapists  |  www.wfot.org  |  </a:t>
            </a:r>
            <a:fld id="{0BA0C596-DA81-1041-A9DE-154DAED79775}" type="datetime3">
              <a:rPr lang="en-GB" smtClean="0">
                <a:ea typeface="Tahoma Regular" charset="0"/>
                <a:cs typeface="Tahoma Regular" charset="0"/>
              </a:rPr>
              <a:pPr/>
              <a:t>3 June 2022</a:t>
            </a:fld>
            <a:endParaRPr lang="en-GB" dirty="0">
              <a:ea typeface="Tahoma Regular" charset="0"/>
              <a:cs typeface="Tahoma Regular" charset="0"/>
            </a:endParaRPr>
          </a:p>
        </p:txBody>
      </p:sp>
      <p:sp>
        <p:nvSpPr>
          <p:cNvPr id="3" name="Slide Number Placeholder 2">
            <a:extLst>
              <a:ext uri="{FF2B5EF4-FFF2-40B4-BE49-F238E27FC236}">
                <a16:creationId xmlns="" xmlns:a16="http://schemas.microsoft.com/office/drawing/2014/main" id="{B023EA3A-63F9-2743-8ABC-65ACA50E0CC6}"/>
              </a:ext>
            </a:extLst>
          </p:cNvPr>
          <p:cNvSpPr>
            <a:spLocks noGrp="1"/>
          </p:cNvSpPr>
          <p:nvPr>
            <p:ph type="sldNum" sz="quarter" idx="16"/>
          </p:nvPr>
        </p:nvSpPr>
        <p:spPr/>
        <p:txBody>
          <a:bodyPr/>
          <a:lstStyle/>
          <a:p>
            <a:fld id="{EFEE215D-0D3A-BC4C-A46E-CA6261A2387A}" type="slidenum">
              <a:rPr lang="uk-UA" smtClean="0"/>
              <a:pPr/>
              <a:t>‹#›</a:t>
            </a:fld>
            <a:endParaRPr lang="uk-UA" dirty="0"/>
          </a:p>
        </p:txBody>
      </p:sp>
      <p:sp>
        <p:nvSpPr>
          <p:cNvPr id="13" name="Rectangle 12">
            <a:extLst>
              <a:ext uri="{FF2B5EF4-FFF2-40B4-BE49-F238E27FC236}">
                <a16:creationId xmlns="" xmlns:a16="http://schemas.microsoft.com/office/drawing/2014/main" id="{FE9276AD-BC5F-0D47-B9E1-C29010FC8E07}"/>
              </a:ext>
            </a:extLst>
          </p:cNvPr>
          <p:cNvSpPr/>
          <p:nvPr userDrawn="1"/>
        </p:nvSpPr>
        <p:spPr>
          <a:xfrm>
            <a:off x="0" y="6274800"/>
            <a:ext cx="2437200" cy="583200"/>
          </a:xfrm>
          <a:prstGeom prst="rect">
            <a:avLst/>
          </a:prstGeom>
          <a:solidFill>
            <a:srgbClr val="1E17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 xmlns:a16="http://schemas.microsoft.com/office/drawing/2014/main" id="{C6F79AA9-BFA3-8245-88EC-06D3D241A5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0008" y="6299866"/>
            <a:ext cx="778875" cy="51986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88946" y="587450"/>
            <a:ext cx="10996596" cy="1175361"/>
          </a:xfrm>
        </p:spPr>
        <p:txBody>
          <a:bodyPr/>
          <a:lstStyle/>
          <a:p>
            <a:r>
              <a:rPr lang="en-US"/>
              <a:t>Click to edit Master title style</a:t>
            </a:r>
            <a:endParaRPr lang="en-US" dirty="0"/>
          </a:p>
        </p:txBody>
      </p:sp>
      <p:sp>
        <p:nvSpPr>
          <p:cNvPr id="4" name="Content Placeholder 3"/>
          <p:cNvSpPr>
            <a:spLocks noGrp="1"/>
          </p:cNvSpPr>
          <p:nvPr>
            <p:ph sz="half" idx="2"/>
          </p:nvPr>
        </p:nvSpPr>
        <p:spPr>
          <a:xfrm>
            <a:off x="588945" y="2346848"/>
            <a:ext cx="5209200" cy="333751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76342" y="2346847"/>
            <a:ext cx="5209200" cy="333751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Rectangle 2">
            <a:extLst>
              <a:ext uri="{FF2B5EF4-FFF2-40B4-BE49-F238E27FC236}">
                <a16:creationId xmlns="" xmlns:a16="http://schemas.microsoft.com/office/drawing/2014/main" id="{A4260F6C-9992-5D41-8CF0-E0891FF4B6E5}"/>
              </a:ext>
            </a:extLst>
          </p:cNvPr>
          <p:cNvSpPr/>
          <p:nvPr userDrawn="1"/>
        </p:nvSpPr>
        <p:spPr>
          <a:xfrm>
            <a:off x="588946" y="3252247"/>
            <a:ext cx="10996596" cy="8295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ooter Placeholder 7">
            <a:extLst>
              <a:ext uri="{FF2B5EF4-FFF2-40B4-BE49-F238E27FC236}">
                <a16:creationId xmlns="" xmlns:a16="http://schemas.microsoft.com/office/drawing/2014/main" id="{15EC8615-5793-F64A-A0E6-629057CF2E68}"/>
              </a:ext>
            </a:extLst>
          </p:cNvPr>
          <p:cNvSpPr>
            <a:spLocks noGrp="1"/>
          </p:cNvSpPr>
          <p:nvPr>
            <p:ph type="ftr" sz="quarter" idx="10"/>
          </p:nvPr>
        </p:nvSpPr>
        <p:spPr/>
        <p:txBody>
          <a:bodyPr/>
          <a:lstStyle/>
          <a:p>
            <a:r>
              <a:rPr lang="en-GB">
                <a:ea typeface="Tahoma Regular" charset="0"/>
                <a:cs typeface="Tahoma Regular" charset="0"/>
              </a:rPr>
              <a:t>World Federation of Occupational Therapists  |  www.wfot.org  |  </a:t>
            </a:r>
            <a:fld id="{0BA0C596-DA81-1041-A9DE-154DAED79775}" type="datetime3">
              <a:rPr lang="en-GB" smtClean="0">
                <a:ea typeface="Tahoma Regular" charset="0"/>
                <a:cs typeface="Tahoma Regular" charset="0"/>
              </a:rPr>
              <a:pPr/>
              <a:t>3 June 2022</a:t>
            </a:fld>
            <a:endParaRPr lang="en-GB" dirty="0">
              <a:ea typeface="Tahoma Regular" charset="0"/>
              <a:cs typeface="Tahoma Regular" charset="0"/>
            </a:endParaRPr>
          </a:p>
        </p:txBody>
      </p:sp>
      <p:sp>
        <p:nvSpPr>
          <p:cNvPr id="9" name="Slide Number Placeholder 8">
            <a:extLst>
              <a:ext uri="{FF2B5EF4-FFF2-40B4-BE49-F238E27FC236}">
                <a16:creationId xmlns="" xmlns:a16="http://schemas.microsoft.com/office/drawing/2014/main" id="{A96AE1D1-C4CA-BF4B-AACD-A7567A249976}"/>
              </a:ext>
            </a:extLst>
          </p:cNvPr>
          <p:cNvSpPr>
            <a:spLocks noGrp="1"/>
          </p:cNvSpPr>
          <p:nvPr>
            <p:ph type="sldNum" sz="quarter" idx="11"/>
          </p:nvPr>
        </p:nvSpPr>
        <p:spPr/>
        <p:txBody>
          <a:bodyPr/>
          <a:lstStyle/>
          <a:p>
            <a:fld id="{EFEE215D-0D3A-BC4C-A46E-CA6261A2387A}" type="slidenum">
              <a:rPr lang="uk-UA" smtClean="0"/>
              <a:pPr/>
              <a:t>‹#›</a:t>
            </a:fld>
            <a:endParaRPr lang="uk-UA" dirty="0"/>
          </a:p>
        </p:txBody>
      </p:sp>
    </p:spTree>
    <p:extLst>
      <p:ext uri="{BB962C8B-B14F-4D97-AF65-F5344CB8AC3E}">
        <p14:creationId xmlns:p14="http://schemas.microsoft.com/office/powerpoint/2010/main" val="11768444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 xmlns:a16="http://schemas.microsoft.com/office/drawing/2014/main" id="{D73CE4D0-35ED-7145-8EEF-3B440A2D0520}"/>
              </a:ext>
            </a:extLst>
          </p:cNvPr>
          <p:cNvSpPr>
            <a:spLocks noGrp="1"/>
          </p:cNvSpPr>
          <p:nvPr>
            <p:ph type="ftr" sz="quarter" idx="10"/>
          </p:nvPr>
        </p:nvSpPr>
        <p:spPr/>
        <p:txBody>
          <a:bodyPr/>
          <a:lstStyle/>
          <a:p>
            <a:r>
              <a:rPr lang="en-GB">
                <a:ea typeface="Tahoma Regular" charset="0"/>
                <a:cs typeface="Tahoma Regular" charset="0"/>
              </a:rPr>
              <a:t>World Federation of Occupational Therapists  |  www.wfot.org  |  </a:t>
            </a:r>
            <a:fld id="{0BA0C596-DA81-1041-A9DE-154DAED79775}" type="datetime3">
              <a:rPr lang="en-GB" smtClean="0">
                <a:ea typeface="Tahoma Regular" charset="0"/>
                <a:cs typeface="Tahoma Regular" charset="0"/>
              </a:rPr>
              <a:pPr/>
              <a:t>3 June 2022</a:t>
            </a:fld>
            <a:endParaRPr lang="en-GB" dirty="0">
              <a:ea typeface="Tahoma Regular" charset="0"/>
              <a:cs typeface="Tahoma Regular" charset="0"/>
            </a:endParaRPr>
          </a:p>
        </p:txBody>
      </p:sp>
      <p:sp>
        <p:nvSpPr>
          <p:cNvPr id="5" name="Slide Number Placeholder 4">
            <a:extLst>
              <a:ext uri="{FF2B5EF4-FFF2-40B4-BE49-F238E27FC236}">
                <a16:creationId xmlns="" xmlns:a16="http://schemas.microsoft.com/office/drawing/2014/main" id="{AE920A8E-44D0-8A4B-BC9D-4B8BA7F70BC1}"/>
              </a:ext>
            </a:extLst>
          </p:cNvPr>
          <p:cNvSpPr>
            <a:spLocks noGrp="1"/>
          </p:cNvSpPr>
          <p:nvPr>
            <p:ph type="sldNum" sz="quarter" idx="11"/>
          </p:nvPr>
        </p:nvSpPr>
        <p:spPr/>
        <p:txBody>
          <a:bodyPr/>
          <a:lstStyle/>
          <a:p>
            <a:fld id="{EFEE215D-0D3A-BC4C-A46E-CA6261A2387A}" type="slidenum">
              <a:rPr lang="uk-UA" smtClean="0"/>
              <a:pPr/>
              <a:t>‹#›</a:t>
            </a:fld>
            <a:endParaRPr lang="uk-UA" dirty="0"/>
          </a:p>
        </p:txBody>
      </p:sp>
    </p:spTree>
    <p:extLst>
      <p:ext uri="{BB962C8B-B14F-4D97-AF65-F5344CB8AC3E}">
        <p14:creationId xmlns:p14="http://schemas.microsoft.com/office/powerpoint/2010/main" val="9000637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BB3225CC-0683-BD40-8C5B-92E121CFF0A9}"/>
              </a:ext>
            </a:extLst>
          </p:cNvPr>
          <p:cNvSpPr>
            <a:spLocks noGrp="1"/>
          </p:cNvSpPr>
          <p:nvPr>
            <p:ph type="ftr" sz="quarter" idx="10"/>
          </p:nvPr>
        </p:nvSpPr>
        <p:spPr/>
        <p:txBody>
          <a:bodyPr/>
          <a:lstStyle/>
          <a:p>
            <a:r>
              <a:rPr lang="en-GB">
                <a:ea typeface="Tahoma Regular" charset="0"/>
                <a:cs typeface="Tahoma Regular" charset="0"/>
              </a:rPr>
              <a:t>World Federation of Occupational Therapists  |  www.wfot.org  |  </a:t>
            </a:r>
            <a:fld id="{0BA0C596-DA81-1041-A9DE-154DAED79775}" type="datetime3">
              <a:rPr lang="en-GB" smtClean="0">
                <a:ea typeface="Tahoma Regular" charset="0"/>
                <a:cs typeface="Tahoma Regular" charset="0"/>
              </a:rPr>
              <a:pPr/>
              <a:t>3 June 2022</a:t>
            </a:fld>
            <a:endParaRPr lang="en-GB" dirty="0">
              <a:ea typeface="Tahoma Regular" charset="0"/>
              <a:cs typeface="Tahoma Regular" charset="0"/>
            </a:endParaRPr>
          </a:p>
        </p:txBody>
      </p:sp>
      <p:sp>
        <p:nvSpPr>
          <p:cNvPr id="4" name="Slide Number Placeholder 3">
            <a:extLst>
              <a:ext uri="{FF2B5EF4-FFF2-40B4-BE49-F238E27FC236}">
                <a16:creationId xmlns="" xmlns:a16="http://schemas.microsoft.com/office/drawing/2014/main" id="{D3ECE7FD-BF37-E14B-8244-DBD5500EF4D8}"/>
              </a:ext>
            </a:extLst>
          </p:cNvPr>
          <p:cNvSpPr>
            <a:spLocks noGrp="1"/>
          </p:cNvSpPr>
          <p:nvPr>
            <p:ph type="sldNum" sz="quarter" idx="11"/>
          </p:nvPr>
        </p:nvSpPr>
        <p:spPr/>
        <p:txBody>
          <a:bodyPr/>
          <a:lstStyle/>
          <a:p>
            <a:fld id="{EFEE215D-0D3A-BC4C-A46E-CA6261A2387A}" type="slidenum">
              <a:rPr lang="uk-UA" smtClean="0"/>
              <a:pPr/>
              <a:t>‹#›</a:t>
            </a:fld>
            <a:endParaRPr lang="uk-UA" dirty="0"/>
          </a:p>
        </p:txBody>
      </p:sp>
    </p:spTree>
    <p:extLst>
      <p:ext uri="{BB962C8B-B14F-4D97-AF65-F5344CB8AC3E}">
        <p14:creationId xmlns:p14="http://schemas.microsoft.com/office/powerpoint/2010/main" val="4972922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340" y="598058"/>
            <a:ext cx="3255796" cy="1730363"/>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430597" y="598058"/>
            <a:ext cx="7164372" cy="508630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90340" y="2928632"/>
            <a:ext cx="3255796" cy="275573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Footer Placeholder 4">
            <a:extLst>
              <a:ext uri="{FF2B5EF4-FFF2-40B4-BE49-F238E27FC236}">
                <a16:creationId xmlns="" xmlns:a16="http://schemas.microsoft.com/office/drawing/2014/main" id="{38C75124-E593-7F4F-96CE-EEF63547B9FA}"/>
              </a:ext>
            </a:extLst>
          </p:cNvPr>
          <p:cNvSpPr>
            <a:spLocks noGrp="1"/>
          </p:cNvSpPr>
          <p:nvPr>
            <p:ph type="ftr" sz="quarter" idx="10"/>
          </p:nvPr>
        </p:nvSpPr>
        <p:spPr/>
        <p:txBody>
          <a:bodyPr/>
          <a:lstStyle/>
          <a:p>
            <a:r>
              <a:rPr lang="en-GB">
                <a:ea typeface="Tahoma Regular" charset="0"/>
                <a:cs typeface="Tahoma Regular" charset="0"/>
              </a:rPr>
              <a:t>World Federation of Occupational Therapists  |  www.wfot.org  |  </a:t>
            </a:r>
            <a:fld id="{0BA0C596-DA81-1041-A9DE-154DAED79775}" type="datetime3">
              <a:rPr lang="en-GB" smtClean="0">
                <a:ea typeface="Tahoma Regular" charset="0"/>
                <a:cs typeface="Tahoma Regular" charset="0"/>
              </a:rPr>
              <a:pPr/>
              <a:t>3 June 2022</a:t>
            </a:fld>
            <a:endParaRPr lang="en-GB" dirty="0">
              <a:ea typeface="Tahoma Regular" charset="0"/>
              <a:cs typeface="Tahoma Regular" charset="0"/>
            </a:endParaRPr>
          </a:p>
        </p:txBody>
      </p:sp>
      <p:sp>
        <p:nvSpPr>
          <p:cNvPr id="7" name="Slide Number Placeholder 6">
            <a:extLst>
              <a:ext uri="{FF2B5EF4-FFF2-40B4-BE49-F238E27FC236}">
                <a16:creationId xmlns="" xmlns:a16="http://schemas.microsoft.com/office/drawing/2014/main" id="{5D8CE7D4-AC0A-0C4C-B067-B9C0D10FB64F}"/>
              </a:ext>
            </a:extLst>
          </p:cNvPr>
          <p:cNvSpPr>
            <a:spLocks noGrp="1"/>
          </p:cNvSpPr>
          <p:nvPr>
            <p:ph type="sldNum" sz="quarter" idx="11"/>
          </p:nvPr>
        </p:nvSpPr>
        <p:spPr/>
        <p:txBody>
          <a:bodyPr/>
          <a:lstStyle/>
          <a:p>
            <a:fld id="{EFEE215D-0D3A-BC4C-A46E-CA6261A2387A}" type="slidenum">
              <a:rPr lang="uk-UA" smtClean="0"/>
              <a:pPr/>
              <a:t>‹#›</a:t>
            </a:fld>
            <a:endParaRPr lang="uk-UA" dirty="0"/>
          </a:p>
        </p:txBody>
      </p:sp>
    </p:spTree>
    <p:extLst>
      <p:ext uri="{BB962C8B-B14F-4D97-AF65-F5344CB8AC3E}">
        <p14:creationId xmlns:p14="http://schemas.microsoft.com/office/powerpoint/2010/main" val="21320593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4462" y="1360449"/>
            <a:ext cx="11019933" cy="2149514"/>
          </a:xfrm>
        </p:spPr>
        <p:txBody>
          <a:bodyPr anchor="b"/>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584462" y="3602038"/>
            <a:ext cx="11019933"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Footer Placeholder 3">
            <a:extLst>
              <a:ext uri="{FF2B5EF4-FFF2-40B4-BE49-F238E27FC236}">
                <a16:creationId xmlns="" xmlns:a16="http://schemas.microsoft.com/office/drawing/2014/main" id="{076FA469-462C-4246-93A5-06ABAE1C774D}"/>
              </a:ext>
            </a:extLst>
          </p:cNvPr>
          <p:cNvSpPr>
            <a:spLocks noGrp="1"/>
          </p:cNvSpPr>
          <p:nvPr>
            <p:ph type="ftr" sz="quarter" idx="10"/>
          </p:nvPr>
        </p:nvSpPr>
        <p:spPr/>
        <p:txBody>
          <a:bodyPr/>
          <a:lstStyle/>
          <a:p>
            <a:r>
              <a:rPr lang="en-GB">
                <a:ea typeface="Tahoma Regular" charset="0"/>
                <a:cs typeface="Tahoma Regular" charset="0"/>
              </a:rPr>
              <a:t>World Federation of Occupational Therapists  |  www.wfot.org  |  </a:t>
            </a:r>
            <a:fld id="{0BA0C596-DA81-1041-A9DE-154DAED79775}" type="datetime3">
              <a:rPr lang="en-GB" smtClean="0">
                <a:ea typeface="Tahoma Regular" charset="0"/>
                <a:cs typeface="Tahoma Regular" charset="0"/>
              </a:rPr>
              <a:pPr/>
              <a:t>3 June 2022</a:t>
            </a:fld>
            <a:endParaRPr lang="en-GB" dirty="0">
              <a:ea typeface="Tahoma Regular" charset="0"/>
              <a:cs typeface="Tahoma Regular" charset="0"/>
            </a:endParaRPr>
          </a:p>
        </p:txBody>
      </p:sp>
      <p:sp>
        <p:nvSpPr>
          <p:cNvPr id="7" name="Slide Number Placeholder 6">
            <a:extLst>
              <a:ext uri="{FF2B5EF4-FFF2-40B4-BE49-F238E27FC236}">
                <a16:creationId xmlns="" xmlns:a16="http://schemas.microsoft.com/office/drawing/2014/main" id="{20819342-002F-2143-95B7-0B6E3A1784F5}"/>
              </a:ext>
            </a:extLst>
          </p:cNvPr>
          <p:cNvSpPr>
            <a:spLocks noGrp="1"/>
          </p:cNvSpPr>
          <p:nvPr>
            <p:ph type="sldNum" sz="quarter" idx="11"/>
          </p:nvPr>
        </p:nvSpPr>
        <p:spPr/>
        <p:txBody>
          <a:bodyPr/>
          <a:lstStyle/>
          <a:p>
            <a:fld id="{EFEE215D-0D3A-BC4C-A46E-CA6261A2387A}" type="slidenum">
              <a:rPr lang="uk-UA" smtClean="0"/>
              <a:pPr/>
              <a:t>‹#›</a:t>
            </a:fld>
            <a:endParaRPr lang="uk-UA"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59171389-6649-FE40-A853-5668742A520D}"/>
              </a:ext>
            </a:extLst>
          </p:cNvPr>
          <p:cNvSpPr/>
          <p:nvPr userDrawn="1"/>
        </p:nvSpPr>
        <p:spPr>
          <a:xfrm>
            <a:off x="0" y="6274800"/>
            <a:ext cx="2437200" cy="583200"/>
          </a:xfrm>
          <a:prstGeom prst="rect">
            <a:avLst/>
          </a:prstGeom>
          <a:solidFill>
            <a:srgbClr val="1E17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 xmlns:a16="http://schemas.microsoft.com/office/drawing/2014/main" id="{31CF3BA4-325D-4445-99B3-FC9F4C40803E}"/>
              </a:ext>
            </a:extLst>
          </p:cNvPr>
          <p:cNvSpPr/>
          <p:nvPr userDrawn="1"/>
        </p:nvSpPr>
        <p:spPr>
          <a:xfrm>
            <a:off x="2437200" y="6274800"/>
            <a:ext cx="9754800" cy="583200"/>
          </a:xfrm>
          <a:prstGeom prst="rect">
            <a:avLst/>
          </a:prstGeom>
          <a:solidFill>
            <a:srgbClr val="06A3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580912" y="593202"/>
            <a:ext cx="11027887" cy="116640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580912" y="2349076"/>
            <a:ext cx="11027887" cy="334651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4">
            <a:extLst>
              <a:ext uri="{FF2B5EF4-FFF2-40B4-BE49-F238E27FC236}">
                <a16:creationId xmlns="" xmlns:a16="http://schemas.microsoft.com/office/drawing/2014/main" id="{EBE13EA8-D082-504A-AA17-5CF6044C2634}"/>
              </a:ext>
            </a:extLst>
          </p:cNvPr>
          <p:cNvSpPr>
            <a:spLocks noGrp="1"/>
          </p:cNvSpPr>
          <p:nvPr>
            <p:ph type="ftr" sz="quarter" idx="3"/>
          </p:nvPr>
        </p:nvSpPr>
        <p:spPr>
          <a:xfrm>
            <a:off x="2726606" y="6273834"/>
            <a:ext cx="5406012" cy="584166"/>
          </a:xfrm>
          <a:prstGeom prst="rect">
            <a:avLst/>
          </a:prstGeom>
        </p:spPr>
        <p:txBody>
          <a:bodyPr vert="horz" lIns="0" tIns="45720" rIns="91440" bIns="45720" rtlCol="0" anchor="ctr" anchorCtr="0"/>
          <a:lstStyle>
            <a:lvl1pPr algn="l">
              <a:defRPr lang="en-US" sz="1000" b="0" i="0" kern="1200">
                <a:solidFill>
                  <a:schemeClr val="bg1"/>
                </a:solidFill>
                <a:latin typeface="Tahoma Regular"/>
                <a:ea typeface="Tahoma Regular"/>
                <a:cs typeface="Tahoma Regular"/>
              </a:defRPr>
            </a:lvl1pPr>
          </a:lstStyle>
          <a:p>
            <a:r>
              <a:rPr lang="en-GB" dirty="0">
                <a:ea typeface="Tahoma Regular" charset="0"/>
                <a:cs typeface="Tahoma Regular" charset="0"/>
              </a:rPr>
              <a:t>World Federation of Occupational Therapists  |  </a:t>
            </a:r>
            <a:r>
              <a:rPr lang="en-GB" dirty="0" err="1">
                <a:ea typeface="Tahoma Regular" charset="0"/>
                <a:cs typeface="Tahoma Regular" charset="0"/>
              </a:rPr>
              <a:t>www.wfot.org</a:t>
            </a:r>
            <a:r>
              <a:rPr lang="en-GB" dirty="0">
                <a:ea typeface="Tahoma Regular" charset="0"/>
                <a:cs typeface="Tahoma Regular" charset="0"/>
              </a:rPr>
              <a:t>  |  </a:t>
            </a:r>
            <a:fld id="{0BA0C596-DA81-1041-A9DE-154DAED79775}" type="datetime3">
              <a:rPr lang="en-GB" smtClean="0">
                <a:ea typeface="Tahoma Regular" charset="0"/>
                <a:cs typeface="Tahoma Regular" charset="0"/>
              </a:rPr>
              <a:pPr/>
              <a:t>3 June 2022</a:t>
            </a:fld>
            <a:endParaRPr lang="en-GB" dirty="0">
              <a:ea typeface="Tahoma Regular" charset="0"/>
              <a:cs typeface="Tahoma Regular" charset="0"/>
            </a:endParaRPr>
          </a:p>
        </p:txBody>
      </p:sp>
      <p:sp>
        <p:nvSpPr>
          <p:cNvPr id="16" name="Slide Number Placeholder 5">
            <a:extLst>
              <a:ext uri="{FF2B5EF4-FFF2-40B4-BE49-F238E27FC236}">
                <a16:creationId xmlns="" xmlns:a16="http://schemas.microsoft.com/office/drawing/2014/main" id="{71AED271-4184-9B49-8AB5-99133DF1609A}"/>
              </a:ext>
            </a:extLst>
          </p:cNvPr>
          <p:cNvSpPr>
            <a:spLocks noGrp="1"/>
          </p:cNvSpPr>
          <p:nvPr>
            <p:ph type="sldNum" sz="quarter" idx="4"/>
          </p:nvPr>
        </p:nvSpPr>
        <p:spPr>
          <a:xfrm>
            <a:off x="11282813" y="6273834"/>
            <a:ext cx="616490" cy="584166"/>
          </a:xfrm>
          <a:prstGeom prst="rect">
            <a:avLst/>
          </a:prstGeom>
          <a:noFill/>
        </p:spPr>
        <p:txBody>
          <a:bodyPr anchor="ctr" anchorCtr="0"/>
          <a:lstStyle>
            <a:lvl1pPr algn="r">
              <a:defRPr sz="1000" b="1" i="0">
                <a:solidFill>
                  <a:schemeClr val="bg1"/>
                </a:solidFill>
                <a:latin typeface="Tahoma Regular"/>
              </a:defRPr>
            </a:lvl1pPr>
          </a:lstStyle>
          <a:p>
            <a:fld id="{EFEE215D-0D3A-BC4C-A46E-CA6261A2387A}" type="slidenum">
              <a:rPr lang="uk-UA" smtClean="0"/>
              <a:pPr/>
              <a:t>‹#›</a:t>
            </a:fld>
            <a:endParaRPr lang="uk-UA" dirty="0"/>
          </a:p>
        </p:txBody>
      </p:sp>
      <p:pic>
        <p:nvPicPr>
          <p:cNvPr id="7" name="Picture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70008" y="6299866"/>
            <a:ext cx="778875" cy="519860"/>
          </a:xfrm>
          <a:prstGeom prst="rect">
            <a:avLst/>
          </a:prstGeom>
        </p:spPr>
      </p:pic>
    </p:spTree>
    <p:extLst>
      <p:ext uri="{BB962C8B-B14F-4D97-AF65-F5344CB8AC3E}">
        <p14:creationId xmlns:p14="http://schemas.microsoft.com/office/powerpoint/2010/main" val="20592518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3" r:id="rId5"/>
    <p:sldLayoutId id="2147483654" r:id="rId6"/>
    <p:sldLayoutId id="2147483655" r:id="rId7"/>
    <p:sldLayoutId id="2147483656" r:id="rId8"/>
    <p:sldLayoutId id="2147483661" r:id="rId9"/>
    <p:sldLayoutId id="2147483657" r:id="rId10"/>
    <p:sldLayoutId id="2147483659" r:id="rId11"/>
    <p:sldLayoutId id="2147483662" r:id="rId12"/>
  </p:sldLayoutIdLst>
  <p:hf hdr="0"/>
  <p:txStyles>
    <p:titleStyle>
      <a:lvl1pPr marL="0" algn="l" defTabSz="914400" rtl="0" eaLnBrk="1" latinLnBrk="0" hangingPunct="1">
        <a:lnSpc>
          <a:spcPct val="90000"/>
        </a:lnSpc>
        <a:spcBef>
          <a:spcPct val="0"/>
        </a:spcBef>
        <a:buNone/>
        <a:defRPr lang="en-US" sz="4400" b="0" i="0" kern="1200" dirty="0" smtClean="0">
          <a:solidFill>
            <a:srgbClr val="342E48"/>
          </a:solidFill>
          <a:latin typeface="Tahoma Regular"/>
          <a:ea typeface="Tahoma Regular"/>
          <a:cs typeface="Tahoma Regular"/>
        </a:defRPr>
      </a:lvl1pPr>
    </p:titleStyle>
    <p:bodyStyle>
      <a:lvl1pPr marL="228600" indent="-228600" algn="l" defTabSz="914400" rtl="0" eaLnBrk="1" latinLnBrk="0" hangingPunct="1">
        <a:lnSpc>
          <a:spcPct val="90000"/>
        </a:lnSpc>
        <a:spcBef>
          <a:spcPts val="1000"/>
        </a:spcBef>
        <a:buClr>
          <a:srgbClr val="06A3B0"/>
        </a:buClr>
        <a:buSzPct val="60000"/>
        <a:buFont typeface="Arial" charset="0"/>
        <a:buChar char="•"/>
        <a:defRPr lang="en-US" sz="2800" b="0" i="0" kern="1200" dirty="0" smtClean="0">
          <a:solidFill>
            <a:srgbClr val="342E48"/>
          </a:solidFill>
          <a:latin typeface="Tahoma Regular"/>
          <a:ea typeface="Tahoma Regular"/>
          <a:cs typeface="Tahoma Regular"/>
        </a:defRPr>
      </a:lvl1pPr>
      <a:lvl2pPr marL="685800" indent="-228600" algn="l" defTabSz="914400" rtl="0" eaLnBrk="1" latinLnBrk="0" hangingPunct="1">
        <a:lnSpc>
          <a:spcPct val="90000"/>
        </a:lnSpc>
        <a:spcBef>
          <a:spcPts val="500"/>
        </a:spcBef>
        <a:buClr>
          <a:srgbClr val="06A3B0"/>
        </a:buClr>
        <a:buSzPct val="60000"/>
        <a:buFont typeface="Arial"/>
        <a:buChar char="•"/>
        <a:defRPr sz="2400" b="0" i="0" kern="1200">
          <a:solidFill>
            <a:schemeClr val="tx1"/>
          </a:solidFill>
          <a:latin typeface="Tahoma Regular"/>
          <a:ea typeface="Tahoma Regular"/>
          <a:cs typeface="Tahoma Regular"/>
        </a:defRPr>
      </a:lvl2pPr>
      <a:lvl3pPr marL="1143000" indent="-228600" algn="l" defTabSz="914400" rtl="0" eaLnBrk="1" latinLnBrk="0" hangingPunct="1">
        <a:lnSpc>
          <a:spcPct val="90000"/>
        </a:lnSpc>
        <a:spcBef>
          <a:spcPts val="500"/>
        </a:spcBef>
        <a:buClr>
          <a:srgbClr val="06A3B0"/>
        </a:buClr>
        <a:buSzPct val="60000"/>
        <a:buFont typeface="Arial"/>
        <a:buChar char="•"/>
        <a:defRPr sz="2000" b="0" i="0" kern="1200">
          <a:solidFill>
            <a:schemeClr val="tx1"/>
          </a:solidFill>
          <a:latin typeface="Tahoma Regular"/>
          <a:ea typeface="Tahoma Regular"/>
          <a:cs typeface="Tahoma Regular"/>
        </a:defRPr>
      </a:lvl3pPr>
      <a:lvl4pPr marL="1600200" indent="-228600" algn="l" defTabSz="914400" rtl="0" eaLnBrk="1" latinLnBrk="0" hangingPunct="1">
        <a:lnSpc>
          <a:spcPct val="90000"/>
        </a:lnSpc>
        <a:spcBef>
          <a:spcPts val="500"/>
        </a:spcBef>
        <a:buClr>
          <a:srgbClr val="06A3B0"/>
        </a:buClr>
        <a:buSzPct val="60000"/>
        <a:buFont typeface="Arial"/>
        <a:buChar char="•"/>
        <a:defRPr sz="1800" b="0" i="0" kern="1200">
          <a:solidFill>
            <a:schemeClr val="tx1"/>
          </a:solidFill>
          <a:latin typeface="Tahoma Regular"/>
          <a:ea typeface="Tahoma Regular"/>
          <a:cs typeface="Tahoma Regular"/>
        </a:defRPr>
      </a:lvl4pPr>
      <a:lvl5pPr marL="2057400" indent="-228600" algn="l" defTabSz="914400" rtl="0" eaLnBrk="1" latinLnBrk="0" hangingPunct="1">
        <a:lnSpc>
          <a:spcPct val="90000"/>
        </a:lnSpc>
        <a:spcBef>
          <a:spcPts val="500"/>
        </a:spcBef>
        <a:buClr>
          <a:srgbClr val="06A3B0"/>
        </a:buClr>
        <a:buSzPct val="60000"/>
        <a:buFont typeface="Arial"/>
        <a:buChar char="•"/>
        <a:defRPr sz="1800" b="0" i="0" kern="1200">
          <a:solidFill>
            <a:schemeClr val="tx1"/>
          </a:solidFill>
          <a:latin typeface="Tahoma Regular"/>
          <a:ea typeface="Tahoma Regular"/>
          <a:cs typeface="Tahoma Regular"/>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119.png"/><Relationship Id="rId4" Type="http://schemas.openxmlformats.org/officeDocument/2006/relationships/image" Target="../media/image120.jp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121.png"/><Relationship Id="rId4" Type="http://schemas.openxmlformats.org/officeDocument/2006/relationships/image" Target="../media/image122.png"/><Relationship Id="rId5" Type="http://schemas.openxmlformats.org/officeDocument/2006/relationships/image" Target="../media/image123.jpeg"/><Relationship Id="rId6" Type="http://schemas.openxmlformats.org/officeDocument/2006/relationships/image" Target="../media/image124.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image" Target="../media/image125.jpg"/><Relationship Id="rId1" Type="http://schemas.openxmlformats.org/officeDocument/2006/relationships/tags" Target="../tags/tag1.xml"/><Relationship Id="rId2"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6.png"/><Relationship Id="rId4" Type="http://schemas.openxmlformats.org/officeDocument/2006/relationships/image" Target="../media/image127.png"/><Relationship Id="rId5" Type="http://schemas.openxmlformats.org/officeDocument/2006/relationships/image" Target="../media/image4.jpg"/><Relationship Id="rId1" Type="http://schemas.openxmlformats.org/officeDocument/2006/relationships/slideLayout" Target="../slideLayouts/slideLayout12.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image" Target="../media/image128.png"/><Relationship Id="rId4" Type="http://schemas.openxmlformats.org/officeDocument/2006/relationships/image" Target="../media/image129.png"/><Relationship Id="rId5" Type="http://schemas.openxmlformats.org/officeDocument/2006/relationships/image" Target="../media/image130.png"/><Relationship Id="rId6" Type="http://schemas.openxmlformats.org/officeDocument/2006/relationships/image" Target="../media/image4.jpg"/><Relationship Id="rId1" Type="http://schemas.openxmlformats.org/officeDocument/2006/relationships/slideLayout" Target="../slideLayouts/slideLayout12.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image" Target="../media/image131.png"/><Relationship Id="rId1" Type="http://schemas.openxmlformats.org/officeDocument/2006/relationships/tags" Target="../tags/tag2.xml"/><Relationship Id="rId2"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4.jp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image" Target="../media/image4.jpg"/><Relationship Id="rId5" Type="http://schemas.openxmlformats.org/officeDocument/2006/relationships/image" Target="../media/image132.png"/><Relationship Id="rId1" Type="http://schemas.openxmlformats.org/officeDocument/2006/relationships/tags" Target="../tags/tag3.xml"/><Relationship Id="rId2"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image" Target="../media/image4.jpg"/><Relationship Id="rId5" Type="http://schemas.openxmlformats.org/officeDocument/2006/relationships/image" Target="../media/image133.png"/><Relationship Id="rId1" Type="http://schemas.openxmlformats.org/officeDocument/2006/relationships/tags" Target="../tags/tag4.xml"/><Relationship Id="rId2"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4" Type="http://schemas.openxmlformats.org/officeDocument/2006/relationships/image" Target="../media/image4.jpg"/><Relationship Id="rId5" Type="http://schemas.openxmlformats.org/officeDocument/2006/relationships/image" Target="../media/image133.png"/><Relationship Id="rId1" Type="http://schemas.openxmlformats.org/officeDocument/2006/relationships/tags" Target="../tags/tag5.xml"/><Relationship Id="rId2"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image" Target="../media/image4.jpg"/><Relationship Id="rId5" Type="http://schemas.openxmlformats.org/officeDocument/2006/relationships/image" Target="../media/image133.png"/><Relationship Id="rId1" Type="http://schemas.openxmlformats.org/officeDocument/2006/relationships/tags" Target="../tags/tag6.xml"/><Relationship Id="rId2"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1.xml"/><Relationship Id="rId4" Type="http://schemas.openxmlformats.org/officeDocument/2006/relationships/diagramLayout" Target="../diagrams/layout11.xml"/><Relationship Id="rId5" Type="http://schemas.openxmlformats.org/officeDocument/2006/relationships/diagramQuickStyle" Target="../diagrams/quickStyle11.xml"/><Relationship Id="rId6" Type="http://schemas.openxmlformats.org/officeDocument/2006/relationships/diagramColors" Target="../diagrams/colors11.xml"/><Relationship Id="rId7" Type="http://schemas.microsoft.com/office/2007/relationships/diagramDrawing" Target="../diagrams/drawing11.xml"/><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image" Target="../media/image134.png"/><Relationship Id="rId4" Type="http://schemas.openxmlformats.org/officeDocument/2006/relationships/image" Target="../media/image135.png"/><Relationship Id="rId5" Type="http://schemas.openxmlformats.org/officeDocument/2006/relationships/image" Target="../media/image136.jpeg"/><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3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38.jpg"/><Relationship Id="rId4" Type="http://schemas.openxmlformats.org/officeDocument/2006/relationships/image" Target="../media/image139.jpg"/><Relationship Id="rId5" Type="http://schemas.openxmlformats.org/officeDocument/2006/relationships/image" Target="../media/image140.jpg"/><Relationship Id="rId6" Type="http://schemas.openxmlformats.org/officeDocument/2006/relationships/image" Target="../media/image141.jpg"/><Relationship Id="rId7" Type="http://schemas.openxmlformats.org/officeDocument/2006/relationships/image" Target="../media/image142.jpg"/><Relationship Id="rId8" Type="http://schemas.openxmlformats.org/officeDocument/2006/relationships/image" Target="../media/image143.jpg"/><Relationship Id="rId9" Type="http://schemas.openxmlformats.org/officeDocument/2006/relationships/image" Target="../media/image144.jpg"/><Relationship Id="rId1" Type="http://schemas.openxmlformats.org/officeDocument/2006/relationships/slideLayout" Target="../slideLayouts/slideLayout2.xml"/><Relationship Id="rId2" Type="http://schemas.openxmlformats.org/officeDocument/2006/relationships/image" Target="../media/image137.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14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125.jpg"/></Relationships>
</file>

<file path=ppt/slides/_rels/slide31.xml.rels><?xml version="1.0" encoding="UTF-8" standalone="yes"?>
<Relationships xmlns="http://schemas.openxmlformats.org/package/2006/relationships"><Relationship Id="rId3" Type="http://schemas.openxmlformats.org/officeDocument/2006/relationships/image" Target="../media/image146.png"/><Relationship Id="rId4" Type="http://schemas.openxmlformats.org/officeDocument/2006/relationships/image" Target="../media/image147.png"/><Relationship Id="rId5" Type="http://schemas.openxmlformats.org/officeDocument/2006/relationships/image" Target="../media/image148.png"/><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4.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image" Target="../media/image125.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49.png"/></Relationships>
</file>

<file path=ppt/slides/_rels/slide35.xml.rels><?xml version="1.0" encoding="UTF-8" standalone="yes"?>
<Relationships xmlns="http://schemas.openxmlformats.org/package/2006/relationships"><Relationship Id="rId3" Type="http://schemas.openxmlformats.org/officeDocument/2006/relationships/image" Target="../media/image150.png"/><Relationship Id="rId4" Type="http://schemas.openxmlformats.org/officeDocument/2006/relationships/image" Target="../media/image144.svg"/><Relationship Id="rId1" Type="http://schemas.openxmlformats.org/officeDocument/2006/relationships/slideLayout" Target="../slideLayouts/slideLayout8.xml"/><Relationship Id="rId2" Type="http://schemas.openxmlformats.org/officeDocument/2006/relationships/notesSlide" Target="../notesSlides/notesSlide29.xml"/></Relationships>
</file>

<file path=ppt/slides/_rels/slide36.xml.rels><?xml version="1.0" encoding="UTF-8" standalone="yes"?>
<Relationships xmlns="http://schemas.openxmlformats.org/package/2006/relationships"><Relationship Id="rId3" Type="http://schemas.openxmlformats.org/officeDocument/2006/relationships/image" Target="../media/image151.png"/><Relationship Id="rId4" Type="http://schemas.openxmlformats.org/officeDocument/2006/relationships/image" Target="../media/image146.svg"/><Relationship Id="rId1" Type="http://schemas.openxmlformats.org/officeDocument/2006/relationships/slideLayout" Target="../slideLayouts/slideLayout8.xml"/><Relationship Id="rId2" Type="http://schemas.openxmlformats.org/officeDocument/2006/relationships/notesSlide" Target="../notesSlides/notesSlide3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1.xml"/><Relationship Id="rId3" Type="http://schemas.openxmlformats.org/officeDocument/2006/relationships/image" Target="../media/image152.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 Id="rId3" Type="http://schemas.openxmlformats.org/officeDocument/2006/relationships/image" Target="../media/image153.png"/></Relationships>
</file>

<file path=ppt/slides/_rels/slide39.xml.rels><?xml version="1.0" encoding="UTF-8" standalone="yes"?>
<Relationships xmlns="http://schemas.openxmlformats.org/package/2006/relationships"><Relationship Id="rId3" Type="http://schemas.openxmlformats.org/officeDocument/2006/relationships/image" Target="../media/image154.png"/><Relationship Id="rId4" Type="http://schemas.openxmlformats.org/officeDocument/2006/relationships/image" Target="../media/image155.png"/><Relationship Id="rId5" Type="http://schemas.openxmlformats.org/officeDocument/2006/relationships/image" Target="../media/image156.png"/><Relationship Id="rId6" Type="http://schemas.openxmlformats.org/officeDocument/2006/relationships/image" Target="../media/image157.png"/><Relationship Id="rId7" Type="http://schemas.openxmlformats.org/officeDocument/2006/relationships/image" Target="../media/image158.png"/><Relationship Id="rId8" Type="http://schemas.openxmlformats.org/officeDocument/2006/relationships/image" Target="../media/image159.png"/><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3" Type="http://schemas.openxmlformats.org/officeDocument/2006/relationships/diagramColors" Target="../diagrams/colors2.xml"/><Relationship Id="rId14" Type="http://schemas.microsoft.com/office/2007/relationships/diagramDrawing" Target="../diagrams/drawing2.xml"/><Relationship Id="rId15" Type="http://schemas.openxmlformats.org/officeDocument/2006/relationships/diagramData" Target="../diagrams/data3.xml"/><Relationship Id="rId16" Type="http://schemas.openxmlformats.org/officeDocument/2006/relationships/diagramLayout" Target="../diagrams/layout3.xml"/><Relationship Id="rId17" Type="http://schemas.openxmlformats.org/officeDocument/2006/relationships/diagramQuickStyle" Target="../diagrams/quickStyle3.xml"/><Relationship Id="rId18" Type="http://schemas.openxmlformats.org/officeDocument/2006/relationships/diagramColors" Target="../diagrams/colors3.xml"/><Relationship Id="rId19" Type="http://schemas.microsoft.com/office/2007/relationships/diagramDrawing" Target="../diagrams/drawing3.xml"/><Relationship Id="rId50" Type="http://schemas.openxmlformats.org/officeDocument/2006/relationships/diagramData" Target="../diagrams/data10.xml"/><Relationship Id="rId51" Type="http://schemas.openxmlformats.org/officeDocument/2006/relationships/diagramLayout" Target="../diagrams/layout10.xml"/><Relationship Id="rId52" Type="http://schemas.openxmlformats.org/officeDocument/2006/relationships/diagramQuickStyle" Target="../diagrams/quickStyle10.xml"/><Relationship Id="rId53" Type="http://schemas.openxmlformats.org/officeDocument/2006/relationships/diagramColors" Target="../diagrams/colors10.xml"/><Relationship Id="rId54" Type="http://schemas.microsoft.com/office/2007/relationships/diagramDrawing" Target="../diagrams/drawing10.xml"/><Relationship Id="rId40" Type="http://schemas.openxmlformats.org/officeDocument/2006/relationships/diagramData" Target="../diagrams/data8.xml"/><Relationship Id="rId41" Type="http://schemas.openxmlformats.org/officeDocument/2006/relationships/diagramLayout" Target="../diagrams/layout8.xml"/><Relationship Id="rId42" Type="http://schemas.openxmlformats.org/officeDocument/2006/relationships/diagramQuickStyle" Target="../diagrams/quickStyle8.xml"/><Relationship Id="rId43" Type="http://schemas.openxmlformats.org/officeDocument/2006/relationships/diagramColors" Target="../diagrams/colors8.xml"/><Relationship Id="rId44" Type="http://schemas.microsoft.com/office/2007/relationships/diagramDrawing" Target="../diagrams/drawing8.xml"/><Relationship Id="rId45" Type="http://schemas.openxmlformats.org/officeDocument/2006/relationships/diagramData" Target="../diagrams/data9.xml"/><Relationship Id="rId46" Type="http://schemas.openxmlformats.org/officeDocument/2006/relationships/diagramLayout" Target="../diagrams/layout9.xml"/><Relationship Id="rId47" Type="http://schemas.openxmlformats.org/officeDocument/2006/relationships/diagramQuickStyle" Target="../diagrams/quickStyle9.xml"/><Relationship Id="rId48" Type="http://schemas.openxmlformats.org/officeDocument/2006/relationships/diagramColors" Target="../diagrams/colors9.xml"/><Relationship Id="rId49" Type="http://schemas.microsoft.com/office/2007/relationships/diagramDrawing" Target="../diagrams/drawing9.xml"/><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image" Target="../media/image15.jpeg"/><Relationship Id="rId9" Type="http://schemas.openxmlformats.org/officeDocument/2006/relationships/image" Target="../media/image16.jpeg"/><Relationship Id="rId30" Type="http://schemas.openxmlformats.org/officeDocument/2006/relationships/diagramData" Target="../diagrams/data6.xml"/><Relationship Id="rId31" Type="http://schemas.openxmlformats.org/officeDocument/2006/relationships/diagramLayout" Target="../diagrams/layout6.xml"/><Relationship Id="rId32" Type="http://schemas.openxmlformats.org/officeDocument/2006/relationships/diagramQuickStyle" Target="../diagrams/quickStyle6.xml"/><Relationship Id="rId33" Type="http://schemas.openxmlformats.org/officeDocument/2006/relationships/diagramColors" Target="../diagrams/colors6.xml"/><Relationship Id="rId34" Type="http://schemas.microsoft.com/office/2007/relationships/diagramDrawing" Target="../diagrams/drawing6.xml"/><Relationship Id="rId35" Type="http://schemas.openxmlformats.org/officeDocument/2006/relationships/diagramData" Target="../diagrams/data7.xml"/><Relationship Id="rId36" Type="http://schemas.openxmlformats.org/officeDocument/2006/relationships/diagramLayout" Target="../diagrams/layout7.xml"/><Relationship Id="rId37" Type="http://schemas.openxmlformats.org/officeDocument/2006/relationships/diagramQuickStyle" Target="../diagrams/quickStyle7.xml"/><Relationship Id="rId38" Type="http://schemas.openxmlformats.org/officeDocument/2006/relationships/diagramColors" Target="../diagrams/colors7.xml"/><Relationship Id="rId39" Type="http://schemas.microsoft.com/office/2007/relationships/diagramDrawing" Target="../diagrams/drawing7.xml"/><Relationship Id="rId20" Type="http://schemas.openxmlformats.org/officeDocument/2006/relationships/diagramData" Target="../diagrams/data4.xml"/><Relationship Id="rId21" Type="http://schemas.openxmlformats.org/officeDocument/2006/relationships/diagramLayout" Target="../diagrams/layout4.xml"/><Relationship Id="rId22" Type="http://schemas.openxmlformats.org/officeDocument/2006/relationships/diagramQuickStyle" Target="../diagrams/quickStyle4.xml"/><Relationship Id="rId23" Type="http://schemas.openxmlformats.org/officeDocument/2006/relationships/diagramColors" Target="../diagrams/colors4.xml"/><Relationship Id="rId24" Type="http://schemas.microsoft.com/office/2007/relationships/diagramDrawing" Target="../diagrams/drawing4.xml"/><Relationship Id="rId25" Type="http://schemas.openxmlformats.org/officeDocument/2006/relationships/diagramData" Target="../diagrams/data5.xml"/><Relationship Id="rId26" Type="http://schemas.openxmlformats.org/officeDocument/2006/relationships/diagramLayout" Target="../diagrams/layout5.xml"/><Relationship Id="rId27" Type="http://schemas.openxmlformats.org/officeDocument/2006/relationships/diagramQuickStyle" Target="../diagrams/quickStyle5.xml"/><Relationship Id="rId28" Type="http://schemas.openxmlformats.org/officeDocument/2006/relationships/diagramColors" Target="../diagrams/colors5.xml"/><Relationship Id="rId29" Type="http://schemas.microsoft.com/office/2007/relationships/diagramDrawing" Target="../diagrams/drawing5.xml"/><Relationship Id="rId10" Type="http://schemas.openxmlformats.org/officeDocument/2006/relationships/diagramData" Target="../diagrams/data2.xml"/><Relationship Id="rId11" Type="http://schemas.openxmlformats.org/officeDocument/2006/relationships/diagramLayout" Target="../diagrams/layout2.xml"/><Relationship Id="rId12"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image" Target="../media/image107.png"/><Relationship Id="rId4" Type="http://schemas.openxmlformats.org/officeDocument/2006/relationships/image" Target="../media/image108.svg"/><Relationship Id="rId5" Type="http://schemas.openxmlformats.org/officeDocument/2006/relationships/image" Target="../media/image108.png"/><Relationship Id="rId6" Type="http://schemas.openxmlformats.org/officeDocument/2006/relationships/image" Target="../media/image110.svg"/><Relationship Id="rId7" Type="http://schemas.openxmlformats.org/officeDocument/2006/relationships/image" Target="../media/image109.png"/><Relationship Id="rId8" Type="http://schemas.openxmlformats.org/officeDocument/2006/relationships/image" Target="../media/image112.svg"/><Relationship Id="rId9" Type="http://schemas.openxmlformats.org/officeDocument/2006/relationships/image" Target="../media/image110.png"/><Relationship Id="rId10" Type="http://schemas.openxmlformats.org/officeDocument/2006/relationships/image" Target="../media/image114.sv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1.png"/><Relationship Id="rId4" Type="http://schemas.openxmlformats.org/officeDocument/2006/relationships/image" Target="../media/image112.jpeg"/><Relationship Id="rId5" Type="http://schemas.openxmlformats.org/officeDocument/2006/relationships/image" Target="../media/image113.png"/><Relationship Id="rId6" Type="http://schemas.openxmlformats.org/officeDocument/2006/relationships/image" Target="../media/image114.png"/><Relationship Id="rId7" Type="http://schemas.openxmlformats.org/officeDocument/2006/relationships/image" Target="../media/image115.png"/><Relationship Id="rId8" Type="http://schemas.openxmlformats.org/officeDocument/2006/relationships/image" Target="../media/image116.jpg"/><Relationship Id="rId9" Type="http://schemas.openxmlformats.org/officeDocument/2006/relationships/image" Target="../media/image117.png"/><Relationship Id="rId10" Type="http://schemas.openxmlformats.org/officeDocument/2006/relationships/image" Target="../media/image122.svg"/><Relationship Id="rId11" Type="http://schemas.openxmlformats.org/officeDocument/2006/relationships/image" Target="../media/image118.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1C3531A7-4087-4976-B4E4-E5B21875AB5D}"/>
              </a:ext>
            </a:extLst>
          </p:cNvPr>
          <p:cNvSpPr>
            <a:spLocks noGrp="1"/>
          </p:cNvSpPr>
          <p:nvPr>
            <p:ph type="ftr" sz="quarter" idx="10"/>
          </p:nvPr>
        </p:nvSpPr>
        <p:spPr/>
        <p:txBody>
          <a:bodyPr/>
          <a:lstStyle/>
          <a:p>
            <a:r>
              <a:rPr lang="en-GB" dirty="0">
                <a:ea typeface="Tahoma Regular" charset="0"/>
                <a:cs typeface="Tahoma Regular" charset="0"/>
              </a:rPr>
              <a:t>World Federation of Occupational Therapists  |  www.wfot.org  |</a:t>
            </a:r>
          </a:p>
        </p:txBody>
      </p:sp>
      <p:sp>
        <p:nvSpPr>
          <p:cNvPr id="3" name="Slide Number Placeholder 2">
            <a:extLst>
              <a:ext uri="{FF2B5EF4-FFF2-40B4-BE49-F238E27FC236}">
                <a16:creationId xmlns="" xmlns:a16="http://schemas.microsoft.com/office/drawing/2014/main" id="{B0BBF203-625B-4C1D-83B6-899DFE2E3CE7}"/>
              </a:ext>
            </a:extLst>
          </p:cNvPr>
          <p:cNvSpPr>
            <a:spLocks noGrp="1"/>
          </p:cNvSpPr>
          <p:nvPr>
            <p:ph type="sldNum" sz="quarter" idx="11"/>
          </p:nvPr>
        </p:nvSpPr>
        <p:spPr/>
        <p:txBody>
          <a:bodyPr/>
          <a:lstStyle/>
          <a:p>
            <a:fld id="{EFEE215D-0D3A-BC4C-A46E-CA6261A2387A}" type="slidenum">
              <a:rPr lang="uk-UA" smtClean="0"/>
              <a:pPr/>
              <a:t>1</a:t>
            </a:fld>
            <a:endParaRPr lang="uk-UA" dirty="0"/>
          </a:p>
        </p:txBody>
      </p:sp>
      <p:sp>
        <p:nvSpPr>
          <p:cNvPr id="7" name="Rectangle 6">
            <a:extLst>
              <a:ext uri="{FF2B5EF4-FFF2-40B4-BE49-F238E27FC236}">
                <a16:creationId xmlns="" xmlns:a16="http://schemas.microsoft.com/office/drawing/2014/main" id="{F2BA9D73-5878-4D64-8E54-7BAB663B6530}"/>
              </a:ext>
            </a:extLst>
          </p:cNvPr>
          <p:cNvSpPr/>
          <p:nvPr/>
        </p:nvSpPr>
        <p:spPr>
          <a:xfrm>
            <a:off x="0" y="-62630"/>
            <a:ext cx="12192000" cy="3366477"/>
          </a:xfrm>
          <a:prstGeom prst="rect">
            <a:avLst/>
          </a:prstGeom>
          <a:solidFill>
            <a:srgbClr val="06A3B0"/>
          </a:solidFill>
          <a:ln>
            <a:solidFill>
              <a:srgbClr val="06A3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 xmlns:a16="http://schemas.microsoft.com/office/drawing/2014/main" id="{DA080F94-B5E8-4801-B288-8516997E711A}"/>
              </a:ext>
            </a:extLst>
          </p:cNvPr>
          <p:cNvSpPr/>
          <p:nvPr/>
        </p:nvSpPr>
        <p:spPr>
          <a:xfrm>
            <a:off x="194151" y="792246"/>
            <a:ext cx="11803693" cy="1231106"/>
          </a:xfrm>
          <a:prstGeom prst="rect">
            <a:avLst/>
          </a:prstGeom>
        </p:spPr>
        <p:txBody>
          <a:bodyPr wrap="square">
            <a:spAutoFit/>
          </a:bodyPr>
          <a:lstStyle/>
          <a:p>
            <a:pPr algn="ctr"/>
            <a:r>
              <a:rPr lang="en-GB" sz="2400" i="1" dirty="0">
                <a:solidFill>
                  <a:schemeClr val="bg1"/>
                </a:solidFill>
              </a:rPr>
              <a:t>Global quality in occupational therapy </a:t>
            </a:r>
            <a:r>
              <a:rPr lang="en-GB" sz="2400" i="1" dirty="0" smtClean="0">
                <a:solidFill>
                  <a:schemeClr val="bg1"/>
                </a:solidFill>
              </a:rPr>
              <a:t>design, service and evaluation:</a:t>
            </a:r>
            <a:r>
              <a:rPr lang="en-CA" sz="2400" i="1" dirty="0" smtClean="0">
                <a:solidFill>
                  <a:schemeClr val="bg1"/>
                </a:solidFill>
              </a:rPr>
              <a:t> </a:t>
            </a:r>
            <a:endParaRPr lang="en-GB" sz="2400" i="1" dirty="0">
              <a:solidFill>
                <a:schemeClr val="bg1"/>
              </a:solidFill>
            </a:endParaRPr>
          </a:p>
          <a:p>
            <a:pPr algn="ctr"/>
            <a:endParaRPr lang="en-GB" sz="1400" dirty="0">
              <a:solidFill>
                <a:schemeClr val="bg1"/>
              </a:solidFill>
            </a:endParaRPr>
          </a:p>
          <a:p>
            <a:pPr algn="ctr"/>
            <a:r>
              <a:rPr lang="en-GB" sz="3600" dirty="0">
                <a:solidFill>
                  <a:schemeClr val="bg1"/>
                </a:solidFill>
              </a:rPr>
              <a:t>World Federation of Occupational Therapists </a:t>
            </a:r>
          </a:p>
        </p:txBody>
      </p:sp>
      <p:sp>
        <p:nvSpPr>
          <p:cNvPr id="11" name="Rectangle 10">
            <a:extLst>
              <a:ext uri="{FF2B5EF4-FFF2-40B4-BE49-F238E27FC236}">
                <a16:creationId xmlns="" xmlns:a16="http://schemas.microsoft.com/office/drawing/2014/main" id="{B3E55A17-46AB-4C3B-B219-0DCBCD1D419C}"/>
              </a:ext>
            </a:extLst>
          </p:cNvPr>
          <p:cNvSpPr/>
          <p:nvPr/>
        </p:nvSpPr>
        <p:spPr>
          <a:xfrm>
            <a:off x="1234873" y="1977185"/>
            <a:ext cx="9722251" cy="830997"/>
          </a:xfrm>
          <a:prstGeom prst="rect">
            <a:avLst/>
          </a:prstGeom>
        </p:spPr>
        <p:txBody>
          <a:bodyPr wrap="square">
            <a:spAutoFit/>
          </a:bodyPr>
          <a:lstStyle/>
          <a:p>
            <a:pPr algn="ctr"/>
            <a:r>
              <a:rPr lang="en-GB" sz="3600" dirty="0">
                <a:solidFill>
                  <a:schemeClr val="bg1"/>
                </a:solidFill>
              </a:rPr>
              <a:t>  </a:t>
            </a:r>
            <a:r>
              <a:rPr lang="en-GB" sz="4800" dirty="0">
                <a:solidFill>
                  <a:schemeClr val="bg1"/>
                </a:solidFill>
              </a:rPr>
              <a:t>Quality Evaluation Strategy Tool</a:t>
            </a:r>
          </a:p>
        </p:txBody>
      </p:sp>
      <p:sp>
        <p:nvSpPr>
          <p:cNvPr id="17" name="TextBox 16">
            <a:extLst>
              <a:ext uri="{FF2B5EF4-FFF2-40B4-BE49-F238E27FC236}">
                <a16:creationId xmlns="" xmlns:a16="http://schemas.microsoft.com/office/drawing/2014/main" id="{46CA5507-68A8-4567-A0B3-F4CA3DD38EC9}"/>
              </a:ext>
            </a:extLst>
          </p:cNvPr>
          <p:cNvSpPr txBox="1"/>
          <p:nvPr/>
        </p:nvSpPr>
        <p:spPr>
          <a:xfrm>
            <a:off x="6584845" y="4004011"/>
            <a:ext cx="3547446" cy="1569660"/>
          </a:xfrm>
          <a:prstGeom prst="rect">
            <a:avLst/>
          </a:prstGeom>
          <a:noFill/>
        </p:spPr>
        <p:txBody>
          <a:bodyPr wrap="none" rtlCol="0">
            <a:spAutoFit/>
          </a:bodyPr>
          <a:lstStyle/>
          <a:p>
            <a:r>
              <a:rPr lang="en-CA" sz="2800" dirty="0"/>
              <a:t>Camilla Cox</a:t>
            </a:r>
          </a:p>
          <a:p>
            <a:r>
              <a:rPr lang="en-CA" sz="2800" dirty="0"/>
              <a:t>Occupational Therapist</a:t>
            </a:r>
          </a:p>
          <a:p>
            <a:endParaRPr lang="en-CA" sz="1200" dirty="0"/>
          </a:p>
          <a:p>
            <a:r>
              <a:rPr lang="en-CA" sz="2800" dirty="0" smtClean="0"/>
              <a:t>July 2022 </a:t>
            </a:r>
            <a:endParaRPr lang="en-GB" sz="2800" dirty="0"/>
          </a:p>
        </p:txBody>
      </p:sp>
      <p:pic>
        <p:nvPicPr>
          <p:cNvPr id="8" name="Picture 7">
            <a:extLst>
              <a:ext uri="{FF2B5EF4-FFF2-40B4-BE49-F238E27FC236}">
                <a16:creationId xmlns="" xmlns:a16="http://schemas.microsoft.com/office/drawing/2014/main" id="{2029DFC5-EFF1-4F33-8A49-F813BC027911}"/>
              </a:ext>
            </a:extLst>
          </p:cNvPr>
          <p:cNvPicPr/>
          <p:nvPr/>
        </p:nvPicPr>
        <p:blipFill>
          <a:blip r:embed="rId3"/>
          <a:stretch>
            <a:fillRect/>
          </a:stretch>
        </p:blipFill>
        <p:spPr bwMode="auto">
          <a:xfrm>
            <a:off x="952676" y="3508345"/>
            <a:ext cx="4339149" cy="2489690"/>
          </a:xfrm>
          <a:prstGeom prst="rect">
            <a:avLst/>
          </a:prstGeom>
          <a:noFill/>
          <a:ln>
            <a:noFill/>
          </a:ln>
        </p:spPr>
      </p:pic>
    </p:spTree>
    <p:extLst>
      <p:ext uri="{BB962C8B-B14F-4D97-AF65-F5344CB8AC3E}">
        <p14:creationId xmlns:p14="http://schemas.microsoft.com/office/powerpoint/2010/main" val="284522337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 xmlns:a16="http://schemas.microsoft.com/office/drawing/2014/main" id="{4787C92E-8C30-4E16-83AB-6EDECE794B50}"/>
              </a:ext>
            </a:extLst>
          </p:cNvPr>
          <p:cNvGrpSpPr/>
          <p:nvPr/>
        </p:nvGrpSpPr>
        <p:grpSpPr>
          <a:xfrm>
            <a:off x="831761" y="-588841"/>
            <a:ext cx="2345326" cy="6872733"/>
            <a:chOff x="831761" y="-588841"/>
            <a:chExt cx="2345326" cy="6872733"/>
          </a:xfrm>
        </p:grpSpPr>
        <p:grpSp>
          <p:nvGrpSpPr>
            <p:cNvPr id="3" name="Group 2">
              <a:extLst>
                <a:ext uri="{FF2B5EF4-FFF2-40B4-BE49-F238E27FC236}">
                  <a16:creationId xmlns="" xmlns:a16="http://schemas.microsoft.com/office/drawing/2014/main" id="{9DD75D7D-412B-4988-B1C2-C549C09AA6D7}"/>
                </a:ext>
              </a:extLst>
            </p:cNvPr>
            <p:cNvGrpSpPr/>
            <p:nvPr/>
          </p:nvGrpSpPr>
          <p:grpSpPr>
            <a:xfrm>
              <a:off x="831761" y="-588841"/>
              <a:ext cx="2345326" cy="6872733"/>
              <a:chOff x="831761" y="-588841"/>
              <a:chExt cx="2345326" cy="6872733"/>
            </a:xfrm>
          </p:grpSpPr>
          <p:sp>
            <p:nvSpPr>
              <p:cNvPr id="61" name="Rectangle 30">
                <a:extLst>
                  <a:ext uri="{FF2B5EF4-FFF2-40B4-BE49-F238E27FC236}">
                    <a16:creationId xmlns="" xmlns:a16="http://schemas.microsoft.com/office/drawing/2014/main" id="{2B653DB8-34B6-4F3D-9968-24A5EAA2CC63}"/>
                  </a:ext>
                </a:extLst>
              </p:cNvPr>
              <p:cNvSpPr/>
              <p:nvPr/>
            </p:nvSpPr>
            <p:spPr>
              <a:xfrm>
                <a:off x="831762" y="1349576"/>
                <a:ext cx="2345325" cy="4934316"/>
              </a:xfrm>
              <a:custGeom>
                <a:avLst/>
                <a:gdLst>
                  <a:gd name="connsiteX0" fmla="*/ 0 w 2006597"/>
                  <a:gd name="connsiteY0" fmla="*/ 0 h 4572000"/>
                  <a:gd name="connsiteX1" fmla="*/ 2006597 w 2006597"/>
                  <a:gd name="connsiteY1" fmla="*/ 0 h 4572000"/>
                  <a:gd name="connsiteX2" fmla="*/ 2006597 w 2006597"/>
                  <a:gd name="connsiteY2" fmla="*/ 4572000 h 4572000"/>
                  <a:gd name="connsiteX3" fmla="*/ 0 w 2006597"/>
                  <a:gd name="connsiteY3" fmla="*/ 4572000 h 4572000"/>
                  <a:gd name="connsiteX4" fmla="*/ 0 w 2006597"/>
                  <a:gd name="connsiteY4" fmla="*/ 0 h 4572000"/>
                  <a:gd name="connsiteX0" fmla="*/ 0 w 2267854"/>
                  <a:gd name="connsiteY0" fmla="*/ 0 h 4804228"/>
                  <a:gd name="connsiteX1" fmla="*/ 2006597 w 2267854"/>
                  <a:gd name="connsiteY1" fmla="*/ 0 h 4804228"/>
                  <a:gd name="connsiteX2" fmla="*/ 2267854 w 2267854"/>
                  <a:gd name="connsiteY2" fmla="*/ 4804228 h 4804228"/>
                  <a:gd name="connsiteX3" fmla="*/ 0 w 2267854"/>
                  <a:gd name="connsiteY3" fmla="*/ 4572000 h 4804228"/>
                  <a:gd name="connsiteX4" fmla="*/ 0 w 2267854"/>
                  <a:gd name="connsiteY4" fmla="*/ 0 h 4804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7854" h="4804228">
                    <a:moveTo>
                      <a:pt x="0" y="0"/>
                    </a:moveTo>
                    <a:lnTo>
                      <a:pt x="2006597" y="0"/>
                    </a:lnTo>
                    <a:lnTo>
                      <a:pt x="2267854" y="4804228"/>
                    </a:lnTo>
                    <a:lnTo>
                      <a:pt x="0" y="4572000"/>
                    </a:lnTo>
                    <a:lnTo>
                      <a:pt x="0" y="0"/>
                    </a:lnTo>
                    <a:close/>
                  </a:path>
                </a:pathLst>
              </a:custGeom>
              <a:solidFill>
                <a:schemeClr val="bg1">
                  <a:lumMod val="7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 name="Group 1">
                <a:extLst>
                  <a:ext uri="{FF2B5EF4-FFF2-40B4-BE49-F238E27FC236}">
                    <a16:creationId xmlns="" xmlns:a16="http://schemas.microsoft.com/office/drawing/2014/main" id="{BAF9E299-9FFB-45FF-9483-C4BAD957389F}"/>
                  </a:ext>
                </a:extLst>
              </p:cNvPr>
              <p:cNvGrpSpPr/>
              <p:nvPr/>
            </p:nvGrpSpPr>
            <p:grpSpPr>
              <a:xfrm>
                <a:off x="831761" y="-588841"/>
                <a:ext cx="2185307" cy="6287979"/>
                <a:chOff x="831761" y="-588841"/>
                <a:chExt cx="2185307" cy="6287979"/>
              </a:xfrm>
            </p:grpSpPr>
            <p:grpSp>
              <p:nvGrpSpPr>
                <p:cNvPr id="62" name="Group 61">
                  <a:extLst>
                    <a:ext uri="{FF2B5EF4-FFF2-40B4-BE49-F238E27FC236}">
                      <a16:creationId xmlns="" xmlns:a16="http://schemas.microsoft.com/office/drawing/2014/main" id="{3A58A039-9679-48CC-9D8C-9F24038CD7E0}"/>
                    </a:ext>
                  </a:extLst>
                </p:cNvPr>
                <p:cNvGrpSpPr/>
                <p:nvPr/>
              </p:nvGrpSpPr>
              <p:grpSpPr>
                <a:xfrm>
                  <a:off x="831761" y="1346004"/>
                  <a:ext cx="2185307" cy="4353134"/>
                  <a:chOff x="3550801" y="1147082"/>
                  <a:chExt cx="2006605" cy="4572000"/>
                </a:xfrm>
              </p:grpSpPr>
              <p:sp>
                <p:nvSpPr>
                  <p:cNvPr id="63" name="Rectangle 62">
                    <a:extLst>
                      <a:ext uri="{FF2B5EF4-FFF2-40B4-BE49-F238E27FC236}">
                        <a16:creationId xmlns="" xmlns:a16="http://schemas.microsoft.com/office/drawing/2014/main" id="{7EFEA689-EBB7-4AB9-89F3-EF229DBD3C96}"/>
                      </a:ext>
                    </a:extLst>
                  </p:cNvPr>
                  <p:cNvSpPr/>
                  <p:nvPr/>
                </p:nvSpPr>
                <p:spPr>
                  <a:xfrm>
                    <a:off x="3550804" y="1147082"/>
                    <a:ext cx="2006602" cy="45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Rectangle 63">
                    <a:extLst>
                      <a:ext uri="{FF2B5EF4-FFF2-40B4-BE49-F238E27FC236}">
                        <a16:creationId xmlns="" xmlns:a16="http://schemas.microsoft.com/office/drawing/2014/main" id="{219D2F46-F0F3-42A5-B785-E1F50BEAB273}"/>
                      </a:ext>
                    </a:extLst>
                  </p:cNvPr>
                  <p:cNvSpPr/>
                  <p:nvPr/>
                </p:nvSpPr>
                <p:spPr>
                  <a:xfrm>
                    <a:off x="3550801" y="1147083"/>
                    <a:ext cx="2006600" cy="365760"/>
                  </a:xfrm>
                  <a:prstGeom prst="rect">
                    <a:avLst/>
                  </a:prstGeom>
                  <a:solidFill>
                    <a:srgbClr val="C929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5" name="Straight Connector 64">
                    <a:extLst>
                      <a:ext uri="{FF2B5EF4-FFF2-40B4-BE49-F238E27FC236}">
                        <a16:creationId xmlns="" xmlns:a16="http://schemas.microsoft.com/office/drawing/2014/main" id="{135DCA49-E12D-4BBA-87E1-BD4FA4CFFD0B}"/>
                      </a:ext>
                    </a:extLst>
                  </p:cNvPr>
                  <p:cNvCxnSpPr/>
                  <p:nvPr/>
                </p:nvCxnSpPr>
                <p:spPr>
                  <a:xfrm>
                    <a:off x="3550801" y="1696085"/>
                    <a:ext cx="2006600" cy="0"/>
                  </a:xfrm>
                  <a:prstGeom prst="line">
                    <a:avLst/>
                  </a:prstGeom>
                  <a:ln w="28575">
                    <a:solidFill>
                      <a:srgbClr val="C92953"/>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 xmlns:a16="http://schemas.microsoft.com/office/drawing/2014/main" id="{29512DD3-EB45-44B5-A7B7-333F5E09F895}"/>
                      </a:ext>
                    </a:extLst>
                  </p:cNvPr>
                  <p:cNvCxnSpPr/>
                  <p:nvPr/>
                </p:nvCxnSpPr>
                <p:spPr>
                  <a:xfrm>
                    <a:off x="3550801" y="1629410"/>
                    <a:ext cx="2006600" cy="0"/>
                  </a:xfrm>
                  <a:prstGeom prst="line">
                    <a:avLst/>
                  </a:prstGeom>
                  <a:ln w="76200">
                    <a:solidFill>
                      <a:srgbClr val="C92953"/>
                    </a:solidFill>
                  </a:ln>
                </p:spPr>
                <p:style>
                  <a:lnRef idx="1">
                    <a:schemeClr val="accent1"/>
                  </a:lnRef>
                  <a:fillRef idx="0">
                    <a:schemeClr val="accent1"/>
                  </a:fillRef>
                  <a:effectRef idx="0">
                    <a:schemeClr val="accent1"/>
                  </a:effectRef>
                  <a:fontRef idx="minor">
                    <a:schemeClr val="tx1"/>
                  </a:fontRef>
                </p:style>
              </p:cxnSp>
            </p:grpSp>
            <p:grpSp>
              <p:nvGrpSpPr>
                <p:cNvPr id="67" name="Group 66">
                  <a:extLst>
                    <a:ext uri="{FF2B5EF4-FFF2-40B4-BE49-F238E27FC236}">
                      <a16:creationId xmlns="" xmlns:a16="http://schemas.microsoft.com/office/drawing/2014/main" id="{CA649F3C-FDE5-4BFC-B6DB-5918FC81FB60}"/>
                    </a:ext>
                  </a:extLst>
                </p:cNvPr>
                <p:cNvGrpSpPr/>
                <p:nvPr/>
              </p:nvGrpSpPr>
              <p:grpSpPr>
                <a:xfrm>
                  <a:off x="1357224" y="-588841"/>
                  <a:ext cx="1061922" cy="2222191"/>
                  <a:chOff x="1213628" y="-602562"/>
                  <a:chExt cx="975082" cy="2333918"/>
                </a:xfrm>
              </p:grpSpPr>
              <p:cxnSp>
                <p:nvCxnSpPr>
                  <p:cNvPr id="68" name="Straight Connector 67">
                    <a:extLst>
                      <a:ext uri="{FF2B5EF4-FFF2-40B4-BE49-F238E27FC236}">
                        <a16:creationId xmlns="" xmlns:a16="http://schemas.microsoft.com/office/drawing/2014/main" id="{E12634E9-12FF-4814-B899-29E24B533CAA}"/>
                      </a:ext>
                    </a:extLst>
                  </p:cNvPr>
                  <p:cNvCxnSpPr/>
                  <p:nvPr/>
                </p:nvCxnSpPr>
                <p:spPr>
                  <a:xfrm>
                    <a:off x="1698626" y="-602562"/>
                    <a:ext cx="0" cy="1280160"/>
                  </a:xfrm>
                  <a:prstGeom prst="line">
                    <a:avLst/>
                  </a:prstGeom>
                  <a:ln w="28575">
                    <a:solidFill>
                      <a:schemeClr val="tx1">
                        <a:lumMod val="50000"/>
                        <a:lumOff val="50000"/>
                      </a:schemeClr>
                    </a:solidFill>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pic>
                <p:nvPicPr>
                  <p:cNvPr id="69" name="Picture 68">
                    <a:extLst>
                      <a:ext uri="{FF2B5EF4-FFF2-40B4-BE49-F238E27FC236}">
                        <a16:creationId xmlns="" xmlns:a16="http://schemas.microsoft.com/office/drawing/2014/main" id="{860E623F-E044-4A09-9F21-6411A062EF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3628" y="622438"/>
                    <a:ext cx="975082" cy="1108918"/>
                  </a:xfrm>
                  <a:prstGeom prst="rect">
                    <a:avLst/>
                  </a:prstGeom>
                </p:spPr>
              </p:pic>
            </p:grpSp>
          </p:grpSp>
        </p:grpSp>
        <p:sp>
          <p:nvSpPr>
            <p:cNvPr id="70" name="Rectangle 69">
              <a:extLst>
                <a:ext uri="{FF2B5EF4-FFF2-40B4-BE49-F238E27FC236}">
                  <a16:creationId xmlns="" xmlns:a16="http://schemas.microsoft.com/office/drawing/2014/main" id="{F9674EDC-B37C-4732-845A-68BF20280E32}"/>
                </a:ext>
              </a:extLst>
            </p:cNvPr>
            <p:cNvSpPr/>
            <p:nvPr/>
          </p:nvSpPr>
          <p:spPr>
            <a:xfrm>
              <a:off x="1188630" y="5238869"/>
              <a:ext cx="1375202" cy="317848"/>
            </a:xfrm>
            <a:prstGeom prst="rect">
              <a:avLst/>
            </a:prstGeom>
            <a:solidFill>
              <a:srgbClr val="C929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latin typeface="Arial" panose="020B0604020202020204" pitchFamily="34" charset="0"/>
                  <a:cs typeface="Arial" panose="020B0604020202020204" pitchFamily="34" charset="0"/>
                </a:rPr>
                <a:t>Therapists</a:t>
              </a:r>
            </a:p>
          </p:txBody>
        </p:sp>
        <p:sp>
          <p:nvSpPr>
            <p:cNvPr id="71" name="TextBox 70">
              <a:extLst>
                <a:ext uri="{FF2B5EF4-FFF2-40B4-BE49-F238E27FC236}">
                  <a16:creationId xmlns="" xmlns:a16="http://schemas.microsoft.com/office/drawing/2014/main" id="{9C41FF17-4EDE-4B90-A585-E79A91A051A9}"/>
                </a:ext>
              </a:extLst>
            </p:cNvPr>
            <p:cNvSpPr txBox="1"/>
            <p:nvPr/>
          </p:nvSpPr>
          <p:spPr>
            <a:xfrm>
              <a:off x="1234580" y="3090492"/>
              <a:ext cx="1400738" cy="523220"/>
            </a:xfrm>
            <a:prstGeom prst="rect">
              <a:avLst/>
            </a:prstGeom>
            <a:noFill/>
          </p:spPr>
          <p:txBody>
            <a:bodyPr wrap="square" rtlCol="0">
              <a:spAutoFit/>
            </a:bodyPr>
            <a:lstStyle/>
            <a:p>
              <a:pPr algn="ctr"/>
              <a:r>
                <a:rPr lang="en-GB" sz="2800" b="1" dirty="0">
                  <a:solidFill>
                    <a:srgbClr val="C92953"/>
                  </a:solidFill>
                </a:rPr>
                <a:t>580,000</a:t>
              </a:r>
            </a:p>
          </p:txBody>
        </p:sp>
        <p:sp>
          <p:nvSpPr>
            <p:cNvPr id="72" name="Rectangle 71">
              <a:extLst>
                <a:ext uri="{FF2B5EF4-FFF2-40B4-BE49-F238E27FC236}">
                  <a16:creationId xmlns="" xmlns:a16="http://schemas.microsoft.com/office/drawing/2014/main" id="{34E49CB3-DAB8-4828-9356-4C18A5F803AF}"/>
                </a:ext>
              </a:extLst>
            </p:cNvPr>
            <p:cNvSpPr/>
            <p:nvPr/>
          </p:nvSpPr>
          <p:spPr>
            <a:xfrm>
              <a:off x="957228" y="3818371"/>
              <a:ext cx="1910239" cy="523220"/>
            </a:xfrm>
            <a:prstGeom prst="rect">
              <a:avLst/>
            </a:prstGeom>
          </p:spPr>
          <p:txBody>
            <a:bodyPr wrap="square">
              <a:spAutoFit/>
            </a:bodyPr>
            <a:lstStyle/>
            <a:p>
              <a:pPr algn="ctr"/>
              <a:r>
                <a:rPr lang="en-GB" sz="1400">
                  <a:solidFill>
                    <a:schemeClr val="tx1">
                      <a:lumMod val="50000"/>
                      <a:lumOff val="50000"/>
                    </a:schemeClr>
                  </a:solidFill>
                </a:rPr>
                <a:t>Practicing occupational therapists worldwide</a:t>
              </a:r>
            </a:p>
          </p:txBody>
        </p:sp>
        <p:grpSp>
          <p:nvGrpSpPr>
            <p:cNvPr id="73" name="Group 72">
              <a:extLst>
                <a:ext uri="{FF2B5EF4-FFF2-40B4-BE49-F238E27FC236}">
                  <a16:creationId xmlns="" xmlns:a16="http://schemas.microsoft.com/office/drawing/2014/main" id="{818A62D2-D2FF-40F6-900E-55888F132EA8}"/>
                </a:ext>
              </a:extLst>
            </p:cNvPr>
            <p:cNvGrpSpPr/>
            <p:nvPr/>
          </p:nvGrpSpPr>
          <p:grpSpPr>
            <a:xfrm>
              <a:off x="1569790" y="3653742"/>
              <a:ext cx="449565" cy="75967"/>
              <a:chOff x="4046879" y="2995611"/>
              <a:chExt cx="722558" cy="139656"/>
            </a:xfrm>
          </p:grpSpPr>
          <p:sp>
            <p:nvSpPr>
              <p:cNvPr id="74" name="Oval 73">
                <a:extLst>
                  <a:ext uri="{FF2B5EF4-FFF2-40B4-BE49-F238E27FC236}">
                    <a16:creationId xmlns="" xmlns:a16="http://schemas.microsoft.com/office/drawing/2014/main" id="{043C1C53-EA54-45B8-8805-26BAAFDB658B}"/>
                  </a:ext>
                </a:extLst>
              </p:cNvPr>
              <p:cNvSpPr/>
              <p:nvPr/>
            </p:nvSpPr>
            <p:spPr>
              <a:xfrm>
                <a:off x="4046879" y="3034664"/>
                <a:ext cx="80011" cy="80011"/>
              </a:xfrm>
              <a:prstGeom prst="ellipse">
                <a:avLst/>
              </a:prstGeom>
              <a:solidFill>
                <a:srgbClr val="C929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Oval 74">
                <a:extLst>
                  <a:ext uri="{FF2B5EF4-FFF2-40B4-BE49-F238E27FC236}">
                    <a16:creationId xmlns="" xmlns:a16="http://schemas.microsoft.com/office/drawing/2014/main" id="{E07E9B88-863B-4A93-B825-C2523D8D00BE}"/>
                  </a:ext>
                </a:extLst>
              </p:cNvPr>
              <p:cNvSpPr/>
              <p:nvPr/>
            </p:nvSpPr>
            <p:spPr>
              <a:xfrm>
                <a:off x="4192604" y="3034664"/>
                <a:ext cx="80011" cy="80011"/>
              </a:xfrm>
              <a:prstGeom prst="ellipse">
                <a:avLst/>
              </a:prstGeom>
              <a:solidFill>
                <a:srgbClr val="C929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Oval 75">
                <a:extLst>
                  <a:ext uri="{FF2B5EF4-FFF2-40B4-BE49-F238E27FC236}">
                    <a16:creationId xmlns="" xmlns:a16="http://schemas.microsoft.com/office/drawing/2014/main" id="{C567654E-B408-4ABF-A893-750485C768D0}"/>
                  </a:ext>
                </a:extLst>
              </p:cNvPr>
              <p:cNvSpPr/>
              <p:nvPr/>
            </p:nvSpPr>
            <p:spPr>
              <a:xfrm>
                <a:off x="4338329" y="2995611"/>
                <a:ext cx="139656" cy="139656"/>
              </a:xfrm>
              <a:prstGeom prst="ellipse">
                <a:avLst/>
              </a:prstGeom>
              <a:solidFill>
                <a:srgbClr val="C929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Oval 76">
                <a:extLst>
                  <a:ext uri="{FF2B5EF4-FFF2-40B4-BE49-F238E27FC236}">
                    <a16:creationId xmlns="" xmlns:a16="http://schemas.microsoft.com/office/drawing/2014/main" id="{61B19C18-BBE9-48F6-9D54-8F8B1B8EBA34}"/>
                  </a:ext>
                </a:extLst>
              </p:cNvPr>
              <p:cNvSpPr/>
              <p:nvPr/>
            </p:nvSpPr>
            <p:spPr>
              <a:xfrm>
                <a:off x="4543699" y="3034664"/>
                <a:ext cx="80011" cy="80011"/>
              </a:xfrm>
              <a:prstGeom prst="ellipse">
                <a:avLst/>
              </a:prstGeom>
              <a:solidFill>
                <a:srgbClr val="C929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Oval 77">
                <a:extLst>
                  <a:ext uri="{FF2B5EF4-FFF2-40B4-BE49-F238E27FC236}">
                    <a16:creationId xmlns="" xmlns:a16="http://schemas.microsoft.com/office/drawing/2014/main" id="{FB4F637F-F4AE-4D78-BA3F-7E2DACAB66CA}"/>
                  </a:ext>
                </a:extLst>
              </p:cNvPr>
              <p:cNvSpPr/>
              <p:nvPr/>
            </p:nvSpPr>
            <p:spPr>
              <a:xfrm>
                <a:off x="4689426" y="3034664"/>
                <a:ext cx="80011" cy="80011"/>
              </a:xfrm>
              <a:prstGeom prst="ellipse">
                <a:avLst/>
              </a:prstGeom>
              <a:solidFill>
                <a:srgbClr val="C929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39" name="Picture 138" descr="A close up of a logo&#10;&#10;Description generated with very high confidence">
              <a:extLst>
                <a:ext uri="{FF2B5EF4-FFF2-40B4-BE49-F238E27FC236}">
                  <a16:creationId xmlns="" xmlns:a16="http://schemas.microsoft.com/office/drawing/2014/main" id="{47435294-0723-4E1A-A8E2-30F76E1496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3430" y="2041507"/>
              <a:ext cx="1802033" cy="901017"/>
            </a:xfrm>
            <a:prstGeom prst="rect">
              <a:avLst/>
            </a:prstGeom>
          </p:spPr>
        </p:pic>
      </p:grpSp>
      <p:grpSp>
        <p:nvGrpSpPr>
          <p:cNvPr id="8" name="Group 7">
            <a:extLst>
              <a:ext uri="{FF2B5EF4-FFF2-40B4-BE49-F238E27FC236}">
                <a16:creationId xmlns="" xmlns:a16="http://schemas.microsoft.com/office/drawing/2014/main" id="{7D9D9B62-844F-4AF2-A5A0-F386AA701191}"/>
              </a:ext>
            </a:extLst>
          </p:cNvPr>
          <p:cNvGrpSpPr/>
          <p:nvPr/>
        </p:nvGrpSpPr>
        <p:grpSpPr>
          <a:xfrm>
            <a:off x="3667210" y="-585269"/>
            <a:ext cx="2345326" cy="6862180"/>
            <a:chOff x="3667210" y="-585269"/>
            <a:chExt cx="2345326" cy="6862180"/>
          </a:xfrm>
        </p:grpSpPr>
        <p:sp>
          <p:nvSpPr>
            <p:cNvPr id="80" name="Rectangle 30">
              <a:extLst>
                <a:ext uri="{FF2B5EF4-FFF2-40B4-BE49-F238E27FC236}">
                  <a16:creationId xmlns="" xmlns:a16="http://schemas.microsoft.com/office/drawing/2014/main" id="{86743D3E-AFDA-4A79-AF71-2EADD02418CC}"/>
                </a:ext>
              </a:extLst>
            </p:cNvPr>
            <p:cNvSpPr/>
            <p:nvPr/>
          </p:nvSpPr>
          <p:spPr>
            <a:xfrm>
              <a:off x="3667211" y="1342595"/>
              <a:ext cx="2345325" cy="4934316"/>
            </a:xfrm>
            <a:custGeom>
              <a:avLst/>
              <a:gdLst>
                <a:gd name="connsiteX0" fmla="*/ 0 w 2006597"/>
                <a:gd name="connsiteY0" fmla="*/ 0 h 4572000"/>
                <a:gd name="connsiteX1" fmla="*/ 2006597 w 2006597"/>
                <a:gd name="connsiteY1" fmla="*/ 0 h 4572000"/>
                <a:gd name="connsiteX2" fmla="*/ 2006597 w 2006597"/>
                <a:gd name="connsiteY2" fmla="*/ 4572000 h 4572000"/>
                <a:gd name="connsiteX3" fmla="*/ 0 w 2006597"/>
                <a:gd name="connsiteY3" fmla="*/ 4572000 h 4572000"/>
                <a:gd name="connsiteX4" fmla="*/ 0 w 2006597"/>
                <a:gd name="connsiteY4" fmla="*/ 0 h 4572000"/>
                <a:gd name="connsiteX0" fmla="*/ 0 w 2267854"/>
                <a:gd name="connsiteY0" fmla="*/ 0 h 4804228"/>
                <a:gd name="connsiteX1" fmla="*/ 2006597 w 2267854"/>
                <a:gd name="connsiteY1" fmla="*/ 0 h 4804228"/>
                <a:gd name="connsiteX2" fmla="*/ 2267854 w 2267854"/>
                <a:gd name="connsiteY2" fmla="*/ 4804228 h 4804228"/>
                <a:gd name="connsiteX3" fmla="*/ 0 w 2267854"/>
                <a:gd name="connsiteY3" fmla="*/ 4572000 h 4804228"/>
                <a:gd name="connsiteX4" fmla="*/ 0 w 2267854"/>
                <a:gd name="connsiteY4" fmla="*/ 0 h 4804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7854" h="4804228">
                  <a:moveTo>
                    <a:pt x="0" y="0"/>
                  </a:moveTo>
                  <a:lnTo>
                    <a:pt x="2006597" y="0"/>
                  </a:lnTo>
                  <a:lnTo>
                    <a:pt x="2267854" y="4804228"/>
                  </a:lnTo>
                  <a:lnTo>
                    <a:pt x="0" y="4572000"/>
                  </a:lnTo>
                  <a:lnTo>
                    <a:pt x="0" y="0"/>
                  </a:lnTo>
                  <a:close/>
                </a:path>
              </a:pathLst>
            </a:custGeom>
            <a:solidFill>
              <a:schemeClr val="bg1">
                <a:lumMod val="7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1" name="Group 80">
              <a:extLst>
                <a:ext uri="{FF2B5EF4-FFF2-40B4-BE49-F238E27FC236}">
                  <a16:creationId xmlns="" xmlns:a16="http://schemas.microsoft.com/office/drawing/2014/main" id="{8711B06E-E7FD-44F8-B749-E0694BEB91BD}"/>
                </a:ext>
              </a:extLst>
            </p:cNvPr>
            <p:cNvGrpSpPr/>
            <p:nvPr/>
          </p:nvGrpSpPr>
          <p:grpSpPr>
            <a:xfrm>
              <a:off x="3667210" y="1339023"/>
              <a:ext cx="2185307" cy="4353134"/>
              <a:chOff x="3550801" y="1147082"/>
              <a:chExt cx="2006605" cy="4572000"/>
            </a:xfrm>
          </p:grpSpPr>
          <p:sp>
            <p:nvSpPr>
              <p:cNvPr id="82" name="Rectangle 81">
                <a:extLst>
                  <a:ext uri="{FF2B5EF4-FFF2-40B4-BE49-F238E27FC236}">
                    <a16:creationId xmlns="" xmlns:a16="http://schemas.microsoft.com/office/drawing/2014/main" id="{24ACE417-82DC-4652-88ED-A6AF04E6B25C}"/>
                  </a:ext>
                </a:extLst>
              </p:cNvPr>
              <p:cNvSpPr/>
              <p:nvPr/>
            </p:nvSpPr>
            <p:spPr>
              <a:xfrm>
                <a:off x="3550804" y="1147082"/>
                <a:ext cx="2006602" cy="45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Rectangle 82">
                <a:extLst>
                  <a:ext uri="{FF2B5EF4-FFF2-40B4-BE49-F238E27FC236}">
                    <a16:creationId xmlns="" xmlns:a16="http://schemas.microsoft.com/office/drawing/2014/main" id="{1A4AB542-0B9D-46A2-9E71-9F2566DD194C}"/>
                  </a:ext>
                </a:extLst>
              </p:cNvPr>
              <p:cNvSpPr/>
              <p:nvPr/>
            </p:nvSpPr>
            <p:spPr>
              <a:xfrm>
                <a:off x="3550801" y="1147083"/>
                <a:ext cx="2006600" cy="365760"/>
              </a:xfrm>
              <a:prstGeom prst="rect">
                <a:avLst/>
              </a:prstGeom>
              <a:solidFill>
                <a:srgbClr val="C3C9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4" name="Straight Connector 83">
                <a:extLst>
                  <a:ext uri="{FF2B5EF4-FFF2-40B4-BE49-F238E27FC236}">
                    <a16:creationId xmlns="" xmlns:a16="http://schemas.microsoft.com/office/drawing/2014/main" id="{5604B6D4-2613-4B59-95F5-088749628570}"/>
                  </a:ext>
                </a:extLst>
              </p:cNvPr>
              <p:cNvCxnSpPr/>
              <p:nvPr/>
            </p:nvCxnSpPr>
            <p:spPr>
              <a:xfrm>
                <a:off x="3550801" y="1696085"/>
                <a:ext cx="2006600" cy="0"/>
              </a:xfrm>
              <a:prstGeom prst="line">
                <a:avLst/>
              </a:prstGeom>
              <a:ln w="28575">
                <a:solidFill>
                  <a:srgbClr val="C3C92A"/>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 xmlns:a16="http://schemas.microsoft.com/office/drawing/2014/main" id="{BC138CAC-5F5E-42B8-AAB1-7612C90DE861}"/>
                  </a:ext>
                </a:extLst>
              </p:cNvPr>
              <p:cNvCxnSpPr/>
              <p:nvPr/>
            </p:nvCxnSpPr>
            <p:spPr>
              <a:xfrm>
                <a:off x="3550801" y="1629410"/>
                <a:ext cx="2006600" cy="0"/>
              </a:xfrm>
              <a:prstGeom prst="line">
                <a:avLst/>
              </a:prstGeom>
              <a:ln w="76200">
                <a:solidFill>
                  <a:srgbClr val="C3C92A"/>
                </a:solidFill>
              </a:ln>
            </p:spPr>
            <p:style>
              <a:lnRef idx="1">
                <a:schemeClr val="accent1"/>
              </a:lnRef>
              <a:fillRef idx="0">
                <a:schemeClr val="accent1"/>
              </a:fillRef>
              <a:effectRef idx="0">
                <a:schemeClr val="accent1"/>
              </a:effectRef>
              <a:fontRef idx="minor">
                <a:schemeClr val="tx1"/>
              </a:fontRef>
            </p:style>
          </p:cxnSp>
        </p:grpSp>
        <p:grpSp>
          <p:nvGrpSpPr>
            <p:cNvPr id="86" name="Group 85">
              <a:extLst>
                <a:ext uri="{FF2B5EF4-FFF2-40B4-BE49-F238E27FC236}">
                  <a16:creationId xmlns="" xmlns:a16="http://schemas.microsoft.com/office/drawing/2014/main" id="{6E4B323D-7C0B-4AD4-8464-D25AF5CFA0CB}"/>
                </a:ext>
              </a:extLst>
            </p:cNvPr>
            <p:cNvGrpSpPr/>
            <p:nvPr/>
          </p:nvGrpSpPr>
          <p:grpSpPr>
            <a:xfrm>
              <a:off x="4192673" y="-585269"/>
              <a:ext cx="1061922" cy="2222191"/>
              <a:chOff x="1213628" y="-602562"/>
              <a:chExt cx="975082" cy="2333918"/>
            </a:xfrm>
          </p:grpSpPr>
          <p:cxnSp>
            <p:nvCxnSpPr>
              <p:cNvPr id="87" name="Straight Connector 86">
                <a:extLst>
                  <a:ext uri="{FF2B5EF4-FFF2-40B4-BE49-F238E27FC236}">
                    <a16:creationId xmlns="" xmlns:a16="http://schemas.microsoft.com/office/drawing/2014/main" id="{19B4E0E1-B9E0-4C80-A202-859D9958B4F7}"/>
                  </a:ext>
                </a:extLst>
              </p:cNvPr>
              <p:cNvCxnSpPr/>
              <p:nvPr/>
            </p:nvCxnSpPr>
            <p:spPr>
              <a:xfrm>
                <a:off x="1698626" y="-602562"/>
                <a:ext cx="0" cy="1280160"/>
              </a:xfrm>
              <a:prstGeom prst="line">
                <a:avLst/>
              </a:prstGeom>
              <a:ln w="28575">
                <a:solidFill>
                  <a:schemeClr val="tx1">
                    <a:lumMod val="50000"/>
                    <a:lumOff val="50000"/>
                  </a:schemeClr>
                </a:solidFill>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pic>
            <p:nvPicPr>
              <p:cNvPr id="88" name="Picture 87">
                <a:extLst>
                  <a:ext uri="{FF2B5EF4-FFF2-40B4-BE49-F238E27FC236}">
                    <a16:creationId xmlns="" xmlns:a16="http://schemas.microsoft.com/office/drawing/2014/main" id="{E3BC0A96-F699-46EF-959E-4EA9BD7917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3628" y="622438"/>
                <a:ext cx="975082" cy="1108918"/>
              </a:xfrm>
              <a:prstGeom prst="rect">
                <a:avLst/>
              </a:prstGeom>
            </p:spPr>
          </p:pic>
        </p:grpSp>
        <p:sp>
          <p:nvSpPr>
            <p:cNvPr id="89" name="Rectangle 88">
              <a:extLst>
                <a:ext uri="{FF2B5EF4-FFF2-40B4-BE49-F238E27FC236}">
                  <a16:creationId xmlns="" xmlns:a16="http://schemas.microsoft.com/office/drawing/2014/main" id="{3317A994-596D-4CB6-AB2D-90A3028DB427}"/>
                </a:ext>
              </a:extLst>
            </p:cNvPr>
            <p:cNvSpPr/>
            <p:nvPr/>
          </p:nvSpPr>
          <p:spPr>
            <a:xfrm>
              <a:off x="4024079" y="5242441"/>
              <a:ext cx="1375202" cy="317848"/>
            </a:xfrm>
            <a:prstGeom prst="rect">
              <a:avLst/>
            </a:prstGeom>
            <a:solidFill>
              <a:srgbClr val="C3C9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latin typeface="Arial" panose="020B0604020202020204" pitchFamily="34" charset="0"/>
                  <a:cs typeface="Arial" panose="020B0604020202020204" pitchFamily="34" charset="0"/>
                </a:rPr>
                <a:t>Education</a:t>
              </a:r>
            </a:p>
          </p:txBody>
        </p:sp>
        <p:sp>
          <p:nvSpPr>
            <p:cNvPr id="90" name="TextBox 89">
              <a:extLst>
                <a:ext uri="{FF2B5EF4-FFF2-40B4-BE49-F238E27FC236}">
                  <a16:creationId xmlns="" xmlns:a16="http://schemas.microsoft.com/office/drawing/2014/main" id="{8B19AEF7-929D-4BE7-86D7-72592AFE7139}"/>
                </a:ext>
              </a:extLst>
            </p:cNvPr>
            <p:cNvSpPr txBox="1"/>
            <p:nvPr/>
          </p:nvSpPr>
          <p:spPr>
            <a:xfrm>
              <a:off x="3948048" y="3110027"/>
              <a:ext cx="1395354" cy="523220"/>
            </a:xfrm>
            <a:prstGeom prst="rect">
              <a:avLst/>
            </a:prstGeom>
            <a:noFill/>
          </p:spPr>
          <p:txBody>
            <a:bodyPr wrap="square" rtlCol="0">
              <a:spAutoFit/>
            </a:bodyPr>
            <a:lstStyle/>
            <a:p>
              <a:pPr algn="ctr"/>
              <a:r>
                <a:rPr lang="en-GB" sz="2800" b="1">
                  <a:solidFill>
                    <a:srgbClr val="C3C92A"/>
                  </a:solidFill>
                </a:rPr>
                <a:t>900</a:t>
              </a:r>
            </a:p>
          </p:txBody>
        </p:sp>
        <p:sp>
          <p:nvSpPr>
            <p:cNvPr id="91" name="Rectangle 90">
              <a:extLst>
                <a:ext uri="{FF2B5EF4-FFF2-40B4-BE49-F238E27FC236}">
                  <a16:creationId xmlns="" xmlns:a16="http://schemas.microsoft.com/office/drawing/2014/main" id="{6F1D3C41-39DF-4D99-815E-D6903DAE1281}"/>
                </a:ext>
              </a:extLst>
            </p:cNvPr>
            <p:cNvSpPr/>
            <p:nvPr/>
          </p:nvSpPr>
          <p:spPr>
            <a:xfrm>
              <a:off x="3792677" y="3821943"/>
              <a:ext cx="1910239" cy="1169551"/>
            </a:xfrm>
            <a:prstGeom prst="rect">
              <a:avLst/>
            </a:prstGeom>
          </p:spPr>
          <p:txBody>
            <a:bodyPr wrap="square">
              <a:spAutoFit/>
            </a:bodyPr>
            <a:lstStyle/>
            <a:p>
              <a:pPr algn="ctr"/>
              <a:r>
                <a:rPr lang="en-GB" sz="1400">
                  <a:solidFill>
                    <a:schemeClr val="tx1">
                      <a:lumMod val="50000"/>
                      <a:lumOff val="50000"/>
                    </a:schemeClr>
                  </a:solidFill>
                </a:rPr>
                <a:t>Approved Education Programmes worldwide that meet the WFOT Minimum Standards for Education</a:t>
              </a:r>
            </a:p>
          </p:txBody>
        </p:sp>
        <p:grpSp>
          <p:nvGrpSpPr>
            <p:cNvPr id="92" name="Group 91">
              <a:extLst>
                <a:ext uri="{FF2B5EF4-FFF2-40B4-BE49-F238E27FC236}">
                  <a16:creationId xmlns="" xmlns:a16="http://schemas.microsoft.com/office/drawing/2014/main" id="{9F852A68-9BE8-4CC0-AE5D-339E446C6DB6}"/>
                </a:ext>
              </a:extLst>
            </p:cNvPr>
            <p:cNvGrpSpPr/>
            <p:nvPr/>
          </p:nvGrpSpPr>
          <p:grpSpPr>
            <a:xfrm>
              <a:off x="4398461" y="3682492"/>
              <a:ext cx="449565" cy="75967"/>
              <a:chOff x="4046879" y="2995611"/>
              <a:chExt cx="722558" cy="139656"/>
            </a:xfrm>
            <a:solidFill>
              <a:srgbClr val="C3C92A"/>
            </a:solidFill>
          </p:grpSpPr>
          <p:sp>
            <p:nvSpPr>
              <p:cNvPr id="93" name="Oval 92">
                <a:extLst>
                  <a:ext uri="{FF2B5EF4-FFF2-40B4-BE49-F238E27FC236}">
                    <a16:creationId xmlns="" xmlns:a16="http://schemas.microsoft.com/office/drawing/2014/main" id="{697194E5-298C-40E3-B5EA-FCDEBC3758D1}"/>
                  </a:ext>
                </a:extLst>
              </p:cNvPr>
              <p:cNvSpPr/>
              <p:nvPr/>
            </p:nvSpPr>
            <p:spPr>
              <a:xfrm>
                <a:off x="4046879" y="3034664"/>
                <a:ext cx="80011" cy="800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C3C92A"/>
                  </a:solidFill>
                </a:endParaRPr>
              </a:p>
            </p:txBody>
          </p:sp>
          <p:sp>
            <p:nvSpPr>
              <p:cNvPr id="94" name="Oval 93">
                <a:extLst>
                  <a:ext uri="{FF2B5EF4-FFF2-40B4-BE49-F238E27FC236}">
                    <a16:creationId xmlns="" xmlns:a16="http://schemas.microsoft.com/office/drawing/2014/main" id="{8BA9715B-0EDB-4B54-A5A3-2ABBA68485BC}"/>
                  </a:ext>
                </a:extLst>
              </p:cNvPr>
              <p:cNvSpPr/>
              <p:nvPr/>
            </p:nvSpPr>
            <p:spPr>
              <a:xfrm>
                <a:off x="4192604" y="3034664"/>
                <a:ext cx="80011" cy="800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C3C92A"/>
                  </a:solidFill>
                </a:endParaRPr>
              </a:p>
            </p:txBody>
          </p:sp>
          <p:sp>
            <p:nvSpPr>
              <p:cNvPr id="95" name="Oval 94">
                <a:extLst>
                  <a:ext uri="{FF2B5EF4-FFF2-40B4-BE49-F238E27FC236}">
                    <a16:creationId xmlns="" xmlns:a16="http://schemas.microsoft.com/office/drawing/2014/main" id="{8A8FBBE9-6867-4765-BD17-3A5E7A740BD4}"/>
                  </a:ext>
                </a:extLst>
              </p:cNvPr>
              <p:cNvSpPr/>
              <p:nvPr/>
            </p:nvSpPr>
            <p:spPr>
              <a:xfrm>
                <a:off x="4338329" y="2995611"/>
                <a:ext cx="139656" cy="1396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C3C92A"/>
                  </a:solidFill>
                </a:endParaRPr>
              </a:p>
            </p:txBody>
          </p:sp>
          <p:sp>
            <p:nvSpPr>
              <p:cNvPr id="96" name="Oval 95">
                <a:extLst>
                  <a:ext uri="{FF2B5EF4-FFF2-40B4-BE49-F238E27FC236}">
                    <a16:creationId xmlns="" xmlns:a16="http://schemas.microsoft.com/office/drawing/2014/main" id="{1170892A-EFD9-4BE9-A257-3F28BA502994}"/>
                  </a:ext>
                </a:extLst>
              </p:cNvPr>
              <p:cNvSpPr/>
              <p:nvPr/>
            </p:nvSpPr>
            <p:spPr>
              <a:xfrm>
                <a:off x="4543699" y="3034664"/>
                <a:ext cx="80011" cy="800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C3C92A"/>
                  </a:solidFill>
                </a:endParaRPr>
              </a:p>
            </p:txBody>
          </p:sp>
          <p:sp>
            <p:nvSpPr>
              <p:cNvPr id="97" name="Oval 96">
                <a:extLst>
                  <a:ext uri="{FF2B5EF4-FFF2-40B4-BE49-F238E27FC236}">
                    <a16:creationId xmlns="" xmlns:a16="http://schemas.microsoft.com/office/drawing/2014/main" id="{413E30E3-67B5-4D98-83F8-FCFF14D52DCD}"/>
                  </a:ext>
                </a:extLst>
              </p:cNvPr>
              <p:cNvSpPr/>
              <p:nvPr/>
            </p:nvSpPr>
            <p:spPr>
              <a:xfrm>
                <a:off x="4689426" y="3034664"/>
                <a:ext cx="80011" cy="800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C3C92A"/>
                  </a:solidFill>
                </a:endParaRPr>
              </a:p>
            </p:txBody>
          </p:sp>
        </p:grpSp>
        <p:pic>
          <p:nvPicPr>
            <p:cNvPr id="140" name="Picture 139" descr="A close up of a logo&#10;&#10;Description generated with very high confidence">
              <a:extLst>
                <a:ext uri="{FF2B5EF4-FFF2-40B4-BE49-F238E27FC236}">
                  <a16:creationId xmlns="" xmlns:a16="http://schemas.microsoft.com/office/drawing/2014/main" id="{92CED8AC-F2F9-4D78-B53A-9D7F298FB8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6587" y="2066324"/>
              <a:ext cx="1802033" cy="901017"/>
            </a:xfrm>
            <a:prstGeom prst="rect">
              <a:avLst/>
            </a:prstGeom>
          </p:spPr>
        </p:pic>
      </p:grpSp>
      <p:grpSp>
        <p:nvGrpSpPr>
          <p:cNvPr id="10" name="Group 9">
            <a:extLst>
              <a:ext uri="{FF2B5EF4-FFF2-40B4-BE49-F238E27FC236}">
                <a16:creationId xmlns="" xmlns:a16="http://schemas.microsoft.com/office/drawing/2014/main" id="{A766C7B9-5FF2-4378-B294-0515137AC173}"/>
              </a:ext>
            </a:extLst>
          </p:cNvPr>
          <p:cNvGrpSpPr/>
          <p:nvPr/>
        </p:nvGrpSpPr>
        <p:grpSpPr>
          <a:xfrm>
            <a:off x="6518966" y="-585269"/>
            <a:ext cx="2345326" cy="6872733"/>
            <a:chOff x="6518966" y="-585269"/>
            <a:chExt cx="2345326" cy="6872733"/>
          </a:xfrm>
        </p:grpSpPr>
        <p:sp>
          <p:nvSpPr>
            <p:cNvPr id="99" name="Rectangle 30">
              <a:extLst>
                <a:ext uri="{FF2B5EF4-FFF2-40B4-BE49-F238E27FC236}">
                  <a16:creationId xmlns="" xmlns:a16="http://schemas.microsoft.com/office/drawing/2014/main" id="{36B80216-B8A4-4A9F-AAF7-FD311D2BEE91}"/>
                </a:ext>
              </a:extLst>
            </p:cNvPr>
            <p:cNvSpPr/>
            <p:nvPr/>
          </p:nvSpPr>
          <p:spPr>
            <a:xfrm>
              <a:off x="6518967" y="1353148"/>
              <a:ext cx="2345325" cy="4934316"/>
            </a:xfrm>
            <a:custGeom>
              <a:avLst/>
              <a:gdLst>
                <a:gd name="connsiteX0" fmla="*/ 0 w 2006597"/>
                <a:gd name="connsiteY0" fmla="*/ 0 h 4572000"/>
                <a:gd name="connsiteX1" fmla="*/ 2006597 w 2006597"/>
                <a:gd name="connsiteY1" fmla="*/ 0 h 4572000"/>
                <a:gd name="connsiteX2" fmla="*/ 2006597 w 2006597"/>
                <a:gd name="connsiteY2" fmla="*/ 4572000 h 4572000"/>
                <a:gd name="connsiteX3" fmla="*/ 0 w 2006597"/>
                <a:gd name="connsiteY3" fmla="*/ 4572000 h 4572000"/>
                <a:gd name="connsiteX4" fmla="*/ 0 w 2006597"/>
                <a:gd name="connsiteY4" fmla="*/ 0 h 4572000"/>
                <a:gd name="connsiteX0" fmla="*/ 0 w 2267854"/>
                <a:gd name="connsiteY0" fmla="*/ 0 h 4804228"/>
                <a:gd name="connsiteX1" fmla="*/ 2006597 w 2267854"/>
                <a:gd name="connsiteY1" fmla="*/ 0 h 4804228"/>
                <a:gd name="connsiteX2" fmla="*/ 2267854 w 2267854"/>
                <a:gd name="connsiteY2" fmla="*/ 4804228 h 4804228"/>
                <a:gd name="connsiteX3" fmla="*/ 0 w 2267854"/>
                <a:gd name="connsiteY3" fmla="*/ 4572000 h 4804228"/>
                <a:gd name="connsiteX4" fmla="*/ 0 w 2267854"/>
                <a:gd name="connsiteY4" fmla="*/ 0 h 4804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7854" h="4804228">
                  <a:moveTo>
                    <a:pt x="0" y="0"/>
                  </a:moveTo>
                  <a:lnTo>
                    <a:pt x="2006597" y="0"/>
                  </a:lnTo>
                  <a:lnTo>
                    <a:pt x="2267854" y="4804228"/>
                  </a:lnTo>
                  <a:lnTo>
                    <a:pt x="0" y="4572000"/>
                  </a:lnTo>
                  <a:lnTo>
                    <a:pt x="0" y="0"/>
                  </a:lnTo>
                  <a:close/>
                </a:path>
              </a:pathLst>
            </a:custGeom>
            <a:solidFill>
              <a:schemeClr val="bg1">
                <a:lumMod val="7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0" name="Group 99">
              <a:extLst>
                <a:ext uri="{FF2B5EF4-FFF2-40B4-BE49-F238E27FC236}">
                  <a16:creationId xmlns="" xmlns:a16="http://schemas.microsoft.com/office/drawing/2014/main" id="{01CA562C-2AAB-4B02-A0C3-D88A4F5E52B1}"/>
                </a:ext>
              </a:extLst>
            </p:cNvPr>
            <p:cNvGrpSpPr/>
            <p:nvPr/>
          </p:nvGrpSpPr>
          <p:grpSpPr>
            <a:xfrm>
              <a:off x="6518966" y="1349576"/>
              <a:ext cx="2185307" cy="4353134"/>
              <a:chOff x="3550801" y="1147082"/>
              <a:chExt cx="2006605" cy="4572000"/>
            </a:xfrm>
          </p:grpSpPr>
          <p:sp>
            <p:nvSpPr>
              <p:cNvPr id="101" name="Rectangle 100">
                <a:extLst>
                  <a:ext uri="{FF2B5EF4-FFF2-40B4-BE49-F238E27FC236}">
                    <a16:creationId xmlns="" xmlns:a16="http://schemas.microsoft.com/office/drawing/2014/main" id="{958F1A14-0E38-4CF0-8AE2-BF27976811D1}"/>
                  </a:ext>
                </a:extLst>
              </p:cNvPr>
              <p:cNvSpPr/>
              <p:nvPr/>
            </p:nvSpPr>
            <p:spPr>
              <a:xfrm>
                <a:off x="3550804" y="1147082"/>
                <a:ext cx="2006602" cy="45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 name="Rectangle 101">
                <a:extLst>
                  <a:ext uri="{FF2B5EF4-FFF2-40B4-BE49-F238E27FC236}">
                    <a16:creationId xmlns="" xmlns:a16="http://schemas.microsoft.com/office/drawing/2014/main" id="{EBC9D341-60D9-46FB-A80D-3D3175F6B946}"/>
                  </a:ext>
                </a:extLst>
              </p:cNvPr>
              <p:cNvSpPr/>
              <p:nvPr/>
            </p:nvSpPr>
            <p:spPr>
              <a:xfrm>
                <a:off x="3550801" y="1147083"/>
                <a:ext cx="2006600" cy="365760"/>
              </a:xfrm>
              <a:prstGeom prst="rect">
                <a:avLst/>
              </a:prstGeom>
              <a:solidFill>
                <a:srgbClr val="41B0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3" name="Straight Connector 102">
                <a:extLst>
                  <a:ext uri="{FF2B5EF4-FFF2-40B4-BE49-F238E27FC236}">
                    <a16:creationId xmlns="" xmlns:a16="http://schemas.microsoft.com/office/drawing/2014/main" id="{459A4BBE-1F03-4773-B385-F0E916CBFD9E}"/>
                  </a:ext>
                </a:extLst>
              </p:cNvPr>
              <p:cNvCxnSpPr/>
              <p:nvPr/>
            </p:nvCxnSpPr>
            <p:spPr>
              <a:xfrm>
                <a:off x="3550801" y="1696085"/>
                <a:ext cx="2006600" cy="0"/>
              </a:xfrm>
              <a:prstGeom prst="line">
                <a:avLst/>
              </a:prstGeom>
              <a:ln w="28575">
                <a:solidFill>
                  <a:srgbClr val="41B0B6"/>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 xmlns:a16="http://schemas.microsoft.com/office/drawing/2014/main" id="{5CD00DF2-9879-4FB9-9F10-FF8103445BF7}"/>
                  </a:ext>
                </a:extLst>
              </p:cNvPr>
              <p:cNvCxnSpPr/>
              <p:nvPr/>
            </p:nvCxnSpPr>
            <p:spPr>
              <a:xfrm>
                <a:off x="3550801" y="1629410"/>
                <a:ext cx="2006600" cy="0"/>
              </a:xfrm>
              <a:prstGeom prst="line">
                <a:avLst/>
              </a:prstGeom>
              <a:ln w="76200">
                <a:solidFill>
                  <a:srgbClr val="41B0B6"/>
                </a:solidFill>
              </a:ln>
            </p:spPr>
            <p:style>
              <a:lnRef idx="1">
                <a:schemeClr val="accent1"/>
              </a:lnRef>
              <a:fillRef idx="0">
                <a:schemeClr val="accent1"/>
              </a:fillRef>
              <a:effectRef idx="0">
                <a:schemeClr val="accent1"/>
              </a:effectRef>
              <a:fontRef idx="minor">
                <a:schemeClr val="tx1"/>
              </a:fontRef>
            </p:style>
          </p:cxnSp>
        </p:grpSp>
        <p:grpSp>
          <p:nvGrpSpPr>
            <p:cNvPr id="105" name="Group 104">
              <a:extLst>
                <a:ext uri="{FF2B5EF4-FFF2-40B4-BE49-F238E27FC236}">
                  <a16:creationId xmlns="" xmlns:a16="http://schemas.microsoft.com/office/drawing/2014/main" id="{FB7E42E0-BC2C-4365-AE34-226941645D6C}"/>
                </a:ext>
              </a:extLst>
            </p:cNvPr>
            <p:cNvGrpSpPr/>
            <p:nvPr/>
          </p:nvGrpSpPr>
          <p:grpSpPr>
            <a:xfrm>
              <a:off x="7044429" y="-585269"/>
              <a:ext cx="1061922" cy="2222191"/>
              <a:chOff x="1213628" y="-602562"/>
              <a:chExt cx="975082" cy="2333918"/>
            </a:xfrm>
          </p:grpSpPr>
          <p:cxnSp>
            <p:nvCxnSpPr>
              <p:cNvPr id="106" name="Straight Connector 105">
                <a:extLst>
                  <a:ext uri="{FF2B5EF4-FFF2-40B4-BE49-F238E27FC236}">
                    <a16:creationId xmlns="" xmlns:a16="http://schemas.microsoft.com/office/drawing/2014/main" id="{467BDE5D-0CC3-4515-A02D-66F7B01B3837}"/>
                  </a:ext>
                </a:extLst>
              </p:cNvPr>
              <p:cNvCxnSpPr/>
              <p:nvPr/>
            </p:nvCxnSpPr>
            <p:spPr>
              <a:xfrm>
                <a:off x="1698626" y="-602562"/>
                <a:ext cx="0" cy="1280160"/>
              </a:xfrm>
              <a:prstGeom prst="line">
                <a:avLst/>
              </a:prstGeom>
              <a:ln w="28575">
                <a:solidFill>
                  <a:schemeClr val="tx1">
                    <a:lumMod val="50000"/>
                    <a:lumOff val="50000"/>
                  </a:schemeClr>
                </a:solidFill>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pic>
            <p:nvPicPr>
              <p:cNvPr id="107" name="Picture 106">
                <a:extLst>
                  <a:ext uri="{FF2B5EF4-FFF2-40B4-BE49-F238E27FC236}">
                    <a16:creationId xmlns="" xmlns:a16="http://schemas.microsoft.com/office/drawing/2014/main" id="{08262916-91C5-4F22-B2AF-CA234874A6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3628" y="622438"/>
                <a:ext cx="975082" cy="1108918"/>
              </a:xfrm>
              <a:prstGeom prst="rect">
                <a:avLst/>
              </a:prstGeom>
            </p:spPr>
          </p:pic>
        </p:grpSp>
        <p:sp>
          <p:nvSpPr>
            <p:cNvPr id="108" name="Rectangle 107">
              <a:extLst>
                <a:ext uri="{FF2B5EF4-FFF2-40B4-BE49-F238E27FC236}">
                  <a16:creationId xmlns="" xmlns:a16="http://schemas.microsoft.com/office/drawing/2014/main" id="{805038E8-CB2E-473D-80D5-01E493105962}"/>
                </a:ext>
              </a:extLst>
            </p:cNvPr>
            <p:cNvSpPr/>
            <p:nvPr/>
          </p:nvSpPr>
          <p:spPr>
            <a:xfrm>
              <a:off x="6875835" y="5242441"/>
              <a:ext cx="1375202" cy="317848"/>
            </a:xfrm>
            <a:prstGeom prst="rect">
              <a:avLst/>
            </a:prstGeom>
            <a:solidFill>
              <a:srgbClr val="41B0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latin typeface="Arial" panose="020B0604020202020204" pitchFamily="34" charset="0"/>
                  <a:cs typeface="Arial" panose="020B0604020202020204" pitchFamily="34" charset="0"/>
                </a:rPr>
                <a:t>Assistants</a:t>
              </a:r>
            </a:p>
          </p:txBody>
        </p:sp>
        <p:sp>
          <p:nvSpPr>
            <p:cNvPr id="109" name="TextBox 108">
              <a:extLst>
                <a:ext uri="{FF2B5EF4-FFF2-40B4-BE49-F238E27FC236}">
                  <a16:creationId xmlns="" xmlns:a16="http://schemas.microsoft.com/office/drawing/2014/main" id="{0D5007FC-31F6-4A0F-8AB7-9908E1B7D9A5}"/>
                </a:ext>
              </a:extLst>
            </p:cNvPr>
            <p:cNvSpPr txBox="1"/>
            <p:nvPr/>
          </p:nvSpPr>
          <p:spPr>
            <a:xfrm>
              <a:off x="6921785" y="3094064"/>
              <a:ext cx="1184566" cy="523220"/>
            </a:xfrm>
            <a:prstGeom prst="rect">
              <a:avLst/>
            </a:prstGeom>
            <a:noFill/>
          </p:spPr>
          <p:txBody>
            <a:bodyPr wrap="square" rtlCol="0">
              <a:spAutoFit/>
            </a:bodyPr>
            <a:lstStyle/>
            <a:p>
              <a:pPr algn="ctr"/>
              <a:r>
                <a:rPr lang="en-GB" sz="2800" b="1">
                  <a:solidFill>
                    <a:srgbClr val="41B0B6"/>
                  </a:solidFill>
                </a:rPr>
                <a:t>63,000</a:t>
              </a:r>
            </a:p>
          </p:txBody>
        </p:sp>
        <p:sp>
          <p:nvSpPr>
            <p:cNvPr id="110" name="Rectangle 109">
              <a:extLst>
                <a:ext uri="{FF2B5EF4-FFF2-40B4-BE49-F238E27FC236}">
                  <a16:creationId xmlns="" xmlns:a16="http://schemas.microsoft.com/office/drawing/2014/main" id="{E1E59C16-169B-4DC7-A147-863226A3EC9D}"/>
                </a:ext>
              </a:extLst>
            </p:cNvPr>
            <p:cNvSpPr/>
            <p:nvPr/>
          </p:nvSpPr>
          <p:spPr>
            <a:xfrm>
              <a:off x="6644433" y="3821943"/>
              <a:ext cx="1910239" cy="738664"/>
            </a:xfrm>
            <a:prstGeom prst="rect">
              <a:avLst/>
            </a:prstGeom>
          </p:spPr>
          <p:txBody>
            <a:bodyPr wrap="square">
              <a:spAutoFit/>
            </a:bodyPr>
            <a:lstStyle/>
            <a:p>
              <a:pPr algn="ctr"/>
              <a:r>
                <a:rPr lang="en-GB" sz="1400">
                  <a:solidFill>
                    <a:schemeClr val="tx1">
                      <a:lumMod val="50000"/>
                      <a:lumOff val="50000"/>
                    </a:schemeClr>
                  </a:solidFill>
                </a:rPr>
                <a:t>Practicing occupational therapy assistants worldwide</a:t>
              </a:r>
            </a:p>
          </p:txBody>
        </p:sp>
        <p:grpSp>
          <p:nvGrpSpPr>
            <p:cNvPr id="111" name="Group 110">
              <a:extLst>
                <a:ext uri="{FF2B5EF4-FFF2-40B4-BE49-F238E27FC236}">
                  <a16:creationId xmlns="" xmlns:a16="http://schemas.microsoft.com/office/drawing/2014/main" id="{C72ACE5B-8744-4C87-9C45-06E747D26511}"/>
                </a:ext>
              </a:extLst>
            </p:cNvPr>
            <p:cNvGrpSpPr/>
            <p:nvPr/>
          </p:nvGrpSpPr>
          <p:grpSpPr>
            <a:xfrm>
              <a:off x="7256995" y="3657314"/>
              <a:ext cx="449565" cy="75967"/>
              <a:chOff x="4046879" y="2995611"/>
              <a:chExt cx="722558" cy="139656"/>
            </a:xfrm>
            <a:solidFill>
              <a:srgbClr val="41B0B6"/>
            </a:solidFill>
          </p:grpSpPr>
          <p:sp>
            <p:nvSpPr>
              <p:cNvPr id="112" name="Oval 111">
                <a:extLst>
                  <a:ext uri="{FF2B5EF4-FFF2-40B4-BE49-F238E27FC236}">
                    <a16:creationId xmlns="" xmlns:a16="http://schemas.microsoft.com/office/drawing/2014/main" id="{7EC04929-F914-46C6-AD66-0B8E94A712A6}"/>
                  </a:ext>
                </a:extLst>
              </p:cNvPr>
              <p:cNvSpPr/>
              <p:nvPr/>
            </p:nvSpPr>
            <p:spPr>
              <a:xfrm>
                <a:off x="4046879" y="3034664"/>
                <a:ext cx="80011" cy="800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3" name="Oval 112">
                <a:extLst>
                  <a:ext uri="{FF2B5EF4-FFF2-40B4-BE49-F238E27FC236}">
                    <a16:creationId xmlns="" xmlns:a16="http://schemas.microsoft.com/office/drawing/2014/main" id="{5019DD9B-359B-4ACA-8FD9-5EB75346CA50}"/>
                  </a:ext>
                </a:extLst>
              </p:cNvPr>
              <p:cNvSpPr/>
              <p:nvPr/>
            </p:nvSpPr>
            <p:spPr>
              <a:xfrm>
                <a:off x="4192604" y="3034664"/>
                <a:ext cx="80011" cy="800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4" name="Oval 113">
                <a:extLst>
                  <a:ext uri="{FF2B5EF4-FFF2-40B4-BE49-F238E27FC236}">
                    <a16:creationId xmlns="" xmlns:a16="http://schemas.microsoft.com/office/drawing/2014/main" id="{4F9A0C02-C6E6-45FD-9061-2C0AB6618C50}"/>
                  </a:ext>
                </a:extLst>
              </p:cNvPr>
              <p:cNvSpPr/>
              <p:nvPr/>
            </p:nvSpPr>
            <p:spPr>
              <a:xfrm>
                <a:off x="4338329" y="2995611"/>
                <a:ext cx="139656" cy="1396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5" name="Oval 114">
                <a:extLst>
                  <a:ext uri="{FF2B5EF4-FFF2-40B4-BE49-F238E27FC236}">
                    <a16:creationId xmlns="" xmlns:a16="http://schemas.microsoft.com/office/drawing/2014/main" id="{7493C1EF-9B26-48EB-93E6-9216F841B597}"/>
                  </a:ext>
                </a:extLst>
              </p:cNvPr>
              <p:cNvSpPr/>
              <p:nvPr/>
            </p:nvSpPr>
            <p:spPr>
              <a:xfrm>
                <a:off x="4543699" y="3034664"/>
                <a:ext cx="80011" cy="800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6" name="Oval 115">
                <a:extLst>
                  <a:ext uri="{FF2B5EF4-FFF2-40B4-BE49-F238E27FC236}">
                    <a16:creationId xmlns="" xmlns:a16="http://schemas.microsoft.com/office/drawing/2014/main" id="{210B2673-4CC2-4798-91C6-1EC91EE88B05}"/>
                  </a:ext>
                </a:extLst>
              </p:cNvPr>
              <p:cNvSpPr/>
              <p:nvPr/>
            </p:nvSpPr>
            <p:spPr>
              <a:xfrm>
                <a:off x="4689426" y="3034664"/>
                <a:ext cx="80011" cy="800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41" name="Picture 140" descr="A close up of a logo&#10;&#10;Description generated with very high confidence">
              <a:extLst>
                <a:ext uri="{FF2B5EF4-FFF2-40B4-BE49-F238E27FC236}">
                  <a16:creationId xmlns="" xmlns:a16="http://schemas.microsoft.com/office/drawing/2014/main" id="{06422582-63DA-49A2-AAD9-CAB5B1D163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46054" y="2008472"/>
              <a:ext cx="1802033" cy="901017"/>
            </a:xfrm>
            <a:prstGeom prst="rect">
              <a:avLst/>
            </a:prstGeom>
          </p:spPr>
        </p:pic>
      </p:grpSp>
      <p:grpSp>
        <p:nvGrpSpPr>
          <p:cNvPr id="11" name="Group 10">
            <a:extLst>
              <a:ext uri="{FF2B5EF4-FFF2-40B4-BE49-F238E27FC236}">
                <a16:creationId xmlns="" xmlns:a16="http://schemas.microsoft.com/office/drawing/2014/main" id="{FC3DDA8D-247F-49BE-B08B-AD90E477F7A7}"/>
              </a:ext>
            </a:extLst>
          </p:cNvPr>
          <p:cNvGrpSpPr/>
          <p:nvPr/>
        </p:nvGrpSpPr>
        <p:grpSpPr>
          <a:xfrm>
            <a:off x="9426589" y="-585269"/>
            <a:ext cx="2345326" cy="6872733"/>
            <a:chOff x="9426589" y="-585269"/>
            <a:chExt cx="2345326" cy="6872733"/>
          </a:xfrm>
        </p:grpSpPr>
        <p:sp>
          <p:nvSpPr>
            <p:cNvPr id="118" name="Rectangle 30">
              <a:extLst>
                <a:ext uri="{FF2B5EF4-FFF2-40B4-BE49-F238E27FC236}">
                  <a16:creationId xmlns="" xmlns:a16="http://schemas.microsoft.com/office/drawing/2014/main" id="{6253AF7D-0FB1-4FD3-A6A2-A9923958784A}"/>
                </a:ext>
              </a:extLst>
            </p:cNvPr>
            <p:cNvSpPr/>
            <p:nvPr/>
          </p:nvSpPr>
          <p:spPr>
            <a:xfrm>
              <a:off x="9426590" y="1353148"/>
              <a:ext cx="2345325" cy="4934316"/>
            </a:xfrm>
            <a:custGeom>
              <a:avLst/>
              <a:gdLst>
                <a:gd name="connsiteX0" fmla="*/ 0 w 2006597"/>
                <a:gd name="connsiteY0" fmla="*/ 0 h 4572000"/>
                <a:gd name="connsiteX1" fmla="*/ 2006597 w 2006597"/>
                <a:gd name="connsiteY1" fmla="*/ 0 h 4572000"/>
                <a:gd name="connsiteX2" fmla="*/ 2006597 w 2006597"/>
                <a:gd name="connsiteY2" fmla="*/ 4572000 h 4572000"/>
                <a:gd name="connsiteX3" fmla="*/ 0 w 2006597"/>
                <a:gd name="connsiteY3" fmla="*/ 4572000 h 4572000"/>
                <a:gd name="connsiteX4" fmla="*/ 0 w 2006597"/>
                <a:gd name="connsiteY4" fmla="*/ 0 h 4572000"/>
                <a:gd name="connsiteX0" fmla="*/ 0 w 2267854"/>
                <a:gd name="connsiteY0" fmla="*/ 0 h 4804228"/>
                <a:gd name="connsiteX1" fmla="*/ 2006597 w 2267854"/>
                <a:gd name="connsiteY1" fmla="*/ 0 h 4804228"/>
                <a:gd name="connsiteX2" fmla="*/ 2267854 w 2267854"/>
                <a:gd name="connsiteY2" fmla="*/ 4804228 h 4804228"/>
                <a:gd name="connsiteX3" fmla="*/ 0 w 2267854"/>
                <a:gd name="connsiteY3" fmla="*/ 4572000 h 4804228"/>
                <a:gd name="connsiteX4" fmla="*/ 0 w 2267854"/>
                <a:gd name="connsiteY4" fmla="*/ 0 h 4804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7854" h="4804228">
                  <a:moveTo>
                    <a:pt x="0" y="0"/>
                  </a:moveTo>
                  <a:lnTo>
                    <a:pt x="2006597" y="0"/>
                  </a:lnTo>
                  <a:lnTo>
                    <a:pt x="2267854" y="4804228"/>
                  </a:lnTo>
                  <a:lnTo>
                    <a:pt x="0" y="4572000"/>
                  </a:lnTo>
                  <a:lnTo>
                    <a:pt x="0" y="0"/>
                  </a:lnTo>
                  <a:close/>
                </a:path>
              </a:pathLst>
            </a:custGeom>
            <a:solidFill>
              <a:schemeClr val="bg1">
                <a:lumMod val="7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9" name="Group 118">
              <a:extLst>
                <a:ext uri="{FF2B5EF4-FFF2-40B4-BE49-F238E27FC236}">
                  <a16:creationId xmlns="" xmlns:a16="http://schemas.microsoft.com/office/drawing/2014/main" id="{EAE029A3-A1A4-4B18-BDBD-2FA0AA7BDEAE}"/>
                </a:ext>
              </a:extLst>
            </p:cNvPr>
            <p:cNvGrpSpPr/>
            <p:nvPr/>
          </p:nvGrpSpPr>
          <p:grpSpPr>
            <a:xfrm>
              <a:off x="9426589" y="1349576"/>
              <a:ext cx="2185307" cy="4353134"/>
              <a:chOff x="3550801" y="1147082"/>
              <a:chExt cx="2006605" cy="4572000"/>
            </a:xfrm>
          </p:grpSpPr>
          <p:sp>
            <p:nvSpPr>
              <p:cNvPr id="120" name="Rectangle 119">
                <a:extLst>
                  <a:ext uri="{FF2B5EF4-FFF2-40B4-BE49-F238E27FC236}">
                    <a16:creationId xmlns="" xmlns:a16="http://schemas.microsoft.com/office/drawing/2014/main" id="{88EECA67-9D51-4B84-9EF3-43D9BB5B69B2}"/>
                  </a:ext>
                </a:extLst>
              </p:cNvPr>
              <p:cNvSpPr/>
              <p:nvPr/>
            </p:nvSpPr>
            <p:spPr>
              <a:xfrm>
                <a:off x="3550804" y="1147082"/>
                <a:ext cx="2006602" cy="45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1" name="Rectangle 120">
                <a:extLst>
                  <a:ext uri="{FF2B5EF4-FFF2-40B4-BE49-F238E27FC236}">
                    <a16:creationId xmlns="" xmlns:a16="http://schemas.microsoft.com/office/drawing/2014/main" id="{FF2A4D92-CDCE-45F7-8ABF-A92A13D8E5F7}"/>
                  </a:ext>
                </a:extLst>
              </p:cNvPr>
              <p:cNvSpPr/>
              <p:nvPr/>
            </p:nvSpPr>
            <p:spPr>
              <a:xfrm>
                <a:off x="3550801" y="1147083"/>
                <a:ext cx="2006600" cy="365760"/>
              </a:xfrm>
              <a:prstGeom prst="rect">
                <a:avLst/>
              </a:prstGeom>
              <a:solidFill>
                <a:srgbClr val="FDD1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2" name="Straight Connector 121">
                <a:extLst>
                  <a:ext uri="{FF2B5EF4-FFF2-40B4-BE49-F238E27FC236}">
                    <a16:creationId xmlns="" xmlns:a16="http://schemas.microsoft.com/office/drawing/2014/main" id="{5C3B2AB8-59AD-4D72-A866-8BB35DF89E94}"/>
                  </a:ext>
                </a:extLst>
              </p:cNvPr>
              <p:cNvCxnSpPr/>
              <p:nvPr/>
            </p:nvCxnSpPr>
            <p:spPr>
              <a:xfrm>
                <a:off x="3550801" y="1696085"/>
                <a:ext cx="2006600" cy="0"/>
              </a:xfrm>
              <a:prstGeom prst="line">
                <a:avLst/>
              </a:prstGeom>
              <a:ln w="28575">
                <a:solidFill>
                  <a:srgbClr val="FDD103"/>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 xmlns:a16="http://schemas.microsoft.com/office/drawing/2014/main" id="{3452E3FE-0AAF-45E2-944B-6F2C78624480}"/>
                  </a:ext>
                </a:extLst>
              </p:cNvPr>
              <p:cNvCxnSpPr/>
              <p:nvPr/>
            </p:nvCxnSpPr>
            <p:spPr>
              <a:xfrm>
                <a:off x="3550801" y="1629410"/>
                <a:ext cx="2006600" cy="0"/>
              </a:xfrm>
              <a:prstGeom prst="line">
                <a:avLst/>
              </a:prstGeom>
              <a:ln w="76200">
                <a:solidFill>
                  <a:srgbClr val="FDD103"/>
                </a:solidFill>
              </a:ln>
            </p:spPr>
            <p:style>
              <a:lnRef idx="1">
                <a:schemeClr val="accent1"/>
              </a:lnRef>
              <a:fillRef idx="0">
                <a:schemeClr val="accent1"/>
              </a:fillRef>
              <a:effectRef idx="0">
                <a:schemeClr val="accent1"/>
              </a:effectRef>
              <a:fontRef idx="minor">
                <a:schemeClr val="tx1"/>
              </a:fontRef>
            </p:style>
          </p:cxnSp>
        </p:grpSp>
        <p:grpSp>
          <p:nvGrpSpPr>
            <p:cNvPr id="124" name="Group 123">
              <a:extLst>
                <a:ext uri="{FF2B5EF4-FFF2-40B4-BE49-F238E27FC236}">
                  <a16:creationId xmlns="" xmlns:a16="http://schemas.microsoft.com/office/drawing/2014/main" id="{8FFAE886-D294-46AF-A84D-D383EDCE0912}"/>
                </a:ext>
              </a:extLst>
            </p:cNvPr>
            <p:cNvGrpSpPr/>
            <p:nvPr/>
          </p:nvGrpSpPr>
          <p:grpSpPr>
            <a:xfrm>
              <a:off x="9952052" y="-585269"/>
              <a:ext cx="1061922" cy="2222191"/>
              <a:chOff x="1213628" y="-602562"/>
              <a:chExt cx="975082" cy="2333918"/>
            </a:xfrm>
          </p:grpSpPr>
          <p:cxnSp>
            <p:nvCxnSpPr>
              <p:cNvPr id="125" name="Straight Connector 124">
                <a:extLst>
                  <a:ext uri="{FF2B5EF4-FFF2-40B4-BE49-F238E27FC236}">
                    <a16:creationId xmlns="" xmlns:a16="http://schemas.microsoft.com/office/drawing/2014/main" id="{389095B9-26CC-48DC-B547-82AF41945684}"/>
                  </a:ext>
                </a:extLst>
              </p:cNvPr>
              <p:cNvCxnSpPr/>
              <p:nvPr/>
            </p:nvCxnSpPr>
            <p:spPr>
              <a:xfrm>
                <a:off x="1698626" y="-602562"/>
                <a:ext cx="0" cy="1280160"/>
              </a:xfrm>
              <a:prstGeom prst="line">
                <a:avLst/>
              </a:prstGeom>
              <a:ln w="28575">
                <a:solidFill>
                  <a:schemeClr val="tx1">
                    <a:lumMod val="50000"/>
                    <a:lumOff val="50000"/>
                  </a:schemeClr>
                </a:solidFill>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pic>
            <p:nvPicPr>
              <p:cNvPr id="126" name="Picture 125">
                <a:extLst>
                  <a:ext uri="{FF2B5EF4-FFF2-40B4-BE49-F238E27FC236}">
                    <a16:creationId xmlns="" xmlns:a16="http://schemas.microsoft.com/office/drawing/2014/main" id="{EA35BAE0-2E0D-4E27-B002-CBF251A78C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3628" y="622438"/>
                <a:ext cx="975082" cy="1108918"/>
              </a:xfrm>
              <a:prstGeom prst="rect">
                <a:avLst/>
              </a:prstGeom>
            </p:spPr>
          </p:pic>
        </p:grpSp>
        <p:sp>
          <p:nvSpPr>
            <p:cNvPr id="127" name="Rectangle 126">
              <a:extLst>
                <a:ext uri="{FF2B5EF4-FFF2-40B4-BE49-F238E27FC236}">
                  <a16:creationId xmlns="" xmlns:a16="http://schemas.microsoft.com/office/drawing/2014/main" id="{33A8B5D0-5DE8-41C8-A7F6-4D401AAE5ADE}"/>
                </a:ext>
              </a:extLst>
            </p:cNvPr>
            <p:cNvSpPr/>
            <p:nvPr/>
          </p:nvSpPr>
          <p:spPr>
            <a:xfrm>
              <a:off x="9783458" y="5242441"/>
              <a:ext cx="1375202" cy="317848"/>
            </a:xfrm>
            <a:prstGeom prst="rect">
              <a:avLst/>
            </a:prstGeom>
            <a:solidFill>
              <a:srgbClr val="FDD1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latin typeface="Arial" panose="020B0604020202020204" pitchFamily="34" charset="0"/>
                  <a:cs typeface="Arial" panose="020B0604020202020204" pitchFamily="34" charset="0"/>
                </a:rPr>
                <a:t>Students</a:t>
              </a:r>
            </a:p>
          </p:txBody>
        </p:sp>
        <p:sp>
          <p:nvSpPr>
            <p:cNvPr id="128" name="TextBox 127">
              <a:extLst>
                <a:ext uri="{FF2B5EF4-FFF2-40B4-BE49-F238E27FC236}">
                  <a16:creationId xmlns="" xmlns:a16="http://schemas.microsoft.com/office/drawing/2014/main" id="{D32CBE02-8AB6-4753-85E6-96F69B910961}"/>
                </a:ext>
              </a:extLst>
            </p:cNvPr>
            <p:cNvSpPr txBox="1"/>
            <p:nvPr/>
          </p:nvSpPr>
          <p:spPr>
            <a:xfrm>
              <a:off x="9829408" y="3094064"/>
              <a:ext cx="1405364" cy="523220"/>
            </a:xfrm>
            <a:prstGeom prst="rect">
              <a:avLst/>
            </a:prstGeom>
            <a:noFill/>
          </p:spPr>
          <p:txBody>
            <a:bodyPr wrap="square" rtlCol="0">
              <a:spAutoFit/>
            </a:bodyPr>
            <a:lstStyle/>
            <a:p>
              <a:pPr algn="ctr"/>
              <a:r>
                <a:rPr lang="en-GB" sz="2800" b="1">
                  <a:solidFill>
                    <a:srgbClr val="FDD103"/>
                  </a:solidFill>
                </a:rPr>
                <a:t>100,000</a:t>
              </a:r>
            </a:p>
          </p:txBody>
        </p:sp>
        <p:sp>
          <p:nvSpPr>
            <p:cNvPr id="129" name="Rectangle 128">
              <a:extLst>
                <a:ext uri="{FF2B5EF4-FFF2-40B4-BE49-F238E27FC236}">
                  <a16:creationId xmlns="" xmlns:a16="http://schemas.microsoft.com/office/drawing/2014/main" id="{F25EE39A-200B-4A86-902C-D573595134A9}"/>
                </a:ext>
              </a:extLst>
            </p:cNvPr>
            <p:cNvSpPr/>
            <p:nvPr/>
          </p:nvSpPr>
          <p:spPr>
            <a:xfrm>
              <a:off x="9552056" y="3821943"/>
              <a:ext cx="1910239" cy="954107"/>
            </a:xfrm>
            <a:prstGeom prst="rect">
              <a:avLst/>
            </a:prstGeom>
          </p:spPr>
          <p:txBody>
            <a:bodyPr wrap="square">
              <a:spAutoFit/>
            </a:bodyPr>
            <a:lstStyle/>
            <a:p>
              <a:pPr algn="ctr"/>
              <a:r>
                <a:rPr lang="en-GB" sz="1400" dirty="0">
                  <a:solidFill>
                    <a:schemeClr val="tx1">
                      <a:lumMod val="50000"/>
                      <a:lumOff val="50000"/>
                    </a:schemeClr>
                  </a:solidFill>
                </a:rPr>
                <a:t>Occupational therapy students studying in WFOT approved programmes</a:t>
              </a:r>
            </a:p>
          </p:txBody>
        </p:sp>
        <p:grpSp>
          <p:nvGrpSpPr>
            <p:cNvPr id="130" name="Group 129">
              <a:extLst>
                <a:ext uri="{FF2B5EF4-FFF2-40B4-BE49-F238E27FC236}">
                  <a16:creationId xmlns="" xmlns:a16="http://schemas.microsoft.com/office/drawing/2014/main" id="{C8B501DD-9745-4804-9B36-847657CDE791}"/>
                </a:ext>
              </a:extLst>
            </p:cNvPr>
            <p:cNvGrpSpPr/>
            <p:nvPr/>
          </p:nvGrpSpPr>
          <p:grpSpPr>
            <a:xfrm>
              <a:off x="10164618" y="3657314"/>
              <a:ext cx="449565" cy="75967"/>
              <a:chOff x="4046879" y="2995611"/>
              <a:chExt cx="722558" cy="139656"/>
            </a:xfrm>
            <a:solidFill>
              <a:srgbClr val="FDD103"/>
            </a:solidFill>
          </p:grpSpPr>
          <p:sp>
            <p:nvSpPr>
              <p:cNvPr id="131" name="Oval 130">
                <a:extLst>
                  <a:ext uri="{FF2B5EF4-FFF2-40B4-BE49-F238E27FC236}">
                    <a16:creationId xmlns="" xmlns:a16="http://schemas.microsoft.com/office/drawing/2014/main" id="{A77FC166-7F94-439E-BCFD-AB06F4ED6BF7}"/>
                  </a:ext>
                </a:extLst>
              </p:cNvPr>
              <p:cNvSpPr/>
              <p:nvPr/>
            </p:nvSpPr>
            <p:spPr>
              <a:xfrm>
                <a:off x="4046879" y="3034664"/>
                <a:ext cx="80011" cy="800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Oval 131">
                <a:extLst>
                  <a:ext uri="{FF2B5EF4-FFF2-40B4-BE49-F238E27FC236}">
                    <a16:creationId xmlns="" xmlns:a16="http://schemas.microsoft.com/office/drawing/2014/main" id="{BA1E88F8-6AA5-4EAA-A932-BB0510F895F6}"/>
                  </a:ext>
                </a:extLst>
              </p:cNvPr>
              <p:cNvSpPr/>
              <p:nvPr/>
            </p:nvSpPr>
            <p:spPr>
              <a:xfrm>
                <a:off x="4192604" y="3034664"/>
                <a:ext cx="80011" cy="800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Oval 132">
                <a:extLst>
                  <a:ext uri="{FF2B5EF4-FFF2-40B4-BE49-F238E27FC236}">
                    <a16:creationId xmlns="" xmlns:a16="http://schemas.microsoft.com/office/drawing/2014/main" id="{787749D9-B1BC-4B31-AAF8-41480BFEE3CB}"/>
                  </a:ext>
                </a:extLst>
              </p:cNvPr>
              <p:cNvSpPr/>
              <p:nvPr/>
            </p:nvSpPr>
            <p:spPr>
              <a:xfrm>
                <a:off x="4338329" y="2995611"/>
                <a:ext cx="139656" cy="1396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4" name="Oval 133">
                <a:extLst>
                  <a:ext uri="{FF2B5EF4-FFF2-40B4-BE49-F238E27FC236}">
                    <a16:creationId xmlns="" xmlns:a16="http://schemas.microsoft.com/office/drawing/2014/main" id="{D1F8B821-7044-41DF-B7CE-C9D604C62A7D}"/>
                  </a:ext>
                </a:extLst>
              </p:cNvPr>
              <p:cNvSpPr/>
              <p:nvPr/>
            </p:nvSpPr>
            <p:spPr>
              <a:xfrm>
                <a:off x="4543699" y="3034664"/>
                <a:ext cx="80011" cy="800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Oval 134">
                <a:extLst>
                  <a:ext uri="{FF2B5EF4-FFF2-40B4-BE49-F238E27FC236}">
                    <a16:creationId xmlns="" xmlns:a16="http://schemas.microsoft.com/office/drawing/2014/main" id="{CF930635-4ADF-4CE0-BC2B-BAEA21084831}"/>
                  </a:ext>
                </a:extLst>
              </p:cNvPr>
              <p:cNvSpPr/>
              <p:nvPr/>
            </p:nvSpPr>
            <p:spPr>
              <a:xfrm>
                <a:off x="4689426" y="3034664"/>
                <a:ext cx="80011" cy="800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42" name="Picture 141" descr="A close up of a logo&#10;&#10;Description generated with very high confidence">
              <a:extLst>
                <a:ext uri="{FF2B5EF4-FFF2-40B4-BE49-F238E27FC236}">
                  <a16:creationId xmlns="" xmlns:a16="http://schemas.microsoft.com/office/drawing/2014/main" id="{C042C366-1783-4489-AF40-C76A11117F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06158" y="2104385"/>
              <a:ext cx="1802033" cy="901017"/>
            </a:xfrm>
            <a:prstGeom prst="rect">
              <a:avLst/>
            </a:prstGeom>
          </p:spPr>
        </p:pic>
      </p:grpSp>
      <p:sp>
        <p:nvSpPr>
          <p:cNvPr id="98" name="Footer Placeholder 3">
            <a:extLst>
              <a:ext uri="{FF2B5EF4-FFF2-40B4-BE49-F238E27FC236}">
                <a16:creationId xmlns="" xmlns:a16="http://schemas.microsoft.com/office/drawing/2014/main" id="{9384BA67-C59E-4010-9614-A6EF0A8CA42C}"/>
              </a:ext>
            </a:extLst>
          </p:cNvPr>
          <p:cNvSpPr>
            <a:spLocks noGrp="1"/>
          </p:cNvSpPr>
          <p:nvPr>
            <p:ph type="ftr" sz="quarter" idx="10"/>
          </p:nvPr>
        </p:nvSpPr>
        <p:spPr>
          <a:xfrm>
            <a:off x="2726606" y="6273834"/>
            <a:ext cx="5406012" cy="584166"/>
          </a:xfrm>
        </p:spPr>
        <p:txBody>
          <a:bodyPr/>
          <a:lstStyle/>
          <a:p>
            <a:r>
              <a:rPr lang="en-GB" dirty="0">
                <a:ea typeface="Tahoma Regular" charset="0"/>
                <a:cs typeface="Tahoma Regular" charset="0"/>
              </a:rPr>
              <a:t>World Federation of Occupational Therapists  |  www.wfot.org  |</a:t>
            </a:r>
          </a:p>
        </p:txBody>
      </p:sp>
    </p:spTree>
    <p:extLst>
      <p:ext uri="{BB962C8B-B14F-4D97-AF65-F5344CB8AC3E}">
        <p14:creationId xmlns:p14="http://schemas.microsoft.com/office/powerpoint/2010/main" val="70709777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85315" y="529539"/>
            <a:ext cx="4269185" cy="2074451"/>
          </a:xfrm>
        </p:spPr>
        <p:txBody>
          <a:bodyPr>
            <a:normAutofit/>
          </a:bodyPr>
          <a:lstStyle/>
          <a:p>
            <a:r>
              <a:rPr lang="en-US" sz="4000" dirty="0">
                <a:solidFill>
                  <a:srgbClr val="06A3B0"/>
                </a:solidFill>
                <a:latin typeface="+mn-lt"/>
                <a:ea typeface="+mn-ea"/>
                <a:cs typeface="+mn-cs"/>
              </a:rPr>
              <a:t>Quality Improvement:</a:t>
            </a:r>
            <a:br>
              <a:rPr lang="en-US" sz="4000" dirty="0">
                <a:solidFill>
                  <a:srgbClr val="06A3B0"/>
                </a:solidFill>
                <a:latin typeface="+mn-lt"/>
                <a:ea typeface="+mn-ea"/>
                <a:cs typeface="+mn-cs"/>
              </a:rPr>
            </a:br>
            <a:r>
              <a:rPr lang="en-US" sz="4000" dirty="0">
                <a:solidFill>
                  <a:srgbClr val="06A3B0"/>
                </a:solidFill>
                <a:latin typeface="+mn-lt"/>
                <a:ea typeface="+mn-ea"/>
                <a:cs typeface="+mn-cs"/>
              </a:rPr>
              <a:t>Some UK examples</a:t>
            </a:r>
          </a:p>
        </p:txBody>
      </p:sp>
      <p:sp>
        <p:nvSpPr>
          <p:cNvPr id="6" name="Content Placeholder 5"/>
          <p:cNvSpPr>
            <a:spLocks noGrp="1"/>
          </p:cNvSpPr>
          <p:nvPr>
            <p:ph idx="1"/>
          </p:nvPr>
        </p:nvSpPr>
        <p:spPr/>
        <p:txBody>
          <a:bodyPr/>
          <a:lstStyle/>
          <a:p>
            <a:pPr marL="0" indent="0">
              <a:buNone/>
            </a:pPr>
            <a:r>
              <a:rPr lang="en-US" dirty="0"/>
              <a:t>				</a:t>
            </a:r>
          </a:p>
        </p:txBody>
      </p:sp>
      <p:sp>
        <p:nvSpPr>
          <p:cNvPr id="2" name="Footer Placeholder 1"/>
          <p:cNvSpPr>
            <a:spLocks noGrp="1"/>
          </p:cNvSpPr>
          <p:nvPr>
            <p:ph type="ftr" sz="quarter" idx="10"/>
          </p:nvPr>
        </p:nvSpPr>
        <p:spPr/>
        <p:txBody>
          <a:bodyPr/>
          <a:lstStyle/>
          <a:p>
            <a:r>
              <a:rPr lang="en-GB" dirty="0">
                <a:ea typeface="Tahoma Regular" charset="0"/>
                <a:cs typeface="Tahoma Regular" charset="0"/>
              </a:rPr>
              <a:t>World Federation of Occupational Therapists  |  www.wfot.org  |</a:t>
            </a:r>
          </a:p>
        </p:txBody>
      </p:sp>
      <p:sp>
        <p:nvSpPr>
          <p:cNvPr id="3" name="Slide Number Placeholder 2"/>
          <p:cNvSpPr>
            <a:spLocks noGrp="1"/>
          </p:cNvSpPr>
          <p:nvPr>
            <p:ph type="sldNum" sz="quarter" idx="11"/>
          </p:nvPr>
        </p:nvSpPr>
        <p:spPr/>
        <p:txBody>
          <a:bodyPr/>
          <a:lstStyle/>
          <a:p>
            <a:fld id="{EFEE215D-0D3A-BC4C-A46E-CA6261A2387A}" type="slidenum">
              <a:rPr lang="uk-UA" smtClean="0"/>
              <a:pPr/>
              <a:t>11</a:t>
            </a:fld>
            <a:endParaRPr lang="uk-UA" dirty="0"/>
          </a:p>
        </p:txBody>
      </p:sp>
      <p:pic>
        <p:nvPicPr>
          <p:cNvPr id="4" name="Picture 3"/>
          <p:cNvPicPr>
            <a:picLocks noChangeAspect="1"/>
          </p:cNvPicPr>
          <p:nvPr/>
        </p:nvPicPr>
        <p:blipFill>
          <a:blip r:embed="rId3"/>
          <a:stretch>
            <a:fillRect/>
          </a:stretch>
        </p:blipFill>
        <p:spPr>
          <a:xfrm>
            <a:off x="146079" y="2802985"/>
            <a:ext cx="3373419" cy="1662878"/>
          </a:xfrm>
          <a:prstGeom prst="rect">
            <a:avLst/>
          </a:prstGeom>
        </p:spPr>
      </p:pic>
      <p:pic>
        <p:nvPicPr>
          <p:cNvPr id="11" name="Picture 10"/>
          <p:cNvPicPr>
            <a:picLocks noChangeAspect="1"/>
          </p:cNvPicPr>
          <p:nvPr/>
        </p:nvPicPr>
        <p:blipFill>
          <a:blip r:embed="rId4"/>
          <a:stretch>
            <a:fillRect/>
          </a:stretch>
        </p:blipFill>
        <p:spPr>
          <a:xfrm>
            <a:off x="8697826" y="3667679"/>
            <a:ext cx="3365500" cy="1841500"/>
          </a:xfrm>
          <a:prstGeom prst="rect">
            <a:avLst/>
          </a:prstGeom>
        </p:spPr>
      </p:pic>
      <p:pic>
        <p:nvPicPr>
          <p:cNvPr id="9" name="Picture 1"/>
          <p:cNvPicPr>
            <a:picLocks noChangeAspect="1"/>
          </p:cNvPicPr>
          <p:nvPr/>
        </p:nvPicPr>
        <p:blipFill>
          <a:blip r:embed="rId5" cstate="print">
            <a:clrChange>
              <a:clrFrom>
                <a:srgbClr val="FFFEFD"/>
              </a:clrFrom>
              <a:clrTo>
                <a:srgbClr val="FFFEFD">
                  <a:alpha val="0"/>
                </a:srgbClr>
              </a:clrTo>
            </a:clrChange>
            <a:extLst>
              <a:ext uri="{28A0092B-C50C-407E-A947-70E740481C1C}">
                <a14:useLocalDpi xmlns:a14="http://schemas.microsoft.com/office/drawing/2010/main" val="0"/>
              </a:ext>
            </a:extLst>
          </a:blip>
          <a:srcRect/>
          <a:stretch>
            <a:fillRect/>
          </a:stretch>
        </p:blipFill>
        <p:spPr bwMode="auto">
          <a:xfrm>
            <a:off x="4754500" y="75660"/>
            <a:ext cx="7270750" cy="272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p:nvPicPr>
        <p:blipFill>
          <a:blip r:embed="rId6">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5213180" y="2526941"/>
            <a:ext cx="3698875"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46079" y="4693571"/>
            <a:ext cx="6096000" cy="1631216"/>
          </a:xfrm>
          <a:prstGeom prst="rect">
            <a:avLst/>
          </a:prstGeom>
        </p:spPr>
        <p:txBody>
          <a:bodyPr>
            <a:spAutoFit/>
          </a:bodyPr>
          <a:lstStyle/>
          <a:p>
            <a:r>
              <a:rPr lang="en-US" sz="2800" dirty="0">
                <a:solidFill>
                  <a:srgbClr val="46BEA3"/>
                </a:solidFill>
              </a:rPr>
              <a:t>Service </a:t>
            </a:r>
            <a:r>
              <a:rPr lang="en-US" sz="2800" dirty="0" smtClean="0">
                <a:solidFill>
                  <a:srgbClr val="46BEA3"/>
                </a:solidFill>
              </a:rPr>
              <a:t>Innovation</a:t>
            </a:r>
            <a:endParaRPr lang="en-US" dirty="0"/>
          </a:p>
          <a:p>
            <a:r>
              <a:rPr lang="en-US" sz="2400" dirty="0"/>
              <a:t>Occupational therapists provide life-changing support to people of all ages at different stages of their life. </a:t>
            </a:r>
          </a:p>
        </p:txBody>
      </p:sp>
    </p:spTree>
    <p:extLst>
      <p:ext uri="{BB962C8B-B14F-4D97-AF65-F5344CB8AC3E}">
        <p14:creationId xmlns:p14="http://schemas.microsoft.com/office/powerpoint/2010/main" val="38022224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Oval 6">
            <a:extLst>
              <a:ext uri="{FF2B5EF4-FFF2-40B4-BE49-F238E27FC236}">
                <a16:creationId xmlns="" xmlns:a16="http://schemas.microsoft.com/office/drawing/2014/main" id="{619B2B79-4DC9-4531-A2CB-D0E44524613E}"/>
              </a:ext>
            </a:extLst>
          </p:cNvPr>
          <p:cNvSpPr/>
          <p:nvPr/>
        </p:nvSpPr>
        <p:spPr>
          <a:xfrm>
            <a:off x="442215" y="2549444"/>
            <a:ext cx="984422" cy="891086"/>
          </a:xfrm>
          <a:prstGeom prst="ellipse">
            <a:avLst/>
          </a:prstGeom>
          <a:gradFill>
            <a:gsLst>
              <a:gs pos="22846">
                <a:srgbClr val="FFFFFF"/>
              </a:gs>
              <a:gs pos="63322">
                <a:srgbClr val="E6EAEB"/>
              </a:gs>
              <a:gs pos="99960">
                <a:srgbClr val="CDD5D8"/>
              </a:gs>
            </a:gsLst>
            <a:lin ang="2089253"/>
          </a:gradFill>
          <a:ln w="12700">
            <a:miter lim="400000"/>
          </a:ln>
          <a:effectLst>
            <a:outerShdw blurRad="50800" dist="38868" dir="2315233" rotWithShape="0">
              <a:srgbClr val="000000">
                <a:alpha val="38297"/>
              </a:srgbClr>
            </a:outerShdw>
          </a:effectLst>
        </p:spPr>
        <p:txBody>
          <a:bodyPr lIns="45719" rIns="45719" anchor="ctr"/>
          <a:lstStyle/>
          <a:p>
            <a:endParaRPr dirty="0"/>
          </a:p>
        </p:txBody>
      </p:sp>
      <p:sp>
        <p:nvSpPr>
          <p:cNvPr id="989" name="TextBox 52"/>
          <p:cNvSpPr txBox="1"/>
          <p:nvPr/>
        </p:nvSpPr>
        <p:spPr>
          <a:xfrm>
            <a:off x="2021748" y="3541068"/>
            <a:ext cx="1484671" cy="3262432"/>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lvl1pPr>
              <a:defRPr>
                <a:solidFill>
                  <a:srgbClr val="535353"/>
                </a:solidFill>
              </a:defRPr>
            </a:lvl1pPr>
          </a:lstStyle>
          <a:p>
            <a:pPr lvl="0"/>
            <a:r>
              <a:rPr lang="en-ZA" sz="1000" b="1" dirty="0">
                <a:solidFill>
                  <a:schemeClr val="bg2">
                    <a:lumMod val="10000"/>
                  </a:schemeClr>
                </a:solidFill>
              </a:rPr>
              <a:t>Objectives:</a:t>
            </a:r>
          </a:p>
          <a:p>
            <a:pPr marL="171450" lvl="0" indent="-171450">
              <a:buFont typeface="Arial" panose="020B0604020202020204" pitchFamily="34" charset="0"/>
              <a:buChar char="•"/>
            </a:pPr>
            <a:r>
              <a:rPr lang="en-ZA" sz="1000" b="1" dirty="0">
                <a:solidFill>
                  <a:schemeClr val="bg2">
                    <a:lumMod val="10000"/>
                  </a:schemeClr>
                </a:solidFill>
              </a:rPr>
              <a:t>To understand the meaning of ‘</a:t>
            </a:r>
            <a:r>
              <a:rPr lang="en-ZA" sz="1000" b="1" i="1" dirty="0">
                <a:solidFill>
                  <a:schemeClr val="bg2">
                    <a:lumMod val="10000"/>
                  </a:schemeClr>
                </a:solidFill>
              </a:rPr>
              <a:t>quality indicators’</a:t>
            </a:r>
            <a:r>
              <a:rPr lang="en-ZA" sz="1000" b="1" dirty="0">
                <a:solidFill>
                  <a:schemeClr val="bg2">
                    <a:lumMod val="10000"/>
                  </a:schemeClr>
                </a:solidFill>
              </a:rPr>
              <a:t> </a:t>
            </a:r>
            <a:endParaRPr lang="en-GB" sz="1000" dirty="0">
              <a:solidFill>
                <a:schemeClr val="bg2">
                  <a:lumMod val="10000"/>
                </a:schemeClr>
              </a:solidFill>
            </a:endParaRPr>
          </a:p>
          <a:p>
            <a:pPr marL="171450" lvl="0" indent="-171450">
              <a:buFont typeface="Arial" panose="020B0604020202020204" pitchFamily="34" charset="0"/>
              <a:buChar char="•"/>
            </a:pPr>
            <a:r>
              <a:rPr lang="en-ZA" sz="1000" b="1" dirty="0">
                <a:solidFill>
                  <a:schemeClr val="bg2">
                    <a:lumMod val="10000"/>
                  </a:schemeClr>
                </a:solidFill>
              </a:rPr>
              <a:t>To understand how quality indicators are being used in health care globally</a:t>
            </a:r>
            <a:endParaRPr lang="en-GB" sz="1000" dirty="0">
              <a:solidFill>
                <a:schemeClr val="bg2">
                  <a:lumMod val="10000"/>
                </a:schemeClr>
              </a:solidFill>
            </a:endParaRPr>
          </a:p>
          <a:p>
            <a:pPr marL="171450" lvl="0" indent="-171450">
              <a:buFont typeface="Arial" panose="020B0604020202020204" pitchFamily="34" charset="0"/>
              <a:buChar char="•"/>
            </a:pPr>
            <a:r>
              <a:rPr lang="en-ZA" sz="1000" b="1" dirty="0">
                <a:solidFill>
                  <a:schemeClr val="bg2">
                    <a:lumMod val="10000"/>
                  </a:schemeClr>
                </a:solidFill>
              </a:rPr>
              <a:t>To understand the current evidence base and research gaps in occupational therapy </a:t>
            </a:r>
            <a:endParaRPr lang="en-GB" sz="1000" dirty="0">
              <a:solidFill>
                <a:schemeClr val="bg2">
                  <a:lumMod val="10000"/>
                </a:schemeClr>
              </a:solidFill>
            </a:endParaRPr>
          </a:p>
          <a:p>
            <a:pPr marL="171450" lvl="0" indent="-171450">
              <a:buFont typeface="Arial" panose="020B0604020202020204" pitchFamily="34" charset="0"/>
              <a:buChar char="•"/>
            </a:pPr>
            <a:r>
              <a:rPr lang="en-ZA" sz="1000" b="1" dirty="0">
                <a:solidFill>
                  <a:schemeClr val="bg2">
                    <a:lumMod val="10000"/>
                  </a:schemeClr>
                </a:solidFill>
              </a:rPr>
              <a:t>To form recommendations to inform further work in this area within the WFOT</a:t>
            </a:r>
            <a:endParaRPr lang="en-GB" sz="1000" dirty="0">
              <a:solidFill>
                <a:schemeClr val="bg2">
                  <a:lumMod val="10000"/>
                </a:schemeClr>
              </a:solidFill>
            </a:endParaRPr>
          </a:p>
          <a:p>
            <a:pPr marL="285750" indent="-285750">
              <a:buFont typeface="Arial" panose="020B0604020202020204" pitchFamily="34" charset="0"/>
              <a:buChar char="•"/>
            </a:pPr>
            <a:endParaRPr lang="en-GB" dirty="0"/>
          </a:p>
          <a:p>
            <a:r>
              <a:rPr dirty="0"/>
              <a:t>  </a:t>
            </a:r>
          </a:p>
        </p:txBody>
      </p:sp>
      <p:sp>
        <p:nvSpPr>
          <p:cNvPr id="990" name="TextBox 52"/>
          <p:cNvSpPr txBox="1"/>
          <p:nvPr/>
        </p:nvSpPr>
        <p:spPr>
          <a:xfrm>
            <a:off x="393630" y="2687556"/>
            <a:ext cx="1054970" cy="769441"/>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lvl1pPr>
              <a:defRPr sz="1200">
                <a:solidFill>
                  <a:srgbClr val="535353"/>
                </a:solidFill>
              </a:defRPr>
            </a:lvl1pPr>
          </a:lstStyle>
          <a:p>
            <a:pPr algn="ctr"/>
            <a:r>
              <a:rPr lang="en-CA" sz="1600" b="1" dirty="0">
                <a:solidFill>
                  <a:srgbClr val="06A3B0"/>
                </a:solidFill>
              </a:rPr>
              <a:t>Project </a:t>
            </a:r>
          </a:p>
          <a:p>
            <a:pPr algn="ctr"/>
            <a:r>
              <a:rPr lang="en-CA" sz="1600" b="1" dirty="0">
                <a:solidFill>
                  <a:srgbClr val="06A3B0"/>
                </a:solidFill>
              </a:rPr>
              <a:t>Start</a:t>
            </a:r>
          </a:p>
          <a:p>
            <a:endParaRPr lang="en-CA" dirty="0"/>
          </a:p>
        </p:txBody>
      </p:sp>
      <p:sp>
        <p:nvSpPr>
          <p:cNvPr id="992" name="TextBox 52"/>
          <p:cNvSpPr txBox="1"/>
          <p:nvPr/>
        </p:nvSpPr>
        <p:spPr>
          <a:xfrm>
            <a:off x="3547460" y="1173218"/>
            <a:ext cx="1161381" cy="1477328"/>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lvl1pPr>
              <a:defRPr sz="1200">
                <a:solidFill>
                  <a:srgbClr val="535353"/>
                </a:solidFill>
              </a:defRPr>
            </a:lvl1pPr>
          </a:lstStyle>
          <a:p>
            <a:r>
              <a:rPr lang="en-CA" sz="1000" b="1" dirty="0"/>
              <a:t>Objective:</a:t>
            </a:r>
          </a:p>
          <a:p>
            <a:pPr marL="171450" indent="-171450">
              <a:buFont typeface="Arial" panose="020B0604020202020204" pitchFamily="34" charset="0"/>
              <a:buChar char="•"/>
            </a:pPr>
            <a:r>
              <a:rPr lang="en-CA" sz="1000" b="1" dirty="0"/>
              <a:t>To define a global set of indicators that describe quality occupational therapy in an interdisciplinary practice context</a:t>
            </a:r>
            <a:r>
              <a:rPr sz="1000" b="1" dirty="0"/>
              <a:t> </a:t>
            </a:r>
          </a:p>
        </p:txBody>
      </p:sp>
      <p:sp>
        <p:nvSpPr>
          <p:cNvPr id="993" name="TextBox 52"/>
          <p:cNvSpPr txBox="1"/>
          <p:nvPr/>
        </p:nvSpPr>
        <p:spPr>
          <a:xfrm>
            <a:off x="4916501" y="3578594"/>
            <a:ext cx="1127215" cy="144655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solidFill>
                  <a:srgbClr val="535353"/>
                </a:solidFill>
              </a:defRPr>
            </a:lvl1pPr>
          </a:lstStyle>
          <a:p>
            <a:r>
              <a:rPr lang="en-CA" sz="1000" b="1" dirty="0">
                <a:solidFill>
                  <a:schemeClr val="bg2">
                    <a:lumMod val="10000"/>
                  </a:schemeClr>
                </a:solidFill>
              </a:rPr>
              <a:t>Components:</a:t>
            </a:r>
          </a:p>
          <a:p>
            <a:pPr marL="171450" indent="-171450">
              <a:buFont typeface="Arial" panose="020B0604020202020204" pitchFamily="34" charset="0"/>
              <a:buChar char="•"/>
            </a:pPr>
            <a:r>
              <a:rPr lang="en-CA" sz="1000" b="1" dirty="0">
                <a:solidFill>
                  <a:schemeClr val="bg2">
                    <a:lumMod val="10000"/>
                  </a:schemeClr>
                </a:solidFill>
              </a:rPr>
              <a:t>Conceptual model</a:t>
            </a:r>
          </a:p>
          <a:p>
            <a:pPr marL="171450" indent="-171450">
              <a:buFont typeface="Arial" panose="020B0604020202020204" pitchFamily="34" charset="0"/>
              <a:buChar char="•"/>
            </a:pPr>
            <a:r>
              <a:rPr lang="en-CA" sz="1000" b="1" dirty="0">
                <a:solidFill>
                  <a:schemeClr val="bg2">
                    <a:lumMod val="10000"/>
                  </a:schemeClr>
                </a:solidFill>
              </a:rPr>
              <a:t>Core indicators</a:t>
            </a:r>
          </a:p>
          <a:p>
            <a:pPr marL="171450" indent="-171450">
              <a:buFont typeface="Arial" panose="020B0604020202020204" pitchFamily="34" charset="0"/>
              <a:buChar char="•"/>
            </a:pPr>
            <a:r>
              <a:rPr lang="en-CA" sz="1000" b="1" dirty="0">
                <a:solidFill>
                  <a:schemeClr val="bg2">
                    <a:lumMod val="10000"/>
                  </a:schemeClr>
                </a:solidFill>
              </a:rPr>
              <a:t>SMART criteria</a:t>
            </a:r>
          </a:p>
          <a:p>
            <a:pPr marL="171450" indent="-171450">
              <a:buFont typeface="Arial" panose="020B0604020202020204" pitchFamily="34" charset="0"/>
              <a:buChar char="•"/>
            </a:pPr>
            <a:r>
              <a:rPr lang="en-CA" sz="1000" b="1" dirty="0">
                <a:solidFill>
                  <a:schemeClr val="bg2">
                    <a:lumMod val="10000"/>
                  </a:schemeClr>
                </a:solidFill>
              </a:rPr>
              <a:t>Implementation process</a:t>
            </a:r>
          </a:p>
          <a:p>
            <a:r>
              <a:rPr dirty="0">
                <a:solidFill>
                  <a:schemeClr val="bg2">
                    <a:lumMod val="10000"/>
                  </a:schemeClr>
                </a:solidFill>
              </a:rPr>
              <a:t> </a:t>
            </a:r>
          </a:p>
        </p:txBody>
      </p:sp>
      <p:sp>
        <p:nvSpPr>
          <p:cNvPr id="995" name="TextBox 52"/>
          <p:cNvSpPr txBox="1"/>
          <p:nvPr/>
        </p:nvSpPr>
        <p:spPr>
          <a:xfrm>
            <a:off x="6259006" y="1029320"/>
            <a:ext cx="1127215" cy="147732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solidFill>
                  <a:srgbClr val="535353"/>
                </a:solidFill>
              </a:defRPr>
            </a:lvl1pPr>
          </a:lstStyle>
          <a:p>
            <a:pPr marL="285750" indent="-285750">
              <a:buFont typeface="Arial" panose="020B0604020202020204" pitchFamily="34" charset="0"/>
              <a:buChar char="•"/>
            </a:pPr>
            <a:endParaRPr lang="en-CA" sz="1000" b="1" dirty="0"/>
          </a:p>
          <a:p>
            <a:r>
              <a:rPr lang="en-CA" sz="1000" b="1" dirty="0"/>
              <a:t>Sites:</a:t>
            </a:r>
          </a:p>
          <a:p>
            <a:pPr marL="285750" indent="-285750">
              <a:buFont typeface="Arial" panose="020B0604020202020204" pitchFamily="34" charset="0"/>
              <a:buChar char="•"/>
            </a:pPr>
            <a:r>
              <a:rPr lang="en-CA" sz="1000" b="1" dirty="0"/>
              <a:t>South Africa</a:t>
            </a:r>
          </a:p>
          <a:p>
            <a:pPr marL="285750" indent="-285750">
              <a:buFont typeface="Arial" panose="020B0604020202020204" pitchFamily="34" charset="0"/>
              <a:buChar char="•"/>
            </a:pPr>
            <a:r>
              <a:rPr lang="en-CA" sz="1000" b="1" dirty="0"/>
              <a:t>United Kingdom</a:t>
            </a:r>
          </a:p>
          <a:p>
            <a:pPr marL="285750" indent="-285750">
              <a:buFont typeface="Arial" panose="020B0604020202020204" pitchFamily="34" charset="0"/>
              <a:buChar char="•"/>
            </a:pPr>
            <a:r>
              <a:rPr lang="en-CA" sz="1000" b="1" dirty="0"/>
              <a:t>Argentina</a:t>
            </a:r>
          </a:p>
          <a:p>
            <a:pPr marL="285750" indent="-285750">
              <a:buFont typeface="Arial" panose="020B0604020202020204" pitchFamily="34" charset="0"/>
              <a:buChar char="•"/>
            </a:pPr>
            <a:r>
              <a:rPr lang="en-CA" sz="1000" b="1" dirty="0"/>
              <a:t>Israel</a:t>
            </a:r>
          </a:p>
          <a:p>
            <a:pPr marL="285750" indent="-285750">
              <a:buFont typeface="Arial" panose="020B0604020202020204" pitchFamily="34" charset="0"/>
              <a:buChar char="•"/>
            </a:pPr>
            <a:r>
              <a:rPr lang="en-CA" sz="1000" b="1" dirty="0"/>
              <a:t>Online</a:t>
            </a:r>
          </a:p>
          <a:p>
            <a:r>
              <a:rPr sz="1000" b="1" dirty="0"/>
              <a:t>    </a:t>
            </a:r>
          </a:p>
        </p:txBody>
      </p:sp>
      <p:sp>
        <p:nvSpPr>
          <p:cNvPr id="997" name="TextBox 52"/>
          <p:cNvSpPr txBox="1"/>
          <p:nvPr/>
        </p:nvSpPr>
        <p:spPr>
          <a:xfrm>
            <a:off x="7628370" y="3615435"/>
            <a:ext cx="1127215" cy="116955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solidFill>
                  <a:srgbClr val="535353"/>
                </a:solidFill>
              </a:defRPr>
            </a:lvl1pPr>
          </a:lstStyle>
          <a:p>
            <a:r>
              <a:rPr lang="en-GB" sz="1000" b="1" dirty="0">
                <a:solidFill>
                  <a:schemeClr val="bg2">
                    <a:lumMod val="10000"/>
                  </a:schemeClr>
                </a:solidFill>
              </a:rPr>
              <a:t>WFOT Bulletin</a:t>
            </a:r>
          </a:p>
          <a:p>
            <a:endParaRPr lang="en-GB" sz="1000" b="1" dirty="0">
              <a:solidFill>
                <a:schemeClr val="bg2">
                  <a:lumMod val="10000"/>
                </a:schemeClr>
              </a:solidFill>
            </a:endParaRPr>
          </a:p>
          <a:p>
            <a:r>
              <a:rPr lang="en-GB" sz="1000" b="1" i="1" dirty="0">
                <a:solidFill>
                  <a:schemeClr val="bg2">
                    <a:lumMod val="10000"/>
                  </a:schemeClr>
                </a:solidFill>
              </a:rPr>
              <a:t>‘Development of a Quality Indicator Framework for</a:t>
            </a:r>
          </a:p>
          <a:p>
            <a:r>
              <a:rPr lang="en-GB" sz="1000" b="1" i="1" dirty="0">
                <a:solidFill>
                  <a:schemeClr val="bg2">
                    <a:lumMod val="10000"/>
                  </a:schemeClr>
                </a:solidFill>
              </a:rPr>
              <a:t>occupational therapy</a:t>
            </a:r>
            <a:r>
              <a:rPr lang="en-GB" sz="1000" b="1" dirty="0">
                <a:solidFill>
                  <a:schemeClr val="bg2">
                    <a:lumMod val="10000"/>
                  </a:schemeClr>
                </a:solidFill>
              </a:rPr>
              <a:t>’</a:t>
            </a:r>
            <a:r>
              <a:rPr sz="1000" b="1" dirty="0">
                <a:solidFill>
                  <a:schemeClr val="bg2">
                    <a:lumMod val="10000"/>
                  </a:schemeClr>
                </a:solidFill>
              </a:rPr>
              <a:t> </a:t>
            </a:r>
          </a:p>
        </p:txBody>
      </p:sp>
      <p:sp>
        <p:nvSpPr>
          <p:cNvPr id="999" name="TextBox 52"/>
          <p:cNvSpPr txBox="1"/>
          <p:nvPr/>
        </p:nvSpPr>
        <p:spPr>
          <a:xfrm>
            <a:off x="8897959" y="1199263"/>
            <a:ext cx="1733256" cy="1908215"/>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lvl1pPr>
              <a:defRPr>
                <a:solidFill>
                  <a:srgbClr val="535353"/>
                </a:solidFill>
              </a:defRPr>
            </a:lvl1pPr>
          </a:lstStyle>
          <a:p>
            <a:r>
              <a:rPr lang="en-CA" sz="1000" b="1" dirty="0"/>
              <a:t>Resources:</a:t>
            </a:r>
            <a:endParaRPr lang="en-GB" sz="1000" b="1" dirty="0"/>
          </a:p>
          <a:p>
            <a:pPr marL="342900" indent="-342900">
              <a:buFont typeface="Arial" panose="020B0604020202020204" pitchFamily="34" charset="0"/>
              <a:buChar char="•"/>
            </a:pPr>
            <a:r>
              <a:rPr lang="en-GB" sz="1000" b="1" dirty="0"/>
              <a:t>Online Course</a:t>
            </a:r>
          </a:p>
          <a:p>
            <a:pPr marL="342900" indent="-342900">
              <a:buFont typeface="Arial" panose="020B0604020202020204" pitchFamily="34" charset="0"/>
              <a:buChar char="•"/>
            </a:pPr>
            <a:r>
              <a:rPr lang="en-GB" sz="1000" b="1" dirty="0"/>
              <a:t>Guide</a:t>
            </a:r>
          </a:p>
          <a:p>
            <a:pPr marL="342900" indent="-342900">
              <a:buFont typeface="Arial" panose="020B0604020202020204" pitchFamily="34" charset="0"/>
              <a:buChar char="•"/>
            </a:pPr>
            <a:r>
              <a:rPr lang="en-GB" sz="1000" b="1" dirty="0"/>
              <a:t>Five instructional videos</a:t>
            </a:r>
          </a:p>
          <a:p>
            <a:pPr marL="342900" indent="-342900">
              <a:buFont typeface="Arial" panose="020B0604020202020204" pitchFamily="34" charset="0"/>
              <a:buChar char="•"/>
            </a:pPr>
            <a:r>
              <a:rPr lang="en-GB" sz="1000" b="1" dirty="0"/>
              <a:t>Worksheets</a:t>
            </a:r>
          </a:p>
          <a:p>
            <a:pPr marL="342900" indent="-342900">
              <a:buFont typeface="Arial" panose="020B0604020202020204" pitchFamily="34" charset="0"/>
              <a:buChar char="•"/>
            </a:pPr>
            <a:r>
              <a:rPr lang="en-GB" sz="1000" b="1" dirty="0"/>
              <a:t>Glossary</a:t>
            </a:r>
          </a:p>
          <a:p>
            <a:pPr marL="342900" indent="-342900">
              <a:buFont typeface="Arial" panose="020B0604020202020204" pitchFamily="34" charset="0"/>
              <a:buChar char="•"/>
            </a:pPr>
            <a:r>
              <a:rPr lang="en-GB" sz="1000" b="1" dirty="0"/>
              <a:t>Handout</a:t>
            </a:r>
          </a:p>
          <a:p>
            <a:pPr marL="342900" indent="-342900">
              <a:buFont typeface="Arial" panose="020B0604020202020204" pitchFamily="34" charset="0"/>
              <a:buChar char="•"/>
            </a:pPr>
            <a:r>
              <a:rPr lang="en-GB" sz="1000" b="1" dirty="0"/>
              <a:t>Poster</a:t>
            </a:r>
          </a:p>
          <a:p>
            <a:pPr marL="342900" indent="-342900">
              <a:buFont typeface="Arial" panose="020B0604020202020204" pitchFamily="34" charset="0"/>
              <a:buChar char="•"/>
            </a:pPr>
            <a:r>
              <a:rPr lang="en-GB" sz="1000" b="1" dirty="0"/>
              <a:t>Slide Presentations</a:t>
            </a:r>
          </a:p>
          <a:p>
            <a:pPr marL="342900" indent="-342900">
              <a:buFont typeface="Arial" panose="020B0604020202020204" pitchFamily="34" charset="0"/>
              <a:buChar char="•"/>
            </a:pPr>
            <a:r>
              <a:rPr lang="en-CA" sz="1000" b="1" dirty="0"/>
              <a:t>Case Studies </a:t>
            </a:r>
            <a:endParaRPr lang="en-GB" sz="1000" b="1" dirty="0"/>
          </a:p>
          <a:p>
            <a:r>
              <a:rPr dirty="0"/>
              <a:t> </a:t>
            </a:r>
          </a:p>
        </p:txBody>
      </p:sp>
      <p:sp>
        <p:nvSpPr>
          <p:cNvPr id="1001" name="Straight Connector 4"/>
          <p:cNvSpPr/>
          <p:nvPr/>
        </p:nvSpPr>
        <p:spPr>
          <a:xfrm>
            <a:off x="2109180" y="3164202"/>
            <a:ext cx="8111216" cy="1"/>
          </a:xfrm>
          <a:prstGeom prst="line">
            <a:avLst/>
          </a:prstGeom>
          <a:ln w="21590" cap="rnd">
            <a:solidFill>
              <a:srgbClr val="808080"/>
            </a:solidFill>
            <a:custDash>
              <a:ds d="100000" sp="200000"/>
            </a:custDash>
          </a:ln>
        </p:spPr>
        <p:txBody>
          <a:bodyPr lIns="45719" rIns="45719"/>
          <a:lstStyle/>
          <a:p>
            <a:pPr>
              <a:defRPr sz="1200"/>
            </a:pPr>
            <a:endParaRPr/>
          </a:p>
        </p:txBody>
      </p:sp>
      <p:sp>
        <p:nvSpPr>
          <p:cNvPr id="1002" name="Oval 5"/>
          <p:cNvSpPr/>
          <p:nvPr/>
        </p:nvSpPr>
        <p:spPr>
          <a:xfrm>
            <a:off x="1651668" y="2906097"/>
            <a:ext cx="499373" cy="480563"/>
          </a:xfrm>
          <a:prstGeom prst="ellipse">
            <a:avLst/>
          </a:prstGeom>
          <a:gradFill>
            <a:gsLst>
              <a:gs pos="22846">
                <a:srgbClr val="FFFFFF"/>
              </a:gs>
              <a:gs pos="63322">
                <a:srgbClr val="E6EAEB"/>
              </a:gs>
              <a:gs pos="99960">
                <a:srgbClr val="CDD5D8"/>
              </a:gs>
            </a:gsLst>
            <a:lin ang="2089253"/>
          </a:gradFill>
          <a:ln w="12700">
            <a:miter lim="400000"/>
          </a:ln>
          <a:effectLst>
            <a:outerShdw blurRad="50800" dist="38868" dir="2315233" rotWithShape="0">
              <a:srgbClr val="000000">
                <a:alpha val="38297"/>
              </a:srgbClr>
            </a:outerShdw>
          </a:effectLst>
        </p:spPr>
        <p:txBody>
          <a:bodyPr lIns="45719" rIns="45719" anchor="ctr"/>
          <a:lstStyle/>
          <a:p>
            <a:r>
              <a:rPr lang="en-CA" sz="900" b="1" dirty="0">
                <a:solidFill>
                  <a:schemeClr val="accent5">
                    <a:lumMod val="75000"/>
                  </a:schemeClr>
                </a:solidFill>
              </a:rPr>
              <a:t>2014</a:t>
            </a:r>
            <a:endParaRPr sz="900" b="1" dirty="0">
              <a:solidFill>
                <a:schemeClr val="accent5">
                  <a:lumMod val="75000"/>
                </a:schemeClr>
              </a:solidFill>
            </a:endParaRPr>
          </a:p>
        </p:txBody>
      </p:sp>
      <p:sp>
        <p:nvSpPr>
          <p:cNvPr id="1003" name="Oval 6"/>
          <p:cNvSpPr/>
          <p:nvPr/>
        </p:nvSpPr>
        <p:spPr>
          <a:xfrm>
            <a:off x="10132213" y="2424483"/>
            <a:ext cx="1617572" cy="1528085"/>
          </a:xfrm>
          <a:prstGeom prst="ellipse">
            <a:avLst/>
          </a:prstGeom>
          <a:gradFill>
            <a:gsLst>
              <a:gs pos="22846">
                <a:srgbClr val="FFFFFF"/>
              </a:gs>
              <a:gs pos="63322">
                <a:srgbClr val="E6EAEB"/>
              </a:gs>
              <a:gs pos="99960">
                <a:srgbClr val="CDD5D8"/>
              </a:gs>
            </a:gsLst>
            <a:lin ang="2089253"/>
          </a:gradFill>
          <a:ln w="12700">
            <a:miter lim="400000"/>
          </a:ln>
          <a:effectLst>
            <a:outerShdw blurRad="50800" dist="38868" dir="2315233" rotWithShape="0">
              <a:srgbClr val="000000">
                <a:alpha val="38297"/>
              </a:srgbClr>
            </a:outerShdw>
          </a:effectLst>
        </p:spPr>
        <p:txBody>
          <a:bodyPr lIns="45719" rIns="45719" anchor="ctr"/>
          <a:lstStyle/>
          <a:p>
            <a:endParaRPr dirty="0"/>
          </a:p>
        </p:txBody>
      </p:sp>
      <p:sp>
        <p:nvSpPr>
          <p:cNvPr id="1004" name="Oval 7"/>
          <p:cNvSpPr/>
          <p:nvPr/>
        </p:nvSpPr>
        <p:spPr>
          <a:xfrm>
            <a:off x="2565560" y="2912534"/>
            <a:ext cx="507840" cy="469832"/>
          </a:xfrm>
          <a:prstGeom prst="ellipse">
            <a:avLst/>
          </a:prstGeom>
          <a:gradFill>
            <a:gsLst>
              <a:gs pos="0">
                <a:srgbClr val="FFC203"/>
              </a:gs>
              <a:gs pos="36657">
                <a:srgbClr val="FF7D25"/>
              </a:gs>
              <a:gs pos="77153">
                <a:srgbClr val="FF3847"/>
              </a:gs>
            </a:gsLst>
          </a:gradFill>
          <a:ln w="12700">
            <a:miter lim="400000"/>
          </a:ln>
        </p:spPr>
        <p:txBody>
          <a:bodyPr lIns="45719" rIns="45719" anchor="ctr"/>
          <a:lstStyle/>
          <a:p>
            <a:r>
              <a:rPr lang="en-CA" sz="1000" b="1" dirty="0">
                <a:effectLst>
                  <a:outerShdw blurRad="38100" dist="38100" dir="2700000" algn="tl">
                    <a:srgbClr val="000000">
                      <a:alpha val="43137"/>
                    </a:srgbClr>
                  </a:outerShdw>
                </a:effectLst>
              </a:rPr>
              <a:t>2015</a:t>
            </a:r>
            <a:endParaRPr sz="1000" b="1" dirty="0">
              <a:effectLst>
                <a:outerShdw blurRad="38100" dist="38100" dir="2700000" algn="tl">
                  <a:srgbClr val="000000">
                    <a:alpha val="43137"/>
                  </a:srgbClr>
                </a:outerShdw>
              </a:effectLst>
            </a:endParaRPr>
          </a:p>
        </p:txBody>
      </p:sp>
      <p:sp>
        <p:nvSpPr>
          <p:cNvPr id="1005" name="Oval 8"/>
          <p:cNvSpPr/>
          <p:nvPr/>
        </p:nvSpPr>
        <p:spPr>
          <a:xfrm>
            <a:off x="3869267" y="2906098"/>
            <a:ext cx="499373" cy="464526"/>
          </a:xfrm>
          <a:prstGeom prst="ellipse">
            <a:avLst/>
          </a:prstGeom>
          <a:gradFill>
            <a:gsLst>
              <a:gs pos="2372">
                <a:srgbClr val="FF0040"/>
              </a:gs>
              <a:gs pos="37053">
                <a:srgbClr val="FF0071"/>
              </a:gs>
              <a:gs pos="99150">
                <a:srgbClr val="FF00A2"/>
              </a:gs>
            </a:gsLst>
          </a:gradFill>
          <a:ln w="12700">
            <a:miter lim="400000"/>
          </a:ln>
        </p:spPr>
        <p:txBody>
          <a:bodyPr lIns="45719" rIns="45719" anchor="ctr"/>
          <a:lstStyle/>
          <a:p>
            <a:r>
              <a:rPr lang="en-CA" sz="1000" b="1" dirty="0">
                <a:effectLst>
                  <a:outerShdw blurRad="38100" dist="38100" dir="2700000" algn="tl">
                    <a:srgbClr val="000000">
                      <a:alpha val="43137"/>
                    </a:srgbClr>
                  </a:outerShdw>
                </a:effectLst>
              </a:rPr>
              <a:t>2016</a:t>
            </a:r>
            <a:endParaRPr sz="1000" b="1" dirty="0">
              <a:effectLst>
                <a:outerShdw blurRad="38100" dist="38100" dir="2700000" algn="tl">
                  <a:srgbClr val="000000">
                    <a:alpha val="43137"/>
                  </a:srgbClr>
                </a:outerShdw>
              </a:effectLst>
            </a:endParaRPr>
          </a:p>
        </p:txBody>
      </p:sp>
      <p:sp>
        <p:nvSpPr>
          <p:cNvPr id="1006" name="Oval 9"/>
          <p:cNvSpPr/>
          <p:nvPr/>
        </p:nvSpPr>
        <p:spPr>
          <a:xfrm>
            <a:off x="5211340" y="2960674"/>
            <a:ext cx="507840" cy="459741"/>
          </a:xfrm>
          <a:prstGeom prst="ellipse">
            <a:avLst/>
          </a:prstGeom>
          <a:gradFill>
            <a:gsLst>
              <a:gs pos="0">
                <a:srgbClr val="F000C6"/>
              </a:gs>
              <a:gs pos="46532">
                <a:srgbClr val="B800C4"/>
              </a:gs>
              <a:gs pos="100000">
                <a:srgbClr val="8000C2"/>
              </a:gs>
            </a:gsLst>
          </a:gradFill>
          <a:ln w="12700">
            <a:miter lim="400000"/>
          </a:ln>
        </p:spPr>
        <p:txBody>
          <a:bodyPr lIns="45719" rIns="45719" anchor="ctr"/>
          <a:lstStyle/>
          <a:p>
            <a:r>
              <a:rPr lang="en-CA" sz="1000" b="1" dirty="0">
                <a:effectLst>
                  <a:outerShdw blurRad="38100" dist="38100" dir="2700000" algn="tl">
                    <a:srgbClr val="000000">
                      <a:alpha val="43137"/>
                    </a:srgbClr>
                  </a:outerShdw>
                </a:effectLst>
              </a:rPr>
              <a:t>2018</a:t>
            </a:r>
            <a:endParaRPr sz="1000" b="1" dirty="0">
              <a:effectLst>
                <a:outerShdw blurRad="38100" dist="38100" dir="2700000" algn="tl">
                  <a:srgbClr val="000000">
                    <a:alpha val="43137"/>
                  </a:srgbClr>
                </a:outerShdw>
              </a:effectLst>
            </a:endParaRPr>
          </a:p>
        </p:txBody>
      </p:sp>
      <p:sp>
        <p:nvSpPr>
          <p:cNvPr id="1007" name="Oval 10"/>
          <p:cNvSpPr/>
          <p:nvPr/>
        </p:nvSpPr>
        <p:spPr>
          <a:xfrm>
            <a:off x="6540448" y="2913651"/>
            <a:ext cx="507840" cy="482375"/>
          </a:xfrm>
          <a:prstGeom prst="ellipse">
            <a:avLst/>
          </a:prstGeom>
          <a:gradFill>
            <a:gsLst>
              <a:gs pos="2485">
                <a:srgbClr val="4FACFE"/>
              </a:gs>
              <a:gs pos="58102">
                <a:srgbClr val="28CFFE"/>
              </a:gs>
              <a:gs pos="100000">
                <a:srgbClr val="00F2FE"/>
              </a:gs>
            </a:gsLst>
          </a:gradFill>
          <a:ln w="12700">
            <a:miter lim="400000"/>
          </a:ln>
        </p:spPr>
        <p:txBody>
          <a:bodyPr lIns="45719" rIns="45719" anchor="ctr"/>
          <a:lstStyle/>
          <a:p>
            <a:r>
              <a:rPr lang="en-CA" sz="1000" b="1" dirty="0">
                <a:effectLst>
                  <a:outerShdw blurRad="38100" dist="38100" dir="2700000" algn="tl">
                    <a:srgbClr val="000000">
                      <a:alpha val="43137"/>
                    </a:srgbClr>
                  </a:outerShdw>
                </a:effectLst>
              </a:rPr>
              <a:t>2019</a:t>
            </a:r>
            <a:endParaRPr sz="1000" b="1" dirty="0">
              <a:effectLst>
                <a:outerShdw blurRad="38100" dist="38100" dir="2700000" algn="tl">
                  <a:srgbClr val="000000">
                    <a:alpha val="43137"/>
                  </a:srgbClr>
                </a:outerShdw>
              </a:effectLst>
            </a:endParaRPr>
          </a:p>
        </p:txBody>
      </p:sp>
      <p:sp>
        <p:nvSpPr>
          <p:cNvPr id="1008" name="Oval 11"/>
          <p:cNvSpPr/>
          <p:nvPr/>
        </p:nvSpPr>
        <p:spPr>
          <a:xfrm>
            <a:off x="7845111" y="2935258"/>
            <a:ext cx="507840" cy="477701"/>
          </a:xfrm>
          <a:prstGeom prst="ellipse">
            <a:avLst/>
          </a:prstGeom>
          <a:gradFill>
            <a:gsLst>
              <a:gs pos="0">
                <a:srgbClr val="00EDB7"/>
              </a:gs>
              <a:gs pos="56852">
                <a:srgbClr val="06CF5C"/>
              </a:gs>
              <a:gs pos="100000">
                <a:srgbClr val="0CB100"/>
              </a:gs>
            </a:gsLst>
          </a:gradFill>
          <a:ln w="12700">
            <a:miter lim="400000"/>
          </a:ln>
        </p:spPr>
        <p:txBody>
          <a:bodyPr lIns="45719" rIns="45719" anchor="ctr"/>
          <a:lstStyle/>
          <a:p>
            <a:r>
              <a:rPr lang="en-CA" sz="1000" b="1" dirty="0">
                <a:effectLst>
                  <a:outerShdw blurRad="38100" dist="38100" dir="2700000" algn="tl">
                    <a:srgbClr val="000000">
                      <a:alpha val="43137"/>
                    </a:srgbClr>
                  </a:outerShdw>
                </a:effectLst>
              </a:rPr>
              <a:t>2019</a:t>
            </a:r>
          </a:p>
        </p:txBody>
      </p:sp>
      <p:sp>
        <p:nvSpPr>
          <p:cNvPr id="1009" name="Oval 12"/>
          <p:cNvSpPr/>
          <p:nvPr/>
        </p:nvSpPr>
        <p:spPr>
          <a:xfrm>
            <a:off x="9220017" y="2912534"/>
            <a:ext cx="507840" cy="458090"/>
          </a:xfrm>
          <a:prstGeom prst="ellipse">
            <a:avLst/>
          </a:prstGeom>
          <a:gradFill>
            <a:gsLst>
              <a:gs pos="0">
                <a:srgbClr val="A9E800"/>
              </a:gs>
              <a:gs pos="47115">
                <a:srgbClr val="D4E600"/>
              </a:gs>
              <a:gs pos="100000">
                <a:srgbClr val="FFE500"/>
              </a:gs>
            </a:gsLst>
          </a:gradFill>
          <a:ln w="12700">
            <a:miter lim="400000"/>
          </a:ln>
        </p:spPr>
        <p:txBody>
          <a:bodyPr lIns="45719" rIns="45719" anchor="ctr"/>
          <a:lstStyle/>
          <a:p>
            <a:r>
              <a:rPr lang="en-CA" sz="1000" b="1" dirty="0">
                <a:effectLst>
                  <a:outerShdw blurRad="38100" dist="38100" dir="2700000" algn="tl">
                    <a:srgbClr val="000000">
                      <a:alpha val="43137"/>
                    </a:srgbClr>
                  </a:outerShdw>
                </a:effectLst>
              </a:rPr>
              <a:t>2020</a:t>
            </a:r>
            <a:endParaRPr sz="1000" b="1" dirty="0">
              <a:effectLst>
                <a:outerShdw blurRad="38100" dist="38100" dir="2700000" algn="tl">
                  <a:srgbClr val="000000">
                    <a:alpha val="43137"/>
                  </a:srgbClr>
                </a:outerShdw>
              </a:effectLst>
            </a:endParaRPr>
          </a:p>
        </p:txBody>
      </p:sp>
      <p:sp>
        <p:nvSpPr>
          <p:cNvPr id="1010" name="1"/>
          <p:cNvSpPr/>
          <p:nvPr/>
        </p:nvSpPr>
        <p:spPr>
          <a:xfrm>
            <a:off x="2074187" y="1107746"/>
            <a:ext cx="1440257" cy="1440255"/>
          </a:xfrm>
          <a:prstGeom prst="ellipse">
            <a:avLst/>
          </a:prstGeom>
          <a:gradFill>
            <a:gsLst>
              <a:gs pos="0">
                <a:srgbClr val="FFC203"/>
              </a:gs>
              <a:gs pos="36657">
                <a:srgbClr val="FF7D25"/>
              </a:gs>
              <a:gs pos="77153">
                <a:srgbClr val="FF3847"/>
              </a:gs>
            </a:gsLst>
            <a:lin ang="16200000"/>
          </a:gradFill>
          <a:ln w="12700">
            <a:miter lim="400000"/>
          </a:ln>
        </p:spPr>
        <p:txBody>
          <a:bodyPr lIns="45719" rIns="45719" anchor="ctr"/>
          <a:lstStyle/>
          <a:p>
            <a:endParaRPr/>
          </a:p>
        </p:txBody>
      </p:sp>
      <p:sp>
        <p:nvSpPr>
          <p:cNvPr id="1011" name="Oval 26"/>
          <p:cNvSpPr/>
          <p:nvPr/>
        </p:nvSpPr>
        <p:spPr>
          <a:xfrm>
            <a:off x="2214697" y="1388763"/>
            <a:ext cx="1159235" cy="1159235"/>
          </a:xfrm>
          <a:prstGeom prst="ellipse">
            <a:avLst/>
          </a:prstGeom>
          <a:gradFill>
            <a:gsLst>
              <a:gs pos="0">
                <a:srgbClr val="FFFFFF"/>
              </a:gs>
              <a:gs pos="22846">
                <a:srgbClr val="FFFFFF"/>
              </a:gs>
              <a:gs pos="67415">
                <a:srgbClr val="E6EAEB"/>
              </a:gs>
              <a:gs pos="99960">
                <a:srgbClr val="CDD5D8"/>
              </a:gs>
              <a:gs pos="100000">
                <a:srgbClr val="CDD5D8"/>
              </a:gs>
            </a:gsLst>
            <a:lin ang="2159772"/>
          </a:gradFill>
          <a:ln>
            <a:solidFill>
              <a:srgbClr val="FFFFFF"/>
            </a:solidFill>
            <a:miter lim="8000"/>
          </a:ln>
          <a:effectLst>
            <a:outerShdw blurRad="304800" dist="241300" dir="2880000" rotWithShape="0">
              <a:srgbClr val="000000">
                <a:alpha val="30000"/>
              </a:srgbClr>
            </a:outerShdw>
          </a:effectLst>
        </p:spPr>
        <p:txBody>
          <a:bodyPr lIns="45719" rIns="45719" anchor="ctr"/>
          <a:lstStyle/>
          <a:p>
            <a:pPr>
              <a:defRPr>
                <a:solidFill>
                  <a:srgbClr val="A9E800"/>
                </a:solidFill>
                <a:latin typeface="Avenir Roman"/>
                <a:ea typeface="Avenir Roman"/>
                <a:cs typeface="Avenir Roman"/>
                <a:sym typeface="Avenir Roman"/>
              </a:defRPr>
            </a:pPr>
            <a:endParaRPr/>
          </a:p>
        </p:txBody>
      </p:sp>
      <p:sp>
        <p:nvSpPr>
          <p:cNvPr id="1012" name="3"/>
          <p:cNvSpPr/>
          <p:nvPr/>
        </p:nvSpPr>
        <p:spPr>
          <a:xfrm>
            <a:off x="4730336" y="1107746"/>
            <a:ext cx="1440255" cy="1440255"/>
          </a:xfrm>
          <a:prstGeom prst="ellipse">
            <a:avLst/>
          </a:prstGeom>
          <a:gradFill>
            <a:gsLst>
              <a:gs pos="0">
                <a:srgbClr val="F000C6"/>
              </a:gs>
              <a:gs pos="46532">
                <a:srgbClr val="B800C4"/>
              </a:gs>
              <a:gs pos="100000">
                <a:srgbClr val="8000C2"/>
              </a:gs>
            </a:gsLst>
            <a:lin ang="16200000"/>
          </a:gradFill>
          <a:ln w="12700">
            <a:miter lim="400000"/>
          </a:ln>
        </p:spPr>
        <p:txBody>
          <a:bodyPr lIns="45719" rIns="45719" anchor="ctr"/>
          <a:lstStyle/>
          <a:p>
            <a:endParaRPr/>
          </a:p>
        </p:txBody>
      </p:sp>
      <p:sp>
        <p:nvSpPr>
          <p:cNvPr id="1013" name="Oval 48"/>
          <p:cNvSpPr/>
          <p:nvPr/>
        </p:nvSpPr>
        <p:spPr>
          <a:xfrm>
            <a:off x="4870846" y="1388763"/>
            <a:ext cx="1159235" cy="1159235"/>
          </a:xfrm>
          <a:prstGeom prst="ellipse">
            <a:avLst/>
          </a:prstGeom>
          <a:gradFill>
            <a:gsLst>
              <a:gs pos="0">
                <a:srgbClr val="FFFFFF"/>
              </a:gs>
              <a:gs pos="22846">
                <a:srgbClr val="FFFFFF"/>
              </a:gs>
              <a:gs pos="67415">
                <a:srgbClr val="E6EAEB"/>
              </a:gs>
              <a:gs pos="99960">
                <a:srgbClr val="CDD5D8"/>
              </a:gs>
              <a:gs pos="100000">
                <a:srgbClr val="CDD5D8"/>
              </a:gs>
            </a:gsLst>
            <a:lin ang="2159772"/>
          </a:gradFill>
          <a:ln>
            <a:solidFill>
              <a:srgbClr val="FFFFFF"/>
            </a:solidFill>
            <a:miter lim="8000"/>
          </a:ln>
          <a:effectLst>
            <a:outerShdw blurRad="304800" dist="241300" dir="2880000" rotWithShape="0">
              <a:srgbClr val="000000">
                <a:alpha val="30000"/>
              </a:srgbClr>
            </a:outerShdw>
          </a:effectLst>
        </p:spPr>
        <p:txBody>
          <a:bodyPr lIns="45719" rIns="45719" anchor="ctr"/>
          <a:lstStyle/>
          <a:p>
            <a:pPr>
              <a:defRPr>
                <a:solidFill>
                  <a:srgbClr val="A9E800"/>
                </a:solidFill>
                <a:latin typeface="Avenir Roman"/>
                <a:ea typeface="Avenir Roman"/>
                <a:cs typeface="Avenir Roman"/>
                <a:sym typeface="Avenir Roman"/>
              </a:defRPr>
            </a:pPr>
            <a:endParaRPr/>
          </a:p>
        </p:txBody>
      </p:sp>
      <p:sp>
        <p:nvSpPr>
          <p:cNvPr id="1014" name="5"/>
          <p:cNvSpPr/>
          <p:nvPr/>
        </p:nvSpPr>
        <p:spPr>
          <a:xfrm>
            <a:off x="7384904" y="1107746"/>
            <a:ext cx="1440255" cy="1440255"/>
          </a:xfrm>
          <a:prstGeom prst="ellipse">
            <a:avLst/>
          </a:prstGeom>
          <a:gradFill>
            <a:gsLst>
              <a:gs pos="0">
                <a:srgbClr val="0CB100"/>
              </a:gs>
              <a:gs pos="46821">
                <a:srgbClr val="67CE02"/>
              </a:gs>
              <a:gs pos="99075">
                <a:srgbClr val="C3EA03"/>
              </a:gs>
            </a:gsLst>
            <a:lin ang="5395744"/>
          </a:gradFill>
          <a:ln w="12700">
            <a:miter lim="400000"/>
          </a:ln>
        </p:spPr>
        <p:txBody>
          <a:bodyPr lIns="45719" rIns="45719" anchor="ctr"/>
          <a:lstStyle/>
          <a:p>
            <a:endParaRPr/>
          </a:p>
        </p:txBody>
      </p:sp>
      <p:sp>
        <p:nvSpPr>
          <p:cNvPr id="1015" name="Oval 57"/>
          <p:cNvSpPr/>
          <p:nvPr/>
        </p:nvSpPr>
        <p:spPr>
          <a:xfrm>
            <a:off x="7525411" y="1388763"/>
            <a:ext cx="1159235" cy="1159235"/>
          </a:xfrm>
          <a:prstGeom prst="ellipse">
            <a:avLst/>
          </a:prstGeom>
          <a:gradFill>
            <a:gsLst>
              <a:gs pos="0">
                <a:srgbClr val="FFFFFF"/>
              </a:gs>
              <a:gs pos="22846">
                <a:srgbClr val="FFFFFF"/>
              </a:gs>
              <a:gs pos="67415">
                <a:srgbClr val="E6EAEB"/>
              </a:gs>
              <a:gs pos="99960">
                <a:srgbClr val="CDD5D8"/>
              </a:gs>
              <a:gs pos="100000">
                <a:srgbClr val="CDD5D8"/>
              </a:gs>
            </a:gsLst>
            <a:lin ang="2159772"/>
          </a:gradFill>
          <a:ln>
            <a:solidFill>
              <a:srgbClr val="FFFFFF"/>
            </a:solidFill>
            <a:miter lim="8000"/>
          </a:ln>
          <a:effectLst>
            <a:outerShdw blurRad="304800" dist="241300" dir="2880000" rotWithShape="0">
              <a:srgbClr val="000000">
                <a:alpha val="30000"/>
              </a:srgbClr>
            </a:outerShdw>
          </a:effectLst>
        </p:spPr>
        <p:txBody>
          <a:bodyPr lIns="45719" rIns="45719" anchor="ctr"/>
          <a:lstStyle/>
          <a:p>
            <a:pPr>
              <a:defRPr>
                <a:solidFill>
                  <a:srgbClr val="A9E800"/>
                </a:solidFill>
                <a:latin typeface="Avenir Roman"/>
                <a:ea typeface="Avenir Roman"/>
                <a:cs typeface="Avenir Roman"/>
                <a:sym typeface="Avenir Roman"/>
              </a:defRPr>
            </a:pPr>
            <a:endParaRPr/>
          </a:p>
        </p:txBody>
      </p:sp>
      <p:sp>
        <p:nvSpPr>
          <p:cNvPr id="1016" name="2"/>
          <p:cNvSpPr/>
          <p:nvPr/>
        </p:nvSpPr>
        <p:spPr>
          <a:xfrm>
            <a:off x="3426841" y="3803139"/>
            <a:ext cx="1440256" cy="1440257"/>
          </a:xfrm>
          <a:prstGeom prst="ellipse">
            <a:avLst/>
          </a:prstGeom>
          <a:gradFill>
            <a:gsLst>
              <a:gs pos="2196">
                <a:srgbClr val="FF1BB1"/>
              </a:gs>
              <a:gs pos="51952">
                <a:srgbClr val="FF0E82"/>
              </a:gs>
              <a:gs pos="97627">
                <a:srgbClr val="FF0054"/>
              </a:gs>
            </a:gsLst>
            <a:lin ang="5400000"/>
          </a:gradFill>
          <a:ln w="12700">
            <a:miter lim="400000"/>
          </a:ln>
        </p:spPr>
        <p:txBody>
          <a:bodyPr lIns="45719" rIns="45719" anchor="ctr"/>
          <a:lstStyle/>
          <a:p>
            <a:endParaRPr/>
          </a:p>
        </p:txBody>
      </p:sp>
      <p:sp>
        <p:nvSpPr>
          <p:cNvPr id="1017" name="Oval 66"/>
          <p:cNvSpPr/>
          <p:nvPr/>
        </p:nvSpPr>
        <p:spPr>
          <a:xfrm>
            <a:off x="3567352" y="3803139"/>
            <a:ext cx="1159235" cy="1159237"/>
          </a:xfrm>
          <a:prstGeom prst="ellipse">
            <a:avLst/>
          </a:prstGeom>
          <a:gradFill>
            <a:gsLst>
              <a:gs pos="0">
                <a:srgbClr val="FFFFFF"/>
              </a:gs>
              <a:gs pos="22846">
                <a:srgbClr val="FFFFFF"/>
              </a:gs>
              <a:gs pos="67415">
                <a:srgbClr val="E6EAEB"/>
              </a:gs>
              <a:gs pos="99960">
                <a:srgbClr val="CDD5D8"/>
              </a:gs>
              <a:gs pos="100000">
                <a:srgbClr val="CDD5D8"/>
              </a:gs>
            </a:gsLst>
            <a:lin ang="2159772"/>
          </a:gradFill>
          <a:ln>
            <a:solidFill>
              <a:srgbClr val="FFFFFF"/>
            </a:solidFill>
            <a:miter lim="8000"/>
          </a:ln>
          <a:effectLst>
            <a:outerShdw blurRad="304800" dist="241300" dir="2880000" rotWithShape="0">
              <a:srgbClr val="000000">
                <a:alpha val="30000"/>
              </a:srgbClr>
            </a:outerShdw>
          </a:effectLst>
        </p:spPr>
        <p:txBody>
          <a:bodyPr lIns="45719" rIns="45719" anchor="ctr"/>
          <a:lstStyle/>
          <a:p>
            <a:pPr>
              <a:defRPr>
                <a:solidFill>
                  <a:srgbClr val="A9E800"/>
                </a:solidFill>
                <a:latin typeface="Avenir Roman"/>
                <a:ea typeface="Avenir Roman"/>
                <a:cs typeface="Avenir Roman"/>
                <a:sym typeface="Avenir Roman"/>
              </a:defRPr>
            </a:pPr>
            <a:endParaRPr/>
          </a:p>
        </p:txBody>
      </p:sp>
      <p:sp>
        <p:nvSpPr>
          <p:cNvPr id="1018" name="4"/>
          <p:cNvSpPr/>
          <p:nvPr/>
        </p:nvSpPr>
        <p:spPr>
          <a:xfrm>
            <a:off x="6081453" y="3803139"/>
            <a:ext cx="1440257" cy="1440257"/>
          </a:xfrm>
          <a:prstGeom prst="ellipse">
            <a:avLst/>
          </a:prstGeom>
          <a:gradFill>
            <a:gsLst>
              <a:gs pos="2485">
                <a:srgbClr val="4FACFE"/>
              </a:gs>
              <a:gs pos="58102">
                <a:srgbClr val="28CFFE"/>
              </a:gs>
              <a:gs pos="100000">
                <a:srgbClr val="00F2FE"/>
              </a:gs>
            </a:gsLst>
            <a:lin ang="16200000"/>
          </a:gradFill>
          <a:ln w="12700">
            <a:miter lim="400000"/>
          </a:ln>
        </p:spPr>
        <p:txBody>
          <a:bodyPr lIns="45719" rIns="45719" anchor="ctr"/>
          <a:lstStyle/>
          <a:p>
            <a:endParaRPr/>
          </a:p>
        </p:txBody>
      </p:sp>
      <p:sp>
        <p:nvSpPr>
          <p:cNvPr id="1019" name="Oval 75"/>
          <p:cNvSpPr/>
          <p:nvPr/>
        </p:nvSpPr>
        <p:spPr>
          <a:xfrm>
            <a:off x="6221962" y="3803139"/>
            <a:ext cx="1159237" cy="1159237"/>
          </a:xfrm>
          <a:prstGeom prst="ellipse">
            <a:avLst/>
          </a:prstGeom>
          <a:gradFill>
            <a:gsLst>
              <a:gs pos="0">
                <a:srgbClr val="FFFFFF"/>
              </a:gs>
              <a:gs pos="22846">
                <a:srgbClr val="FFFFFF"/>
              </a:gs>
              <a:gs pos="67415">
                <a:srgbClr val="E6EAEB"/>
              </a:gs>
              <a:gs pos="99960">
                <a:srgbClr val="CDD5D8"/>
              </a:gs>
              <a:gs pos="100000">
                <a:srgbClr val="CDD5D8"/>
              </a:gs>
            </a:gsLst>
            <a:lin ang="2159772"/>
          </a:gradFill>
          <a:ln>
            <a:solidFill>
              <a:srgbClr val="FFFFFF"/>
            </a:solidFill>
            <a:miter lim="8000"/>
          </a:ln>
          <a:effectLst>
            <a:outerShdw blurRad="304800" dist="241300" dir="2880000" rotWithShape="0">
              <a:srgbClr val="000000">
                <a:alpha val="30000"/>
              </a:srgbClr>
            </a:outerShdw>
          </a:effectLst>
        </p:spPr>
        <p:txBody>
          <a:bodyPr lIns="45719" rIns="45719" anchor="ctr"/>
          <a:lstStyle/>
          <a:p>
            <a:pPr>
              <a:defRPr>
                <a:solidFill>
                  <a:srgbClr val="A9E800"/>
                </a:solidFill>
                <a:latin typeface="Avenir Roman"/>
                <a:ea typeface="Avenir Roman"/>
                <a:cs typeface="Avenir Roman"/>
                <a:sym typeface="Avenir Roman"/>
              </a:defRPr>
            </a:pPr>
            <a:endParaRPr/>
          </a:p>
        </p:txBody>
      </p:sp>
      <p:sp>
        <p:nvSpPr>
          <p:cNvPr id="1020" name="6"/>
          <p:cNvSpPr/>
          <p:nvPr/>
        </p:nvSpPr>
        <p:spPr>
          <a:xfrm>
            <a:off x="8769942" y="3803139"/>
            <a:ext cx="1440257" cy="1440257"/>
          </a:xfrm>
          <a:prstGeom prst="ellipse">
            <a:avLst/>
          </a:prstGeom>
          <a:gradFill>
            <a:gsLst>
              <a:gs pos="0">
                <a:srgbClr val="FFEA03"/>
              </a:gs>
              <a:gs pos="70683">
                <a:srgbClr val="FFBA02"/>
              </a:gs>
              <a:gs pos="97580">
                <a:srgbClr val="FF8A00"/>
              </a:gs>
            </a:gsLst>
            <a:lin ang="5400000"/>
          </a:gradFill>
          <a:ln w="12700">
            <a:miter lim="400000"/>
          </a:ln>
        </p:spPr>
        <p:txBody>
          <a:bodyPr lIns="45719" rIns="45719" anchor="ctr"/>
          <a:lstStyle/>
          <a:p>
            <a:endParaRPr/>
          </a:p>
        </p:txBody>
      </p:sp>
      <p:sp>
        <p:nvSpPr>
          <p:cNvPr id="1021" name="Oval 84"/>
          <p:cNvSpPr/>
          <p:nvPr/>
        </p:nvSpPr>
        <p:spPr>
          <a:xfrm>
            <a:off x="8910452" y="3803139"/>
            <a:ext cx="1159237" cy="1159237"/>
          </a:xfrm>
          <a:prstGeom prst="ellipse">
            <a:avLst/>
          </a:prstGeom>
          <a:gradFill>
            <a:gsLst>
              <a:gs pos="0">
                <a:srgbClr val="FFFFFF"/>
              </a:gs>
              <a:gs pos="22846">
                <a:srgbClr val="FFFFFF"/>
              </a:gs>
              <a:gs pos="67415">
                <a:srgbClr val="E6EAEB"/>
              </a:gs>
              <a:gs pos="99960">
                <a:srgbClr val="CDD5D8"/>
              </a:gs>
              <a:gs pos="100000">
                <a:srgbClr val="CDD5D8"/>
              </a:gs>
            </a:gsLst>
            <a:lin ang="2159772"/>
          </a:gradFill>
          <a:ln>
            <a:solidFill>
              <a:srgbClr val="FFFFFF"/>
            </a:solidFill>
            <a:miter lim="8000"/>
          </a:ln>
          <a:effectLst>
            <a:outerShdw blurRad="304800" dist="241300" dir="2880000" rotWithShape="0">
              <a:srgbClr val="000000">
                <a:alpha val="30000"/>
              </a:srgbClr>
            </a:outerShdw>
          </a:effectLst>
        </p:spPr>
        <p:txBody>
          <a:bodyPr lIns="45719" rIns="45719" anchor="ctr"/>
          <a:lstStyle/>
          <a:p>
            <a:pPr>
              <a:defRPr>
                <a:solidFill>
                  <a:srgbClr val="A9E800"/>
                </a:solidFill>
                <a:latin typeface="Avenir Roman"/>
                <a:ea typeface="Avenir Roman"/>
                <a:cs typeface="Avenir Roman"/>
                <a:sym typeface="Avenir Roman"/>
              </a:defRPr>
            </a:pPr>
            <a:endParaRPr/>
          </a:p>
        </p:txBody>
      </p:sp>
      <p:sp>
        <p:nvSpPr>
          <p:cNvPr id="1023" name="TextBox 52"/>
          <p:cNvSpPr txBox="1"/>
          <p:nvPr/>
        </p:nvSpPr>
        <p:spPr>
          <a:xfrm>
            <a:off x="7521710" y="1665278"/>
            <a:ext cx="1162936" cy="584775"/>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lvl1pPr>
              <a:defRPr sz="4500">
                <a:solidFill>
                  <a:srgbClr val="29BF12"/>
                </a:solidFill>
                <a:latin typeface="Bellota Regular"/>
                <a:ea typeface="Bellota Regular"/>
                <a:cs typeface="Bellota Regular"/>
                <a:sym typeface="Bellota Regular"/>
              </a:defRPr>
            </a:lvl1pPr>
          </a:lstStyle>
          <a:p>
            <a:pPr algn="ctr"/>
            <a:r>
              <a:rPr lang="en-CA" sz="1600" b="1" dirty="0"/>
              <a:t>Report Publication</a:t>
            </a:r>
            <a:endParaRPr sz="1600" b="1" dirty="0"/>
          </a:p>
        </p:txBody>
      </p:sp>
      <p:sp>
        <p:nvSpPr>
          <p:cNvPr id="1025" name="TextBox 52"/>
          <p:cNvSpPr txBox="1"/>
          <p:nvPr/>
        </p:nvSpPr>
        <p:spPr>
          <a:xfrm>
            <a:off x="2387600" y="1673877"/>
            <a:ext cx="907480" cy="584775"/>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lvl1pPr>
              <a:defRPr sz="4500">
                <a:solidFill>
                  <a:srgbClr val="F77F00"/>
                </a:solidFill>
                <a:latin typeface="Bellota Regular"/>
                <a:ea typeface="Bellota Regular"/>
                <a:cs typeface="Bellota Regular"/>
                <a:sym typeface="Bellota Regular"/>
              </a:defRPr>
            </a:lvl1pPr>
          </a:lstStyle>
          <a:p>
            <a:r>
              <a:rPr lang="en-CA" sz="1600" b="1" dirty="0"/>
              <a:t>Phase 1 Report</a:t>
            </a:r>
            <a:endParaRPr sz="1600" b="1" dirty="0"/>
          </a:p>
        </p:txBody>
      </p:sp>
      <p:sp>
        <p:nvSpPr>
          <p:cNvPr id="1027" name="TextBox 52"/>
          <p:cNvSpPr txBox="1"/>
          <p:nvPr/>
        </p:nvSpPr>
        <p:spPr>
          <a:xfrm>
            <a:off x="3690983" y="4105180"/>
            <a:ext cx="895000" cy="584775"/>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lvl1pPr>
              <a:defRPr sz="4500">
                <a:solidFill>
                  <a:srgbClr val="FF0054"/>
                </a:solidFill>
                <a:latin typeface="Bellota Regular"/>
                <a:ea typeface="Bellota Regular"/>
                <a:cs typeface="Bellota Regular"/>
                <a:sym typeface="Bellota Regular"/>
              </a:defRPr>
            </a:lvl1pPr>
          </a:lstStyle>
          <a:p>
            <a:pPr algn="ctr"/>
            <a:r>
              <a:rPr lang="en-CA" sz="1600" b="1" dirty="0"/>
              <a:t>Phase 2 Start</a:t>
            </a:r>
            <a:endParaRPr sz="1600" b="1" dirty="0"/>
          </a:p>
        </p:txBody>
      </p:sp>
      <p:sp>
        <p:nvSpPr>
          <p:cNvPr id="1029" name="TextBox 52"/>
          <p:cNvSpPr txBox="1"/>
          <p:nvPr/>
        </p:nvSpPr>
        <p:spPr>
          <a:xfrm>
            <a:off x="6259006" y="3874499"/>
            <a:ext cx="1093415" cy="830997"/>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lvl1pPr>
              <a:defRPr sz="4500">
                <a:solidFill>
                  <a:srgbClr val="00A6FB"/>
                </a:solidFill>
                <a:latin typeface="Bellota Regular"/>
                <a:ea typeface="Bellota Regular"/>
                <a:cs typeface="Bellota Regular"/>
                <a:sym typeface="Bellota Regular"/>
              </a:defRPr>
            </a:lvl1pPr>
          </a:lstStyle>
          <a:p>
            <a:pPr algn="ctr"/>
            <a:r>
              <a:rPr lang="en-CA" sz="1600" b="1" dirty="0"/>
              <a:t>Pilot Testing Complete</a:t>
            </a:r>
            <a:endParaRPr sz="1600" b="1" dirty="0"/>
          </a:p>
        </p:txBody>
      </p:sp>
      <p:sp>
        <p:nvSpPr>
          <p:cNvPr id="1031" name="TextBox 52"/>
          <p:cNvSpPr txBox="1"/>
          <p:nvPr/>
        </p:nvSpPr>
        <p:spPr>
          <a:xfrm>
            <a:off x="9043780" y="4198091"/>
            <a:ext cx="960037" cy="33855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4500">
                <a:solidFill>
                  <a:srgbClr val="FFBD00"/>
                </a:solidFill>
                <a:latin typeface="Bellota Regular"/>
                <a:ea typeface="Bellota Regular"/>
                <a:cs typeface="Bellota Regular"/>
                <a:sym typeface="Bellota Regular"/>
              </a:defRPr>
            </a:lvl1pPr>
          </a:lstStyle>
          <a:p>
            <a:pPr algn="ctr"/>
            <a:r>
              <a:rPr lang="en-CA" sz="1600" b="1" dirty="0"/>
              <a:t>Launch</a:t>
            </a:r>
            <a:endParaRPr sz="1600" b="1" dirty="0"/>
          </a:p>
        </p:txBody>
      </p:sp>
      <p:sp>
        <p:nvSpPr>
          <p:cNvPr id="1033" name="TextBox 52"/>
          <p:cNvSpPr txBox="1"/>
          <p:nvPr/>
        </p:nvSpPr>
        <p:spPr>
          <a:xfrm>
            <a:off x="4945293" y="1695576"/>
            <a:ext cx="960037" cy="33855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4500">
                <a:solidFill>
                  <a:srgbClr val="7209B7"/>
                </a:solidFill>
                <a:latin typeface="Bellota Regular"/>
                <a:ea typeface="Bellota Regular"/>
                <a:cs typeface="Bellota Regular"/>
                <a:sym typeface="Bellota Regular"/>
              </a:defRPr>
            </a:lvl1pPr>
          </a:lstStyle>
          <a:p>
            <a:pPr algn="ctr"/>
            <a:r>
              <a:rPr lang="en-CA" sz="1600" b="1" dirty="0"/>
              <a:t>First Draft</a:t>
            </a:r>
            <a:endParaRPr sz="1600" b="1" dirty="0"/>
          </a:p>
        </p:txBody>
      </p:sp>
      <p:sp>
        <p:nvSpPr>
          <p:cNvPr id="1034" name="Oval 8"/>
          <p:cNvSpPr/>
          <p:nvPr/>
        </p:nvSpPr>
        <p:spPr>
          <a:xfrm>
            <a:off x="4029331" y="3439086"/>
            <a:ext cx="232769" cy="232769"/>
          </a:xfrm>
          <a:prstGeom prst="ellipse">
            <a:avLst/>
          </a:prstGeom>
          <a:gradFill>
            <a:gsLst>
              <a:gs pos="2372">
                <a:srgbClr val="FF0040"/>
              </a:gs>
              <a:gs pos="37053">
                <a:srgbClr val="FF0071"/>
              </a:gs>
              <a:gs pos="99150">
                <a:srgbClr val="FF00A2"/>
              </a:gs>
            </a:gsLst>
          </a:gradFill>
          <a:ln w="12700">
            <a:miter lim="400000"/>
          </a:ln>
        </p:spPr>
        <p:txBody>
          <a:bodyPr lIns="45719" rIns="45719" anchor="ctr"/>
          <a:lstStyle/>
          <a:p>
            <a:endParaRPr/>
          </a:p>
        </p:txBody>
      </p:sp>
      <p:sp>
        <p:nvSpPr>
          <p:cNvPr id="1035" name="Oval 9"/>
          <p:cNvSpPr/>
          <p:nvPr/>
        </p:nvSpPr>
        <p:spPr>
          <a:xfrm>
            <a:off x="5334079" y="2656774"/>
            <a:ext cx="232769" cy="232769"/>
          </a:xfrm>
          <a:prstGeom prst="ellipse">
            <a:avLst/>
          </a:prstGeom>
          <a:gradFill>
            <a:gsLst>
              <a:gs pos="0">
                <a:srgbClr val="F000C6"/>
              </a:gs>
              <a:gs pos="46532">
                <a:srgbClr val="B800C4"/>
              </a:gs>
              <a:gs pos="100000">
                <a:srgbClr val="8000C2"/>
              </a:gs>
            </a:gsLst>
          </a:gradFill>
          <a:ln w="12700">
            <a:miter lim="400000"/>
          </a:ln>
        </p:spPr>
        <p:txBody>
          <a:bodyPr lIns="45719" rIns="45719" anchor="ctr"/>
          <a:lstStyle/>
          <a:p>
            <a:endParaRPr/>
          </a:p>
        </p:txBody>
      </p:sp>
      <p:sp>
        <p:nvSpPr>
          <p:cNvPr id="1036" name="Oval 7"/>
          <p:cNvSpPr/>
          <p:nvPr/>
        </p:nvSpPr>
        <p:spPr>
          <a:xfrm>
            <a:off x="2677929" y="2647856"/>
            <a:ext cx="232769" cy="232769"/>
          </a:xfrm>
          <a:prstGeom prst="ellipse">
            <a:avLst/>
          </a:prstGeom>
          <a:gradFill>
            <a:gsLst>
              <a:gs pos="0">
                <a:srgbClr val="FFC203"/>
              </a:gs>
              <a:gs pos="36657">
                <a:srgbClr val="FF7D25"/>
              </a:gs>
              <a:gs pos="77153">
                <a:srgbClr val="FF3847"/>
              </a:gs>
            </a:gsLst>
          </a:gradFill>
          <a:ln w="12700">
            <a:miter lim="400000"/>
          </a:ln>
        </p:spPr>
        <p:txBody>
          <a:bodyPr lIns="45719" rIns="45719" anchor="ctr"/>
          <a:lstStyle/>
          <a:p>
            <a:endParaRPr/>
          </a:p>
        </p:txBody>
      </p:sp>
      <p:sp>
        <p:nvSpPr>
          <p:cNvPr id="1037" name="Oval 10"/>
          <p:cNvSpPr/>
          <p:nvPr/>
        </p:nvSpPr>
        <p:spPr>
          <a:xfrm>
            <a:off x="6673166" y="3432395"/>
            <a:ext cx="232769" cy="232769"/>
          </a:xfrm>
          <a:prstGeom prst="ellipse">
            <a:avLst/>
          </a:prstGeom>
          <a:gradFill>
            <a:gsLst>
              <a:gs pos="2485">
                <a:srgbClr val="4FACFE"/>
              </a:gs>
              <a:gs pos="58102">
                <a:srgbClr val="28CFFE"/>
              </a:gs>
              <a:gs pos="100000">
                <a:srgbClr val="00F2FE"/>
              </a:gs>
            </a:gsLst>
          </a:gradFill>
          <a:ln w="12700">
            <a:miter lim="400000"/>
          </a:ln>
        </p:spPr>
        <p:txBody>
          <a:bodyPr lIns="45719" rIns="45719" anchor="ctr"/>
          <a:lstStyle/>
          <a:p>
            <a:endParaRPr/>
          </a:p>
        </p:txBody>
      </p:sp>
      <p:sp>
        <p:nvSpPr>
          <p:cNvPr id="1038" name="Oval 11"/>
          <p:cNvSpPr/>
          <p:nvPr/>
        </p:nvSpPr>
        <p:spPr>
          <a:xfrm>
            <a:off x="7982647" y="2673328"/>
            <a:ext cx="232769" cy="232769"/>
          </a:xfrm>
          <a:prstGeom prst="ellipse">
            <a:avLst/>
          </a:prstGeom>
          <a:gradFill>
            <a:gsLst>
              <a:gs pos="0">
                <a:srgbClr val="00EDB7"/>
              </a:gs>
              <a:gs pos="56852">
                <a:srgbClr val="06CF5C"/>
              </a:gs>
              <a:gs pos="100000">
                <a:srgbClr val="0CB100"/>
              </a:gs>
            </a:gsLst>
          </a:gradFill>
          <a:ln w="12700">
            <a:miter lim="400000"/>
          </a:ln>
        </p:spPr>
        <p:txBody>
          <a:bodyPr lIns="45719" rIns="45719" anchor="ctr"/>
          <a:lstStyle/>
          <a:p>
            <a:endParaRPr/>
          </a:p>
        </p:txBody>
      </p:sp>
      <p:sp>
        <p:nvSpPr>
          <p:cNvPr id="1039" name="Oval 12"/>
          <p:cNvSpPr/>
          <p:nvPr/>
        </p:nvSpPr>
        <p:spPr>
          <a:xfrm>
            <a:off x="9373686" y="3429000"/>
            <a:ext cx="232769" cy="232769"/>
          </a:xfrm>
          <a:prstGeom prst="ellipse">
            <a:avLst/>
          </a:prstGeom>
          <a:gradFill>
            <a:gsLst>
              <a:gs pos="0">
                <a:srgbClr val="A9E800"/>
              </a:gs>
              <a:gs pos="47115">
                <a:srgbClr val="D4E600"/>
              </a:gs>
              <a:gs pos="100000">
                <a:srgbClr val="FFE500"/>
              </a:gs>
            </a:gsLst>
          </a:gradFill>
          <a:ln w="12700">
            <a:miter lim="400000"/>
          </a:ln>
        </p:spPr>
        <p:txBody>
          <a:bodyPr lIns="45719" rIns="45719" anchor="ctr"/>
          <a:lstStyle/>
          <a:p>
            <a:endParaRPr/>
          </a:p>
        </p:txBody>
      </p:sp>
      <p:sp>
        <p:nvSpPr>
          <p:cNvPr id="3" name="TextBox 2">
            <a:extLst>
              <a:ext uri="{FF2B5EF4-FFF2-40B4-BE49-F238E27FC236}">
                <a16:creationId xmlns="" xmlns:a16="http://schemas.microsoft.com/office/drawing/2014/main" id="{6946D99A-53AF-4201-A329-D10A5FE5AA9E}"/>
              </a:ext>
            </a:extLst>
          </p:cNvPr>
          <p:cNvSpPr txBox="1"/>
          <p:nvPr/>
        </p:nvSpPr>
        <p:spPr>
          <a:xfrm>
            <a:off x="238794" y="3525748"/>
            <a:ext cx="1501283" cy="28777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lvl="0"/>
            <a:r>
              <a:rPr lang="en-ZA" sz="1000" b="1" dirty="0">
                <a:solidFill>
                  <a:schemeClr val="bg2">
                    <a:lumMod val="10000"/>
                  </a:schemeClr>
                </a:solidFill>
              </a:rPr>
              <a:t>Objectives:</a:t>
            </a:r>
          </a:p>
          <a:p>
            <a:pPr marL="171450" lvl="0" indent="-171450">
              <a:buFont typeface="Arial" panose="020B0604020202020204" pitchFamily="34" charset="0"/>
              <a:buChar char="•"/>
            </a:pPr>
            <a:r>
              <a:rPr lang="en-ZA" sz="1000" b="1" dirty="0">
                <a:solidFill>
                  <a:schemeClr val="bg2">
                    <a:lumMod val="10000"/>
                  </a:schemeClr>
                </a:solidFill>
              </a:rPr>
              <a:t>To understand how quality indicators are being used in health care </a:t>
            </a:r>
            <a:endParaRPr lang="en-GB" sz="1000" b="1" dirty="0">
              <a:solidFill>
                <a:schemeClr val="bg2">
                  <a:lumMod val="10000"/>
                </a:schemeClr>
              </a:solidFill>
            </a:endParaRPr>
          </a:p>
          <a:p>
            <a:pPr marL="171450" lvl="0" indent="-171450">
              <a:buFont typeface="Arial" panose="020B0604020202020204" pitchFamily="34" charset="0"/>
              <a:buChar char="•"/>
            </a:pPr>
            <a:r>
              <a:rPr lang="en-ZA" sz="1000" b="1" dirty="0">
                <a:solidFill>
                  <a:schemeClr val="bg2">
                    <a:lumMod val="10000"/>
                  </a:schemeClr>
                </a:solidFill>
              </a:rPr>
              <a:t>To understand how occupational therapists are using quality indicators</a:t>
            </a:r>
            <a:endParaRPr lang="en-GB" sz="1000" b="1" dirty="0">
              <a:solidFill>
                <a:schemeClr val="bg2">
                  <a:lumMod val="10000"/>
                </a:schemeClr>
              </a:solidFill>
            </a:endParaRPr>
          </a:p>
          <a:p>
            <a:pPr marL="171450" lvl="0" indent="-171450">
              <a:buFont typeface="Arial" panose="020B0604020202020204" pitchFamily="34" charset="0"/>
              <a:buChar char="•"/>
            </a:pPr>
            <a:r>
              <a:rPr lang="en-ZA" sz="1000" b="1" dirty="0">
                <a:solidFill>
                  <a:schemeClr val="bg2">
                    <a:lumMod val="10000"/>
                  </a:schemeClr>
                </a:solidFill>
              </a:rPr>
              <a:t>To define ‘</a:t>
            </a:r>
            <a:r>
              <a:rPr lang="en-ZA" sz="1000" b="1" i="1" dirty="0">
                <a:solidFill>
                  <a:schemeClr val="bg2">
                    <a:lumMod val="10000"/>
                  </a:schemeClr>
                </a:solidFill>
              </a:rPr>
              <a:t>quality indicators</a:t>
            </a:r>
            <a:r>
              <a:rPr lang="en-CA" sz="1000" b="1" dirty="0">
                <a:solidFill>
                  <a:schemeClr val="bg2">
                    <a:lumMod val="10000"/>
                  </a:schemeClr>
                </a:solidFill>
              </a:rPr>
              <a:t>’</a:t>
            </a:r>
            <a:endParaRPr lang="en-GB" sz="1000" b="1" dirty="0">
              <a:solidFill>
                <a:schemeClr val="bg2">
                  <a:lumMod val="10000"/>
                </a:schemeClr>
              </a:solidFill>
            </a:endParaRPr>
          </a:p>
          <a:p>
            <a:pPr marL="171450" lvl="0" indent="-171450">
              <a:buFont typeface="Arial" panose="020B0604020202020204" pitchFamily="34" charset="0"/>
              <a:buChar char="•"/>
            </a:pPr>
            <a:r>
              <a:rPr lang="en-ZA" sz="1000" b="1" dirty="0">
                <a:solidFill>
                  <a:schemeClr val="bg2">
                    <a:lumMod val="10000"/>
                  </a:schemeClr>
                </a:solidFill>
              </a:rPr>
              <a:t>To develop a set of quality indicators that can be used by occupational therapists globally</a:t>
            </a:r>
            <a:endParaRPr lang="en-GB" sz="1000" b="1" dirty="0">
              <a:solidFill>
                <a:schemeClr val="bg2">
                  <a:lumMod val="10000"/>
                </a:schemeClr>
              </a:solidFill>
            </a:endParaRPr>
          </a:p>
          <a:p>
            <a:pPr marL="0" marR="0" indent="0" algn="ctr" defTabSz="914400" rtl="0" fontAlgn="auto" latinLnBrk="0" hangingPunct="0">
              <a:lnSpc>
                <a:spcPct val="100000"/>
              </a:lnSpc>
              <a:spcBef>
                <a:spcPts val="0"/>
              </a:spcBef>
              <a:spcAft>
                <a:spcPts val="0"/>
              </a:spcAft>
              <a:buClrTx/>
              <a:buSzTx/>
              <a:buFontTx/>
              <a:buNone/>
              <a:tabLst/>
            </a:pPr>
            <a:endParaRPr kumimoji="0" lang="en-GB" sz="2100" b="0" i="0" u="none" strike="noStrike" cap="none" spc="0" normalizeH="0" baseline="0" dirty="0">
              <a:ln>
                <a:noFill/>
              </a:ln>
              <a:solidFill>
                <a:srgbClr val="FFFFFF"/>
              </a:solidFill>
              <a:effectLst/>
              <a:uFillTx/>
              <a:latin typeface="+mn-lt"/>
              <a:ea typeface="+mn-ea"/>
              <a:cs typeface="+mn-cs"/>
              <a:sym typeface="Avenir Next Regular"/>
            </a:endParaRPr>
          </a:p>
        </p:txBody>
      </p:sp>
      <p:sp>
        <p:nvSpPr>
          <p:cNvPr id="4" name="TextBox 3">
            <a:extLst>
              <a:ext uri="{FF2B5EF4-FFF2-40B4-BE49-F238E27FC236}">
                <a16:creationId xmlns="" xmlns:a16="http://schemas.microsoft.com/office/drawing/2014/main" id="{22081DF9-BC01-40ED-95CA-99B1C5B9FF4B}"/>
              </a:ext>
            </a:extLst>
          </p:cNvPr>
          <p:cNvSpPr txBox="1"/>
          <p:nvPr/>
        </p:nvSpPr>
        <p:spPr>
          <a:xfrm>
            <a:off x="10200246" y="2815196"/>
            <a:ext cx="1558240"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CA" sz="1600" b="1" dirty="0">
                <a:solidFill>
                  <a:srgbClr val="06A3B0"/>
                </a:solidFill>
                <a:sym typeface="Avenir Next Regular"/>
              </a:rPr>
              <a:t>Phase 3 Dissemination</a:t>
            </a:r>
            <a:endParaRPr kumimoji="0" lang="en-GB" sz="1600" b="1" i="0" u="none" strike="noStrike" cap="none" spc="0" normalizeH="0" baseline="0" dirty="0">
              <a:ln>
                <a:noFill/>
              </a:ln>
              <a:solidFill>
                <a:srgbClr val="06A3B0"/>
              </a:solidFill>
              <a:effectLst/>
              <a:uFillTx/>
              <a:sym typeface="Avenir Next Regular"/>
            </a:endParaRPr>
          </a:p>
        </p:txBody>
      </p:sp>
      <p:sp>
        <p:nvSpPr>
          <p:cNvPr id="2" name="TextBox 1">
            <a:extLst>
              <a:ext uri="{FF2B5EF4-FFF2-40B4-BE49-F238E27FC236}">
                <a16:creationId xmlns="" xmlns:a16="http://schemas.microsoft.com/office/drawing/2014/main" id="{CCE28F2D-8A9E-4370-97AC-C07D46CE5D34}"/>
              </a:ext>
            </a:extLst>
          </p:cNvPr>
          <p:cNvSpPr txBox="1"/>
          <p:nvPr/>
        </p:nvSpPr>
        <p:spPr>
          <a:xfrm>
            <a:off x="2367980" y="135472"/>
            <a:ext cx="8189293" cy="707886"/>
          </a:xfrm>
          <a:prstGeom prst="rect">
            <a:avLst/>
          </a:prstGeom>
          <a:noFill/>
        </p:spPr>
        <p:txBody>
          <a:bodyPr wrap="none" rtlCol="0">
            <a:spAutoFit/>
          </a:bodyPr>
          <a:lstStyle/>
          <a:p>
            <a:r>
              <a:rPr lang="en-CA" sz="4000" dirty="0">
                <a:solidFill>
                  <a:srgbClr val="06A3B0"/>
                </a:solidFill>
              </a:rPr>
              <a:t>QUEST Project Timelines and Activities</a:t>
            </a:r>
            <a:endParaRPr lang="en-GB" sz="4000" dirty="0">
              <a:solidFill>
                <a:srgbClr val="06A3B0"/>
              </a:solidFill>
            </a:endParaRPr>
          </a:p>
        </p:txBody>
      </p:sp>
      <p:sp>
        <p:nvSpPr>
          <p:cNvPr id="46" name="Footer Placeholder 3">
            <a:extLst>
              <a:ext uri="{FF2B5EF4-FFF2-40B4-BE49-F238E27FC236}">
                <a16:creationId xmlns="" xmlns:a16="http://schemas.microsoft.com/office/drawing/2014/main" id="{EDF154D7-0ED3-4C54-B790-B45307D80EDB}"/>
              </a:ext>
            </a:extLst>
          </p:cNvPr>
          <p:cNvSpPr txBox="1">
            <a:spLocks/>
          </p:cNvSpPr>
          <p:nvPr/>
        </p:nvSpPr>
        <p:spPr>
          <a:xfrm>
            <a:off x="2722305" y="6421810"/>
            <a:ext cx="5406012" cy="58416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solidFill>
                  <a:schemeClr val="bg1"/>
                </a:solidFill>
                <a:latin typeface="Tahoma" panose="020B0604030504040204" pitchFamily="34" charset="0"/>
                <a:ea typeface="Tahoma" panose="020B0604030504040204" pitchFamily="34" charset="0"/>
                <a:cs typeface="Tahoma" panose="020B0604030504040204" pitchFamily="34" charset="0"/>
              </a:rPr>
              <a:t>World Federation of Occupational Therapists  |  www.wfot.org  |</a:t>
            </a:r>
          </a:p>
        </p:txBody>
      </p:sp>
    </p:spTree>
    <p:extLst>
      <p:ext uri="{BB962C8B-B14F-4D97-AF65-F5344CB8AC3E}">
        <p14:creationId xmlns:p14="http://schemas.microsoft.com/office/powerpoint/2010/main" val="2284569507"/>
      </p:ext>
    </p:extLst>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iterate>
                                    <p:tmAbs val="0"/>
                                  </p:iterate>
                                  <p:childTnLst>
                                    <p:set>
                                      <p:cBhvr>
                                        <p:cTn id="6" fill="hold"/>
                                        <p:tgtEl>
                                          <p:spTgt spid="990"/>
                                        </p:tgtEl>
                                        <p:attrNameLst>
                                          <p:attrName>style.visibility</p:attrName>
                                        </p:attrNameLst>
                                      </p:cBhvr>
                                      <p:to>
                                        <p:strVal val="visible"/>
                                      </p:to>
                                    </p:set>
                                    <p:animEffect transition="in" filter="box(out)">
                                      <p:cBhvr>
                                        <p:cTn id="7" dur="500"/>
                                        <p:tgtEl>
                                          <p:spTgt spid="99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grpId="0" nodeType="clickEffect">
                                  <p:stCondLst>
                                    <p:cond delay="0"/>
                                  </p:stCondLst>
                                  <p:iterate>
                                    <p:tmAbs val="0"/>
                                  </p:iterate>
                                  <p:childTnLst>
                                    <p:set>
                                      <p:cBhvr>
                                        <p:cTn id="15" fill="hold"/>
                                        <p:tgtEl>
                                          <p:spTgt spid="1025"/>
                                        </p:tgtEl>
                                        <p:attrNameLst>
                                          <p:attrName>style.visibility</p:attrName>
                                        </p:attrNameLst>
                                      </p:cBhvr>
                                      <p:to>
                                        <p:strVal val="visible"/>
                                      </p:to>
                                    </p:set>
                                    <p:animEffect transition="in" filter="box(out)">
                                      <p:cBhvr>
                                        <p:cTn id="16" dur="600"/>
                                        <p:tgtEl>
                                          <p:spTgt spid="1025"/>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32" fill="hold" grpId="0" nodeType="clickEffect">
                                  <p:stCondLst>
                                    <p:cond delay="0"/>
                                  </p:stCondLst>
                                  <p:iterate>
                                    <p:tmAbs val="0"/>
                                  </p:iterate>
                                  <p:childTnLst>
                                    <p:set>
                                      <p:cBhvr>
                                        <p:cTn id="20" fill="hold"/>
                                        <p:tgtEl>
                                          <p:spTgt spid="989"/>
                                        </p:tgtEl>
                                        <p:attrNameLst>
                                          <p:attrName>style.visibility</p:attrName>
                                        </p:attrNameLst>
                                      </p:cBhvr>
                                      <p:to>
                                        <p:strVal val="visible"/>
                                      </p:to>
                                    </p:set>
                                    <p:animEffect transition="in" filter="box(out)">
                                      <p:cBhvr>
                                        <p:cTn id="21" dur="500"/>
                                        <p:tgtEl>
                                          <p:spTgt spid="989"/>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32" fill="hold" grpId="0" nodeType="clickEffect">
                                  <p:stCondLst>
                                    <p:cond delay="0"/>
                                  </p:stCondLst>
                                  <p:iterate>
                                    <p:tmAbs val="0"/>
                                  </p:iterate>
                                  <p:childTnLst>
                                    <p:set>
                                      <p:cBhvr>
                                        <p:cTn id="25" fill="hold"/>
                                        <p:tgtEl>
                                          <p:spTgt spid="1027"/>
                                        </p:tgtEl>
                                        <p:attrNameLst>
                                          <p:attrName>style.visibility</p:attrName>
                                        </p:attrNameLst>
                                      </p:cBhvr>
                                      <p:to>
                                        <p:strVal val="visible"/>
                                      </p:to>
                                    </p:set>
                                    <p:animEffect transition="in" filter="box(out)">
                                      <p:cBhvr>
                                        <p:cTn id="26" dur="600"/>
                                        <p:tgtEl>
                                          <p:spTgt spid="1027"/>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32" fill="hold" grpId="0" nodeType="clickEffect">
                                  <p:stCondLst>
                                    <p:cond delay="0"/>
                                  </p:stCondLst>
                                  <p:iterate>
                                    <p:tmAbs val="0"/>
                                  </p:iterate>
                                  <p:childTnLst>
                                    <p:set>
                                      <p:cBhvr>
                                        <p:cTn id="30" fill="hold"/>
                                        <p:tgtEl>
                                          <p:spTgt spid="992"/>
                                        </p:tgtEl>
                                        <p:attrNameLst>
                                          <p:attrName>style.visibility</p:attrName>
                                        </p:attrNameLst>
                                      </p:cBhvr>
                                      <p:to>
                                        <p:strVal val="visible"/>
                                      </p:to>
                                    </p:set>
                                    <p:animEffect transition="in" filter="box(out)">
                                      <p:cBhvr>
                                        <p:cTn id="31" dur="600"/>
                                        <p:tgtEl>
                                          <p:spTgt spid="992"/>
                                        </p:tgtEl>
                                      </p:cBhvr>
                                    </p:animEffect>
                                  </p:childTnLst>
                                </p:cTn>
                              </p:par>
                            </p:childTnLst>
                          </p:cTn>
                        </p:par>
                      </p:childTnLst>
                    </p:cTn>
                  </p:par>
                  <p:par>
                    <p:cTn id="32" fill="hold">
                      <p:stCondLst>
                        <p:cond delay="indefinite"/>
                      </p:stCondLst>
                      <p:childTnLst>
                        <p:par>
                          <p:cTn id="33" fill="hold">
                            <p:stCondLst>
                              <p:cond delay="0"/>
                            </p:stCondLst>
                            <p:childTnLst>
                              <p:par>
                                <p:cTn id="34" presetID="4" presetClass="entr" presetSubtype="32" fill="hold" grpId="0" nodeType="clickEffect">
                                  <p:stCondLst>
                                    <p:cond delay="0"/>
                                  </p:stCondLst>
                                  <p:iterate>
                                    <p:tmAbs val="0"/>
                                  </p:iterate>
                                  <p:childTnLst>
                                    <p:set>
                                      <p:cBhvr>
                                        <p:cTn id="35" fill="hold"/>
                                        <p:tgtEl>
                                          <p:spTgt spid="1033"/>
                                        </p:tgtEl>
                                        <p:attrNameLst>
                                          <p:attrName>style.visibility</p:attrName>
                                        </p:attrNameLst>
                                      </p:cBhvr>
                                      <p:to>
                                        <p:strVal val="visible"/>
                                      </p:to>
                                    </p:set>
                                    <p:animEffect transition="in" filter="box(out)">
                                      <p:cBhvr>
                                        <p:cTn id="36" dur="600"/>
                                        <p:tgtEl>
                                          <p:spTgt spid="1033"/>
                                        </p:tgtEl>
                                      </p:cBhvr>
                                    </p:animEffect>
                                  </p:childTnLst>
                                </p:cTn>
                              </p:par>
                            </p:childTnLst>
                          </p:cTn>
                        </p:par>
                      </p:childTnLst>
                    </p:cTn>
                  </p:par>
                  <p:par>
                    <p:cTn id="37" fill="hold">
                      <p:stCondLst>
                        <p:cond delay="indefinite"/>
                      </p:stCondLst>
                      <p:childTnLst>
                        <p:par>
                          <p:cTn id="38" fill="hold">
                            <p:stCondLst>
                              <p:cond delay="0"/>
                            </p:stCondLst>
                            <p:childTnLst>
                              <p:par>
                                <p:cTn id="39" presetID="4" presetClass="entr" presetSubtype="32" fill="hold" grpId="0" nodeType="clickEffect">
                                  <p:stCondLst>
                                    <p:cond delay="0"/>
                                  </p:stCondLst>
                                  <p:iterate>
                                    <p:tmAbs val="0"/>
                                  </p:iterate>
                                  <p:childTnLst>
                                    <p:set>
                                      <p:cBhvr>
                                        <p:cTn id="40" fill="hold"/>
                                        <p:tgtEl>
                                          <p:spTgt spid="993"/>
                                        </p:tgtEl>
                                        <p:attrNameLst>
                                          <p:attrName>style.visibility</p:attrName>
                                        </p:attrNameLst>
                                      </p:cBhvr>
                                      <p:to>
                                        <p:strVal val="visible"/>
                                      </p:to>
                                    </p:set>
                                    <p:animEffect transition="in" filter="box(out)">
                                      <p:cBhvr>
                                        <p:cTn id="41" dur="600"/>
                                        <p:tgtEl>
                                          <p:spTgt spid="993"/>
                                        </p:tgtEl>
                                      </p:cBhvr>
                                    </p:animEffect>
                                  </p:childTnLst>
                                </p:cTn>
                              </p:par>
                            </p:childTnLst>
                          </p:cTn>
                        </p:par>
                      </p:childTnLst>
                    </p:cTn>
                  </p:par>
                  <p:par>
                    <p:cTn id="42" fill="hold">
                      <p:stCondLst>
                        <p:cond delay="indefinite"/>
                      </p:stCondLst>
                      <p:childTnLst>
                        <p:par>
                          <p:cTn id="43" fill="hold">
                            <p:stCondLst>
                              <p:cond delay="0"/>
                            </p:stCondLst>
                            <p:childTnLst>
                              <p:par>
                                <p:cTn id="44" presetID="4" presetClass="entr" presetSubtype="32" fill="hold" grpId="0" nodeType="clickEffect">
                                  <p:stCondLst>
                                    <p:cond delay="0"/>
                                  </p:stCondLst>
                                  <p:iterate>
                                    <p:tmAbs val="0"/>
                                  </p:iterate>
                                  <p:childTnLst>
                                    <p:set>
                                      <p:cBhvr>
                                        <p:cTn id="45" fill="hold"/>
                                        <p:tgtEl>
                                          <p:spTgt spid="1029"/>
                                        </p:tgtEl>
                                        <p:attrNameLst>
                                          <p:attrName>style.visibility</p:attrName>
                                        </p:attrNameLst>
                                      </p:cBhvr>
                                      <p:to>
                                        <p:strVal val="visible"/>
                                      </p:to>
                                    </p:set>
                                    <p:animEffect transition="in" filter="box(out)">
                                      <p:cBhvr>
                                        <p:cTn id="46" dur="600"/>
                                        <p:tgtEl>
                                          <p:spTgt spid="1029"/>
                                        </p:tgtEl>
                                      </p:cBhvr>
                                    </p:animEffect>
                                  </p:childTnLst>
                                </p:cTn>
                              </p:par>
                            </p:childTnLst>
                          </p:cTn>
                        </p:par>
                      </p:childTnLst>
                    </p:cTn>
                  </p:par>
                  <p:par>
                    <p:cTn id="47" fill="hold">
                      <p:stCondLst>
                        <p:cond delay="indefinite"/>
                      </p:stCondLst>
                      <p:childTnLst>
                        <p:par>
                          <p:cTn id="48" fill="hold">
                            <p:stCondLst>
                              <p:cond delay="0"/>
                            </p:stCondLst>
                            <p:childTnLst>
                              <p:par>
                                <p:cTn id="49" presetID="4" presetClass="entr" presetSubtype="32" fill="hold" grpId="0" nodeType="clickEffect">
                                  <p:stCondLst>
                                    <p:cond delay="0"/>
                                  </p:stCondLst>
                                  <p:iterate>
                                    <p:tmAbs val="0"/>
                                  </p:iterate>
                                  <p:childTnLst>
                                    <p:set>
                                      <p:cBhvr>
                                        <p:cTn id="50" fill="hold"/>
                                        <p:tgtEl>
                                          <p:spTgt spid="995"/>
                                        </p:tgtEl>
                                        <p:attrNameLst>
                                          <p:attrName>style.visibility</p:attrName>
                                        </p:attrNameLst>
                                      </p:cBhvr>
                                      <p:to>
                                        <p:strVal val="visible"/>
                                      </p:to>
                                    </p:set>
                                    <p:animEffect transition="in" filter="box(out)">
                                      <p:cBhvr>
                                        <p:cTn id="51" dur="600"/>
                                        <p:tgtEl>
                                          <p:spTgt spid="995"/>
                                        </p:tgtEl>
                                      </p:cBhvr>
                                    </p:animEffect>
                                  </p:childTnLst>
                                </p:cTn>
                              </p:par>
                            </p:childTnLst>
                          </p:cTn>
                        </p:par>
                      </p:childTnLst>
                    </p:cTn>
                  </p:par>
                  <p:par>
                    <p:cTn id="52" fill="hold">
                      <p:stCondLst>
                        <p:cond delay="indefinite"/>
                      </p:stCondLst>
                      <p:childTnLst>
                        <p:par>
                          <p:cTn id="53" fill="hold">
                            <p:stCondLst>
                              <p:cond delay="0"/>
                            </p:stCondLst>
                            <p:childTnLst>
                              <p:par>
                                <p:cTn id="54" presetID="4" presetClass="entr" presetSubtype="32" fill="hold" grpId="0" nodeType="clickEffect">
                                  <p:stCondLst>
                                    <p:cond delay="0"/>
                                  </p:stCondLst>
                                  <p:iterate>
                                    <p:tmAbs val="0"/>
                                  </p:iterate>
                                  <p:childTnLst>
                                    <p:set>
                                      <p:cBhvr>
                                        <p:cTn id="55" fill="hold"/>
                                        <p:tgtEl>
                                          <p:spTgt spid="1023"/>
                                        </p:tgtEl>
                                        <p:attrNameLst>
                                          <p:attrName>style.visibility</p:attrName>
                                        </p:attrNameLst>
                                      </p:cBhvr>
                                      <p:to>
                                        <p:strVal val="visible"/>
                                      </p:to>
                                    </p:set>
                                    <p:animEffect transition="in" filter="box(out)">
                                      <p:cBhvr>
                                        <p:cTn id="56" dur="600"/>
                                        <p:tgtEl>
                                          <p:spTgt spid="1023"/>
                                        </p:tgtEl>
                                      </p:cBhvr>
                                    </p:animEffect>
                                  </p:childTnLst>
                                </p:cTn>
                              </p:par>
                            </p:childTnLst>
                          </p:cTn>
                        </p:par>
                      </p:childTnLst>
                    </p:cTn>
                  </p:par>
                  <p:par>
                    <p:cTn id="57" fill="hold">
                      <p:stCondLst>
                        <p:cond delay="indefinite"/>
                      </p:stCondLst>
                      <p:childTnLst>
                        <p:par>
                          <p:cTn id="58" fill="hold">
                            <p:stCondLst>
                              <p:cond delay="0"/>
                            </p:stCondLst>
                            <p:childTnLst>
                              <p:par>
                                <p:cTn id="59" presetID="4" presetClass="entr" presetSubtype="32" fill="hold" grpId="0" nodeType="clickEffect">
                                  <p:stCondLst>
                                    <p:cond delay="0"/>
                                  </p:stCondLst>
                                  <p:iterate>
                                    <p:tmAbs val="0"/>
                                  </p:iterate>
                                  <p:childTnLst>
                                    <p:set>
                                      <p:cBhvr>
                                        <p:cTn id="60" fill="hold"/>
                                        <p:tgtEl>
                                          <p:spTgt spid="997"/>
                                        </p:tgtEl>
                                        <p:attrNameLst>
                                          <p:attrName>style.visibility</p:attrName>
                                        </p:attrNameLst>
                                      </p:cBhvr>
                                      <p:to>
                                        <p:strVal val="visible"/>
                                      </p:to>
                                    </p:set>
                                    <p:animEffect transition="in" filter="box(out)">
                                      <p:cBhvr>
                                        <p:cTn id="61" dur="600"/>
                                        <p:tgtEl>
                                          <p:spTgt spid="997"/>
                                        </p:tgtEl>
                                      </p:cBhvr>
                                    </p:animEffect>
                                  </p:childTnLst>
                                </p:cTn>
                              </p:par>
                            </p:childTnLst>
                          </p:cTn>
                        </p:par>
                      </p:childTnLst>
                    </p:cTn>
                  </p:par>
                  <p:par>
                    <p:cTn id="62" fill="hold">
                      <p:stCondLst>
                        <p:cond delay="indefinite"/>
                      </p:stCondLst>
                      <p:childTnLst>
                        <p:par>
                          <p:cTn id="63" fill="hold">
                            <p:stCondLst>
                              <p:cond delay="0"/>
                            </p:stCondLst>
                            <p:childTnLst>
                              <p:par>
                                <p:cTn id="64" presetID="4" presetClass="entr" presetSubtype="32" fill="hold" grpId="0" nodeType="clickEffect">
                                  <p:stCondLst>
                                    <p:cond delay="0"/>
                                  </p:stCondLst>
                                  <p:iterate>
                                    <p:tmAbs val="0"/>
                                  </p:iterate>
                                  <p:childTnLst>
                                    <p:set>
                                      <p:cBhvr>
                                        <p:cTn id="65" fill="hold"/>
                                        <p:tgtEl>
                                          <p:spTgt spid="1031"/>
                                        </p:tgtEl>
                                        <p:attrNameLst>
                                          <p:attrName>style.visibility</p:attrName>
                                        </p:attrNameLst>
                                      </p:cBhvr>
                                      <p:to>
                                        <p:strVal val="visible"/>
                                      </p:to>
                                    </p:set>
                                    <p:animEffect transition="in" filter="box(out)">
                                      <p:cBhvr>
                                        <p:cTn id="66" dur="600"/>
                                        <p:tgtEl>
                                          <p:spTgt spid="1031"/>
                                        </p:tgtEl>
                                      </p:cBhvr>
                                    </p:animEffect>
                                  </p:childTnLst>
                                </p:cTn>
                              </p:par>
                            </p:childTnLst>
                          </p:cTn>
                        </p:par>
                      </p:childTnLst>
                    </p:cTn>
                  </p:par>
                  <p:par>
                    <p:cTn id="67" fill="hold">
                      <p:stCondLst>
                        <p:cond delay="indefinite"/>
                      </p:stCondLst>
                      <p:childTnLst>
                        <p:par>
                          <p:cTn id="68" fill="hold">
                            <p:stCondLst>
                              <p:cond delay="0"/>
                            </p:stCondLst>
                            <p:childTnLst>
                              <p:par>
                                <p:cTn id="69" presetID="4" presetClass="entr" presetSubtype="32" fill="hold" grpId="0" nodeType="clickEffect">
                                  <p:stCondLst>
                                    <p:cond delay="0"/>
                                  </p:stCondLst>
                                  <p:iterate>
                                    <p:tmAbs val="0"/>
                                  </p:iterate>
                                  <p:childTnLst>
                                    <p:set>
                                      <p:cBhvr>
                                        <p:cTn id="70" fill="hold"/>
                                        <p:tgtEl>
                                          <p:spTgt spid="999"/>
                                        </p:tgtEl>
                                        <p:attrNameLst>
                                          <p:attrName>style.visibility</p:attrName>
                                        </p:attrNameLst>
                                      </p:cBhvr>
                                      <p:to>
                                        <p:strVal val="visible"/>
                                      </p:to>
                                    </p:set>
                                    <p:animEffect transition="in" filter="box(out)">
                                      <p:cBhvr>
                                        <p:cTn id="71" dur="600"/>
                                        <p:tgtEl>
                                          <p:spTgt spid="999"/>
                                        </p:tgtEl>
                                      </p:cBhvr>
                                    </p:animEffec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9" grpId="0" animBg="1" advAuto="0"/>
      <p:bldP spid="990" grpId="0" animBg="1" advAuto="0"/>
      <p:bldP spid="992" grpId="0" animBg="1" advAuto="0"/>
      <p:bldP spid="993" grpId="0" animBg="1" advAuto="0"/>
      <p:bldP spid="995" grpId="0" animBg="1" advAuto="0"/>
      <p:bldP spid="997" grpId="0" animBg="1" advAuto="0"/>
      <p:bldP spid="999" grpId="0" animBg="1" advAuto="0"/>
      <p:bldP spid="1023" grpId="0" animBg="1" advAuto="0"/>
      <p:bldP spid="1025" grpId="0" animBg="1" advAuto="0"/>
      <p:bldP spid="1027" grpId="0" animBg="1" advAuto="0"/>
      <p:bldP spid="1029" grpId="0" animBg="1" advAuto="0"/>
      <p:bldP spid="1031" grpId="0" animBg="1" advAuto="0"/>
      <p:bldP spid="1033" grpId="0" animBg="1" advAuto="0"/>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 xmlns:a16="http://schemas.microsoft.com/office/drawing/2014/main" id="{E8727498-4C3B-7044-A93B-FD52E1C9D0B9}"/>
              </a:ext>
            </a:extLst>
          </p:cNvPr>
          <p:cNvSpPr>
            <a:spLocks noGrp="1"/>
          </p:cNvSpPr>
          <p:nvPr>
            <p:ph type="ftr" sz="quarter" idx="10"/>
          </p:nvPr>
        </p:nvSpPr>
        <p:spPr/>
        <p:txBody>
          <a:bodyPr/>
          <a:lstStyle/>
          <a:p>
            <a:r>
              <a:rPr lang="en-GB" dirty="0">
                <a:ea typeface="Tahoma Regular" charset="0"/>
                <a:cs typeface="Tahoma Regular" charset="0"/>
              </a:rPr>
              <a:t>World Federation of Occupational Therapists  |  www.wfot.org  |</a:t>
            </a:r>
          </a:p>
        </p:txBody>
      </p:sp>
      <p:sp>
        <p:nvSpPr>
          <p:cNvPr id="9" name="Rectangle 8">
            <a:extLst>
              <a:ext uri="{FF2B5EF4-FFF2-40B4-BE49-F238E27FC236}">
                <a16:creationId xmlns="" xmlns:a16="http://schemas.microsoft.com/office/drawing/2014/main" id="{05079939-99CD-4E05-80FC-B74DBC3A7D8E}"/>
              </a:ext>
            </a:extLst>
          </p:cNvPr>
          <p:cNvSpPr/>
          <p:nvPr/>
        </p:nvSpPr>
        <p:spPr>
          <a:xfrm>
            <a:off x="5525590" y="3749040"/>
            <a:ext cx="5752010" cy="2164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Content Placeholder 6">
            <a:extLst>
              <a:ext uri="{FF2B5EF4-FFF2-40B4-BE49-F238E27FC236}">
                <a16:creationId xmlns="" xmlns:a16="http://schemas.microsoft.com/office/drawing/2014/main" id="{D15E876B-A9F5-4C52-A407-ED44FFB9A279}"/>
              </a:ext>
            </a:extLst>
          </p:cNvPr>
          <p:cNvSpPr>
            <a:spLocks noGrp="1"/>
          </p:cNvSpPr>
          <p:nvPr>
            <p:ph idx="1"/>
          </p:nvPr>
        </p:nvSpPr>
        <p:spPr>
          <a:xfrm>
            <a:off x="5525590" y="1052056"/>
            <a:ext cx="6098177" cy="4261340"/>
          </a:xfrm>
        </p:spPr>
        <p:txBody>
          <a:bodyPr>
            <a:normAutofit fontScale="70000" lnSpcReduction="20000"/>
          </a:bodyPr>
          <a:lstStyle/>
          <a:p>
            <a:pPr marL="0" indent="0">
              <a:buNone/>
            </a:pPr>
            <a:r>
              <a:rPr lang="en-CA" sz="5100" dirty="0">
                <a:solidFill>
                  <a:srgbClr val="06A3B0"/>
                </a:solidFill>
                <a:latin typeface="+mn-lt"/>
              </a:rPr>
              <a:t>Seven core quality indicators </a:t>
            </a:r>
          </a:p>
          <a:p>
            <a:pPr marL="0" indent="0">
              <a:buNone/>
            </a:pPr>
            <a:endParaRPr lang="en-CA" sz="4000" dirty="0">
              <a:solidFill>
                <a:srgbClr val="06A3B0"/>
              </a:solidFill>
              <a:latin typeface="+mn-lt"/>
            </a:endParaRPr>
          </a:p>
          <a:p>
            <a:r>
              <a:rPr lang="en-CA" sz="4000" dirty="0">
                <a:solidFill>
                  <a:srgbClr val="002060"/>
                </a:solidFill>
                <a:latin typeface="+mn-lt"/>
              </a:rPr>
              <a:t>Measures used to monitor, evaluate and improve quality</a:t>
            </a:r>
          </a:p>
          <a:p>
            <a:endParaRPr lang="en-CA" sz="4000" dirty="0">
              <a:solidFill>
                <a:srgbClr val="002060"/>
              </a:solidFill>
              <a:latin typeface="+mn-lt"/>
            </a:endParaRPr>
          </a:p>
          <a:p>
            <a:r>
              <a:rPr lang="en-CA" sz="4000" dirty="0">
                <a:solidFill>
                  <a:srgbClr val="002060"/>
                </a:solidFill>
                <a:latin typeface="+mn-lt"/>
              </a:rPr>
              <a:t>Data provides evidence and accountability for occupational therapy</a:t>
            </a:r>
          </a:p>
          <a:p>
            <a:endParaRPr lang="en-CA" sz="4000" dirty="0">
              <a:solidFill>
                <a:srgbClr val="002060"/>
              </a:solidFill>
              <a:latin typeface="+mn-lt"/>
            </a:endParaRPr>
          </a:p>
          <a:p>
            <a:r>
              <a:rPr lang="en-CA" sz="4000" dirty="0">
                <a:solidFill>
                  <a:srgbClr val="002060"/>
                </a:solidFill>
                <a:latin typeface="+mn-lt"/>
              </a:rPr>
              <a:t>Measure quality across services, regardless of location, setting, populations</a:t>
            </a:r>
          </a:p>
          <a:p>
            <a:endParaRPr lang="en-CA" sz="3200" dirty="0">
              <a:solidFill>
                <a:srgbClr val="002060"/>
              </a:solidFill>
              <a:latin typeface="DIN Medium" panose="02020500000000000000" pitchFamily="18" charset="0"/>
            </a:endParaRPr>
          </a:p>
          <a:p>
            <a:endParaRPr lang="en-CA" sz="3600" dirty="0">
              <a:solidFill>
                <a:srgbClr val="002060"/>
              </a:solidFill>
              <a:latin typeface="DIN Medium" panose="02020500000000000000" pitchFamily="18" charset="0"/>
            </a:endParaRPr>
          </a:p>
          <a:p>
            <a:pPr lvl="0"/>
            <a:endParaRPr lang="en-GB" sz="3600" dirty="0">
              <a:latin typeface="DIN Medium" panose="02020500000000000000" pitchFamily="18" charset="0"/>
            </a:endParaRPr>
          </a:p>
          <a:p>
            <a:endParaRPr lang="en-GB" dirty="0"/>
          </a:p>
        </p:txBody>
      </p:sp>
      <p:pic>
        <p:nvPicPr>
          <p:cNvPr id="3" name="Picture 2" descr="A picture containing drawing&#10;&#10;Description automatically generated">
            <a:extLst>
              <a:ext uri="{FF2B5EF4-FFF2-40B4-BE49-F238E27FC236}">
                <a16:creationId xmlns="" xmlns:a16="http://schemas.microsoft.com/office/drawing/2014/main" id="{38823989-F44D-4689-9D18-87CF64954826}"/>
              </a:ext>
            </a:extLst>
          </p:cNvPr>
          <p:cNvPicPr>
            <a:picLocks noChangeAspect="1"/>
          </p:cNvPicPr>
          <p:nvPr/>
        </p:nvPicPr>
        <p:blipFill>
          <a:blip r:embed="rId4"/>
          <a:stretch>
            <a:fillRect/>
          </a:stretch>
        </p:blipFill>
        <p:spPr>
          <a:xfrm>
            <a:off x="307160" y="1671929"/>
            <a:ext cx="4505235" cy="2681029"/>
          </a:xfrm>
          <a:prstGeom prst="rect">
            <a:avLst/>
          </a:prstGeom>
        </p:spPr>
      </p:pic>
    </p:spTree>
    <p:custDataLst>
      <p:tags r:id="rId1"/>
    </p:custDataLst>
    <p:extLst>
      <p:ext uri="{BB962C8B-B14F-4D97-AF65-F5344CB8AC3E}">
        <p14:creationId xmlns:p14="http://schemas.microsoft.com/office/powerpoint/2010/main" val="41564591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3" name="Shape"/>
          <p:cNvSpPr/>
          <p:nvPr/>
        </p:nvSpPr>
        <p:spPr>
          <a:xfrm rot="10800000">
            <a:off x="4312954" y="1540759"/>
            <a:ext cx="3263866" cy="1045209"/>
          </a:xfrm>
          <a:custGeom>
            <a:avLst/>
            <a:gdLst/>
            <a:ahLst/>
            <a:cxnLst>
              <a:cxn ang="0">
                <a:pos x="wd2" y="hd2"/>
              </a:cxn>
              <a:cxn ang="5400000">
                <a:pos x="wd2" y="hd2"/>
              </a:cxn>
              <a:cxn ang="10800000">
                <a:pos x="wd2" y="hd2"/>
              </a:cxn>
              <a:cxn ang="16200000">
                <a:pos x="wd2" y="hd2"/>
              </a:cxn>
            </a:cxnLst>
            <a:rect l="0" t="0" r="r" b="b"/>
            <a:pathLst>
              <a:path w="21600" h="21600" extrusionOk="0">
                <a:moveTo>
                  <a:pt x="3459" y="0"/>
                </a:moveTo>
                <a:cubicBezTo>
                  <a:pt x="1548" y="0"/>
                  <a:pt x="0" y="4834"/>
                  <a:pt x="0" y="10800"/>
                </a:cubicBezTo>
                <a:cubicBezTo>
                  <a:pt x="0" y="16766"/>
                  <a:pt x="1548" y="21600"/>
                  <a:pt x="3459" y="21600"/>
                </a:cubicBezTo>
                <a:lnTo>
                  <a:pt x="21600" y="21600"/>
                </a:lnTo>
                <a:lnTo>
                  <a:pt x="14562" y="0"/>
                </a:lnTo>
                <a:lnTo>
                  <a:pt x="3459" y="0"/>
                </a:lnTo>
                <a:close/>
              </a:path>
            </a:pathLst>
          </a:custGeom>
          <a:solidFill>
            <a:srgbClr val="FFC000"/>
          </a:solidFill>
          <a:ln w="12700">
            <a:miter lim="400000"/>
          </a:ln>
        </p:spPr>
        <p:txBody>
          <a:bodyPr lIns="45718" tIns="45718" rIns="45718" bIns="45718" anchor="ctr"/>
          <a:lstStyle/>
          <a:p>
            <a:pPr>
              <a:defRPr>
                <a:solidFill>
                  <a:srgbClr val="FFFFFF"/>
                </a:solidFill>
              </a:defRPr>
            </a:pPr>
            <a:endParaRPr/>
          </a:p>
        </p:txBody>
      </p:sp>
      <p:sp>
        <p:nvSpPr>
          <p:cNvPr id="1154" name="Shape"/>
          <p:cNvSpPr/>
          <p:nvPr/>
        </p:nvSpPr>
        <p:spPr>
          <a:xfrm rot="10800000">
            <a:off x="5273176" y="2491444"/>
            <a:ext cx="3263867" cy="1045208"/>
          </a:xfrm>
          <a:custGeom>
            <a:avLst/>
            <a:gdLst/>
            <a:ahLst/>
            <a:cxnLst>
              <a:cxn ang="0">
                <a:pos x="wd2" y="hd2"/>
              </a:cxn>
              <a:cxn ang="5400000">
                <a:pos x="wd2" y="hd2"/>
              </a:cxn>
              <a:cxn ang="10800000">
                <a:pos x="wd2" y="hd2"/>
              </a:cxn>
              <a:cxn ang="16200000">
                <a:pos x="wd2" y="hd2"/>
              </a:cxn>
            </a:cxnLst>
            <a:rect l="0" t="0" r="r" b="b"/>
            <a:pathLst>
              <a:path w="21600" h="21600" extrusionOk="0">
                <a:moveTo>
                  <a:pt x="3459" y="0"/>
                </a:moveTo>
                <a:cubicBezTo>
                  <a:pt x="1548" y="0"/>
                  <a:pt x="0" y="4834"/>
                  <a:pt x="0" y="10800"/>
                </a:cubicBezTo>
                <a:cubicBezTo>
                  <a:pt x="0" y="16766"/>
                  <a:pt x="1548" y="21600"/>
                  <a:pt x="3459" y="21600"/>
                </a:cubicBezTo>
                <a:lnTo>
                  <a:pt x="21600" y="21600"/>
                </a:lnTo>
                <a:lnTo>
                  <a:pt x="14562" y="0"/>
                </a:lnTo>
                <a:lnTo>
                  <a:pt x="3459" y="0"/>
                </a:lnTo>
                <a:close/>
              </a:path>
            </a:pathLst>
          </a:custGeom>
          <a:solidFill>
            <a:srgbClr val="00B050"/>
          </a:solidFill>
          <a:ln w="12700">
            <a:miter lim="400000"/>
          </a:ln>
        </p:spPr>
        <p:txBody>
          <a:bodyPr lIns="45718" tIns="45718" rIns="45718" bIns="45718" anchor="ctr"/>
          <a:lstStyle/>
          <a:p>
            <a:pPr>
              <a:defRPr>
                <a:solidFill>
                  <a:srgbClr val="FFFFFF"/>
                </a:solidFill>
              </a:defRPr>
            </a:pPr>
            <a:endParaRPr/>
          </a:p>
        </p:txBody>
      </p:sp>
      <p:sp>
        <p:nvSpPr>
          <p:cNvPr id="1155" name="Shape"/>
          <p:cNvSpPr/>
          <p:nvPr/>
        </p:nvSpPr>
        <p:spPr>
          <a:xfrm rot="10800000">
            <a:off x="6338725" y="3536369"/>
            <a:ext cx="3263866" cy="1045208"/>
          </a:xfrm>
          <a:custGeom>
            <a:avLst/>
            <a:gdLst/>
            <a:ahLst/>
            <a:cxnLst>
              <a:cxn ang="0">
                <a:pos x="wd2" y="hd2"/>
              </a:cxn>
              <a:cxn ang="5400000">
                <a:pos x="wd2" y="hd2"/>
              </a:cxn>
              <a:cxn ang="10800000">
                <a:pos x="wd2" y="hd2"/>
              </a:cxn>
              <a:cxn ang="16200000">
                <a:pos x="wd2" y="hd2"/>
              </a:cxn>
            </a:cxnLst>
            <a:rect l="0" t="0" r="r" b="b"/>
            <a:pathLst>
              <a:path w="21600" h="21600" extrusionOk="0">
                <a:moveTo>
                  <a:pt x="3459" y="0"/>
                </a:moveTo>
                <a:cubicBezTo>
                  <a:pt x="1548" y="0"/>
                  <a:pt x="0" y="4834"/>
                  <a:pt x="0" y="10800"/>
                </a:cubicBezTo>
                <a:cubicBezTo>
                  <a:pt x="0" y="16766"/>
                  <a:pt x="1548" y="21600"/>
                  <a:pt x="3459" y="21600"/>
                </a:cubicBezTo>
                <a:lnTo>
                  <a:pt x="21600" y="21600"/>
                </a:lnTo>
                <a:lnTo>
                  <a:pt x="14562" y="0"/>
                </a:lnTo>
                <a:lnTo>
                  <a:pt x="3459" y="0"/>
                </a:lnTo>
                <a:close/>
              </a:path>
            </a:pathLst>
          </a:custGeom>
          <a:solidFill>
            <a:srgbClr val="0070C0"/>
          </a:solidFill>
          <a:ln w="12700">
            <a:miter lim="400000"/>
          </a:ln>
        </p:spPr>
        <p:txBody>
          <a:bodyPr lIns="45718" tIns="45718" rIns="45718" bIns="45718" anchor="ctr"/>
          <a:lstStyle/>
          <a:p>
            <a:pPr>
              <a:defRPr>
                <a:solidFill>
                  <a:srgbClr val="FFFFFF"/>
                </a:solidFill>
              </a:defRPr>
            </a:pPr>
            <a:endParaRPr dirty="0"/>
          </a:p>
        </p:txBody>
      </p:sp>
      <p:pic>
        <p:nvPicPr>
          <p:cNvPr id="1158" name="Picture 46" descr="Picture 46"/>
          <p:cNvPicPr>
            <a:picLocks noChangeAspect="1"/>
          </p:cNvPicPr>
          <p:nvPr/>
        </p:nvPicPr>
        <p:blipFill>
          <a:blip r:embed="rId3"/>
          <a:stretch>
            <a:fillRect/>
          </a:stretch>
        </p:blipFill>
        <p:spPr>
          <a:xfrm rot="8073061">
            <a:off x="5970039" y="-752410"/>
            <a:ext cx="193509" cy="7794605"/>
          </a:xfrm>
          <a:prstGeom prst="rect">
            <a:avLst/>
          </a:prstGeom>
          <a:ln w="12700">
            <a:miter lim="400000"/>
          </a:ln>
        </p:spPr>
      </p:pic>
      <p:sp>
        <p:nvSpPr>
          <p:cNvPr id="1159" name="Shape"/>
          <p:cNvSpPr/>
          <p:nvPr/>
        </p:nvSpPr>
        <p:spPr>
          <a:xfrm>
            <a:off x="4715835" y="4106255"/>
            <a:ext cx="3263866" cy="1045208"/>
          </a:xfrm>
          <a:custGeom>
            <a:avLst/>
            <a:gdLst/>
            <a:ahLst/>
            <a:cxnLst>
              <a:cxn ang="0">
                <a:pos x="wd2" y="hd2"/>
              </a:cxn>
              <a:cxn ang="5400000">
                <a:pos x="wd2" y="hd2"/>
              </a:cxn>
              <a:cxn ang="10800000">
                <a:pos x="wd2" y="hd2"/>
              </a:cxn>
              <a:cxn ang="16200000">
                <a:pos x="wd2" y="hd2"/>
              </a:cxn>
            </a:cxnLst>
            <a:rect l="0" t="0" r="r" b="b"/>
            <a:pathLst>
              <a:path w="21600" h="21600" extrusionOk="0">
                <a:moveTo>
                  <a:pt x="3459" y="0"/>
                </a:moveTo>
                <a:cubicBezTo>
                  <a:pt x="1548" y="0"/>
                  <a:pt x="0" y="4834"/>
                  <a:pt x="0" y="10800"/>
                </a:cubicBezTo>
                <a:cubicBezTo>
                  <a:pt x="0" y="16766"/>
                  <a:pt x="1548" y="21600"/>
                  <a:pt x="3459" y="21600"/>
                </a:cubicBezTo>
                <a:lnTo>
                  <a:pt x="21600" y="21600"/>
                </a:lnTo>
                <a:lnTo>
                  <a:pt x="14562" y="0"/>
                </a:lnTo>
                <a:lnTo>
                  <a:pt x="3459" y="0"/>
                </a:lnTo>
                <a:close/>
              </a:path>
            </a:pathLst>
          </a:custGeom>
          <a:gradFill>
            <a:gsLst>
              <a:gs pos="0">
                <a:srgbClr val="AD02E6"/>
              </a:gs>
              <a:gs pos="45367">
                <a:srgbClr val="8815C8"/>
              </a:gs>
              <a:gs pos="100000">
                <a:srgbClr val="6428AA"/>
              </a:gs>
            </a:gsLst>
          </a:gradFill>
          <a:ln w="12700">
            <a:miter lim="400000"/>
          </a:ln>
        </p:spPr>
        <p:txBody>
          <a:bodyPr lIns="45718" tIns="45718" rIns="45718" bIns="45718" anchor="ctr"/>
          <a:lstStyle/>
          <a:p>
            <a:pPr>
              <a:defRPr>
                <a:solidFill>
                  <a:srgbClr val="FFFFFF"/>
                </a:solidFill>
              </a:defRPr>
            </a:pPr>
            <a:endParaRPr/>
          </a:p>
        </p:txBody>
      </p:sp>
      <p:pic>
        <p:nvPicPr>
          <p:cNvPr id="1160" name="TinyPPT_2019.png" descr="TinyPPT_2019.png"/>
          <p:cNvPicPr>
            <a:picLocks noChangeAspect="1"/>
          </p:cNvPicPr>
          <p:nvPr/>
        </p:nvPicPr>
        <p:blipFill>
          <a:blip r:embed="rId4">
            <a:alphaModFix amt="64876"/>
          </a:blip>
          <a:stretch>
            <a:fillRect/>
          </a:stretch>
        </p:blipFill>
        <p:spPr>
          <a:xfrm flipH="1">
            <a:off x="4857481" y="5148352"/>
            <a:ext cx="3263866" cy="786345"/>
          </a:xfrm>
          <a:prstGeom prst="rect">
            <a:avLst/>
          </a:prstGeom>
          <a:ln w="12700">
            <a:miter lim="400000"/>
          </a:ln>
        </p:spPr>
      </p:pic>
      <p:sp>
        <p:nvSpPr>
          <p:cNvPr id="1161" name="Shape"/>
          <p:cNvSpPr/>
          <p:nvPr/>
        </p:nvSpPr>
        <p:spPr>
          <a:xfrm>
            <a:off x="3654959" y="3066002"/>
            <a:ext cx="3263866" cy="1045208"/>
          </a:xfrm>
          <a:custGeom>
            <a:avLst/>
            <a:gdLst/>
            <a:ahLst/>
            <a:cxnLst>
              <a:cxn ang="0">
                <a:pos x="wd2" y="hd2"/>
              </a:cxn>
              <a:cxn ang="5400000">
                <a:pos x="wd2" y="hd2"/>
              </a:cxn>
              <a:cxn ang="10800000">
                <a:pos x="wd2" y="hd2"/>
              </a:cxn>
              <a:cxn ang="16200000">
                <a:pos x="wd2" y="hd2"/>
              </a:cxn>
            </a:cxnLst>
            <a:rect l="0" t="0" r="r" b="b"/>
            <a:pathLst>
              <a:path w="21600" h="21600" extrusionOk="0">
                <a:moveTo>
                  <a:pt x="3459" y="0"/>
                </a:moveTo>
                <a:cubicBezTo>
                  <a:pt x="1548" y="0"/>
                  <a:pt x="0" y="4834"/>
                  <a:pt x="0" y="10800"/>
                </a:cubicBezTo>
                <a:cubicBezTo>
                  <a:pt x="0" y="16766"/>
                  <a:pt x="1548" y="21600"/>
                  <a:pt x="3459" y="21600"/>
                </a:cubicBezTo>
                <a:lnTo>
                  <a:pt x="21600" y="21600"/>
                </a:lnTo>
                <a:lnTo>
                  <a:pt x="14562" y="0"/>
                </a:lnTo>
                <a:lnTo>
                  <a:pt x="3459" y="0"/>
                </a:lnTo>
                <a:close/>
              </a:path>
            </a:pathLst>
          </a:custGeom>
          <a:solidFill>
            <a:srgbClr val="00B0F0"/>
          </a:solidFill>
          <a:ln w="12700">
            <a:miter lim="400000"/>
          </a:ln>
        </p:spPr>
        <p:txBody>
          <a:bodyPr lIns="45718" tIns="45718" rIns="45718" bIns="45718" anchor="ctr"/>
          <a:lstStyle/>
          <a:p>
            <a:pPr>
              <a:defRPr>
                <a:solidFill>
                  <a:srgbClr val="FFFFFF"/>
                </a:solidFill>
              </a:defRPr>
            </a:pPr>
            <a:endParaRPr/>
          </a:p>
        </p:txBody>
      </p:sp>
      <p:pic>
        <p:nvPicPr>
          <p:cNvPr id="1162" name="TinyPPT_2019.png" descr="TinyPPT_2019.png"/>
          <p:cNvPicPr>
            <a:picLocks noChangeAspect="1"/>
          </p:cNvPicPr>
          <p:nvPr/>
        </p:nvPicPr>
        <p:blipFill>
          <a:blip r:embed="rId4">
            <a:alphaModFix amt="64876"/>
          </a:blip>
          <a:stretch>
            <a:fillRect/>
          </a:stretch>
        </p:blipFill>
        <p:spPr>
          <a:xfrm flipH="1">
            <a:off x="3796603" y="4108098"/>
            <a:ext cx="3263867" cy="786346"/>
          </a:xfrm>
          <a:prstGeom prst="rect">
            <a:avLst/>
          </a:prstGeom>
          <a:ln w="12700">
            <a:miter lim="400000"/>
          </a:ln>
        </p:spPr>
      </p:pic>
      <p:sp>
        <p:nvSpPr>
          <p:cNvPr id="1163" name="Shape"/>
          <p:cNvSpPr/>
          <p:nvPr/>
        </p:nvSpPr>
        <p:spPr>
          <a:xfrm>
            <a:off x="2596797" y="2030050"/>
            <a:ext cx="3263867" cy="1045208"/>
          </a:xfrm>
          <a:custGeom>
            <a:avLst/>
            <a:gdLst/>
            <a:ahLst/>
            <a:cxnLst>
              <a:cxn ang="0">
                <a:pos x="wd2" y="hd2"/>
              </a:cxn>
              <a:cxn ang="5400000">
                <a:pos x="wd2" y="hd2"/>
              </a:cxn>
              <a:cxn ang="10800000">
                <a:pos x="wd2" y="hd2"/>
              </a:cxn>
              <a:cxn ang="16200000">
                <a:pos x="wd2" y="hd2"/>
              </a:cxn>
            </a:cxnLst>
            <a:rect l="0" t="0" r="r" b="b"/>
            <a:pathLst>
              <a:path w="21600" h="21600" extrusionOk="0">
                <a:moveTo>
                  <a:pt x="3459" y="0"/>
                </a:moveTo>
                <a:cubicBezTo>
                  <a:pt x="1548" y="0"/>
                  <a:pt x="0" y="4834"/>
                  <a:pt x="0" y="10800"/>
                </a:cubicBezTo>
                <a:cubicBezTo>
                  <a:pt x="0" y="16766"/>
                  <a:pt x="1548" y="21600"/>
                  <a:pt x="3459" y="21600"/>
                </a:cubicBezTo>
                <a:lnTo>
                  <a:pt x="21600" y="21600"/>
                </a:lnTo>
                <a:lnTo>
                  <a:pt x="14562" y="0"/>
                </a:lnTo>
                <a:lnTo>
                  <a:pt x="3459" y="0"/>
                </a:lnTo>
                <a:close/>
              </a:path>
            </a:pathLst>
          </a:custGeom>
          <a:solidFill>
            <a:srgbClr val="92D050"/>
          </a:solidFill>
          <a:ln w="12700">
            <a:miter lim="400000"/>
          </a:ln>
        </p:spPr>
        <p:txBody>
          <a:bodyPr lIns="45718" tIns="45718" rIns="45718" bIns="45718" anchor="ctr"/>
          <a:lstStyle/>
          <a:p>
            <a:pPr>
              <a:defRPr>
                <a:solidFill>
                  <a:srgbClr val="FFFFFF"/>
                </a:solidFill>
              </a:defRPr>
            </a:pPr>
            <a:endParaRPr dirty="0"/>
          </a:p>
        </p:txBody>
      </p:sp>
      <p:sp>
        <p:nvSpPr>
          <p:cNvPr id="1165" name="Shape"/>
          <p:cNvSpPr/>
          <p:nvPr/>
        </p:nvSpPr>
        <p:spPr>
          <a:xfrm>
            <a:off x="1528534" y="980824"/>
            <a:ext cx="3263866" cy="1045208"/>
          </a:xfrm>
          <a:custGeom>
            <a:avLst/>
            <a:gdLst/>
            <a:ahLst/>
            <a:cxnLst>
              <a:cxn ang="0">
                <a:pos x="wd2" y="hd2"/>
              </a:cxn>
              <a:cxn ang="5400000">
                <a:pos x="wd2" y="hd2"/>
              </a:cxn>
              <a:cxn ang="10800000">
                <a:pos x="wd2" y="hd2"/>
              </a:cxn>
              <a:cxn ang="16200000">
                <a:pos x="wd2" y="hd2"/>
              </a:cxn>
            </a:cxnLst>
            <a:rect l="0" t="0" r="r" b="b"/>
            <a:pathLst>
              <a:path w="21600" h="21600" extrusionOk="0">
                <a:moveTo>
                  <a:pt x="3459" y="0"/>
                </a:moveTo>
                <a:cubicBezTo>
                  <a:pt x="1548" y="0"/>
                  <a:pt x="0" y="4834"/>
                  <a:pt x="0" y="10800"/>
                </a:cubicBezTo>
                <a:cubicBezTo>
                  <a:pt x="0" y="16766"/>
                  <a:pt x="1548" y="21600"/>
                  <a:pt x="3459" y="21600"/>
                </a:cubicBezTo>
                <a:lnTo>
                  <a:pt x="21600" y="21600"/>
                </a:lnTo>
                <a:lnTo>
                  <a:pt x="14562" y="0"/>
                </a:lnTo>
                <a:lnTo>
                  <a:pt x="3459" y="0"/>
                </a:lnTo>
                <a:close/>
              </a:path>
            </a:pathLst>
          </a:custGeom>
          <a:solidFill>
            <a:srgbClr val="FF0000"/>
          </a:solidFill>
          <a:ln w="12700">
            <a:miter lim="400000"/>
          </a:ln>
        </p:spPr>
        <p:txBody>
          <a:bodyPr lIns="45718" tIns="45718" rIns="45718" bIns="45718" anchor="ctr"/>
          <a:lstStyle/>
          <a:p>
            <a:pPr>
              <a:defRPr>
                <a:solidFill>
                  <a:srgbClr val="FFFFFF"/>
                </a:solidFill>
              </a:defRPr>
            </a:pPr>
            <a:endParaRPr/>
          </a:p>
        </p:txBody>
      </p:sp>
      <p:pic>
        <p:nvPicPr>
          <p:cNvPr id="1166" name="TinyPPT_2019.png" descr="TinyPPT_2019.png"/>
          <p:cNvPicPr>
            <a:picLocks noChangeAspect="1"/>
          </p:cNvPicPr>
          <p:nvPr/>
        </p:nvPicPr>
        <p:blipFill>
          <a:blip r:embed="rId4">
            <a:alphaModFix amt="64876"/>
          </a:blip>
          <a:stretch>
            <a:fillRect/>
          </a:stretch>
        </p:blipFill>
        <p:spPr>
          <a:xfrm flipH="1">
            <a:off x="1672807" y="2000996"/>
            <a:ext cx="3263866" cy="786345"/>
          </a:xfrm>
          <a:prstGeom prst="rect">
            <a:avLst/>
          </a:prstGeom>
          <a:ln w="12700">
            <a:miter lim="400000"/>
          </a:ln>
        </p:spPr>
      </p:pic>
      <p:pic>
        <p:nvPicPr>
          <p:cNvPr id="1168" name="TinyPPT_2019.png" descr="TinyPPT_2019.png"/>
          <p:cNvPicPr>
            <a:picLocks noChangeAspect="1"/>
          </p:cNvPicPr>
          <p:nvPr/>
        </p:nvPicPr>
        <p:blipFill>
          <a:blip r:embed="rId4">
            <a:alphaModFix amt="64876"/>
          </a:blip>
          <a:stretch>
            <a:fillRect/>
          </a:stretch>
        </p:blipFill>
        <p:spPr>
          <a:xfrm>
            <a:off x="6299328" y="3577375"/>
            <a:ext cx="2120263" cy="510824"/>
          </a:xfrm>
          <a:prstGeom prst="rect">
            <a:avLst/>
          </a:prstGeom>
          <a:ln w="12700">
            <a:miter lim="400000"/>
          </a:ln>
        </p:spPr>
      </p:pic>
      <p:pic>
        <p:nvPicPr>
          <p:cNvPr id="1169" name="TinyPPT_2019.png" descr="TinyPPT_2019.png"/>
          <p:cNvPicPr>
            <a:picLocks noChangeAspect="1"/>
          </p:cNvPicPr>
          <p:nvPr/>
        </p:nvPicPr>
        <p:blipFill>
          <a:blip r:embed="rId4">
            <a:alphaModFix amt="64876"/>
          </a:blip>
          <a:stretch>
            <a:fillRect/>
          </a:stretch>
        </p:blipFill>
        <p:spPr>
          <a:xfrm>
            <a:off x="5252286" y="2593488"/>
            <a:ext cx="2120263" cy="510824"/>
          </a:xfrm>
          <a:prstGeom prst="rect">
            <a:avLst/>
          </a:prstGeom>
          <a:ln w="12700">
            <a:miter lim="400000"/>
          </a:ln>
        </p:spPr>
      </p:pic>
      <p:sp>
        <p:nvSpPr>
          <p:cNvPr id="1170" name="TextBox 52"/>
          <p:cNvSpPr txBox="1"/>
          <p:nvPr/>
        </p:nvSpPr>
        <p:spPr>
          <a:xfrm>
            <a:off x="1876339" y="1366096"/>
            <a:ext cx="2744221" cy="523216"/>
          </a:xfrm>
          <a:prstGeom prst="rect">
            <a:avLst/>
          </a:prstGeom>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lvl1pPr>
              <a:defRPr sz="2100">
                <a:solidFill>
                  <a:srgbClr val="FFFFFF"/>
                </a:solidFill>
              </a:defRPr>
            </a:lvl1pPr>
          </a:lstStyle>
          <a:p>
            <a:r>
              <a:rPr lang="en-CA" sz="1400" dirty="0">
                <a:solidFill>
                  <a:srgbClr val="002060"/>
                </a:solidFill>
              </a:rPr>
              <a:t>Right services, person, </a:t>
            </a:r>
          </a:p>
          <a:p>
            <a:r>
              <a:rPr lang="en-CA" sz="1400" dirty="0">
                <a:solidFill>
                  <a:srgbClr val="002060"/>
                </a:solidFill>
              </a:rPr>
              <a:t>place, time</a:t>
            </a:r>
            <a:endParaRPr sz="1400" dirty="0">
              <a:solidFill>
                <a:srgbClr val="002060"/>
              </a:solidFill>
            </a:endParaRPr>
          </a:p>
        </p:txBody>
      </p:sp>
      <p:sp>
        <p:nvSpPr>
          <p:cNvPr id="1171" name="TextBox 52"/>
          <p:cNvSpPr txBox="1"/>
          <p:nvPr/>
        </p:nvSpPr>
        <p:spPr>
          <a:xfrm>
            <a:off x="1883392" y="1062152"/>
            <a:ext cx="1759866" cy="369328"/>
          </a:xfrm>
          <a:prstGeom prst="rect">
            <a:avLst/>
          </a:prstGeom>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lvl1pPr>
              <a:defRPr>
                <a:solidFill>
                  <a:srgbClr val="FFFFFF"/>
                </a:solidFill>
              </a:defRPr>
            </a:lvl1pPr>
          </a:lstStyle>
          <a:p>
            <a:r>
              <a:rPr lang="en-CA" dirty="0"/>
              <a:t>Appropriateness</a:t>
            </a:r>
            <a:endParaRPr dirty="0"/>
          </a:p>
        </p:txBody>
      </p:sp>
      <p:sp>
        <p:nvSpPr>
          <p:cNvPr id="1173" name="TextBox 52"/>
          <p:cNvSpPr txBox="1"/>
          <p:nvPr/>
        </p:nvSpPr>
        <p:spPr>
          <a:xfrm>
            <a:off x="2880312" y="2490797"/>
            <a:ext cx="2440657" cy="415494"/>
          </a:xfrm>
          <a:prstGeom prst="rect">
            <a:avLst/>
          </a:prstGeom>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lvl1pPr>
              <a:defRPr sz="2100">
                <a:solidFill>
                  <a:srgbClr val="FFFFFF"/>
                </a:solidFill>
              </a:defRPr>
            </a:lvl1pPr>
          </a:lstStyle>
          <a:p>
            <a:r>
              <a:rPr lang="en-CA" sz="1400" dirty="0">
                <a:solidFill>
                  <a:srgbClr val="002060"/>
                </a:solidFill>
              </a:rPr>
              <a:t>Ease in obtaining services</a:t>
            </a:r>
            <a:r>
              <a:rPr dirty="0"/>
              <a:t>     </a:t>
            </a:r>
          </a:p>
        </p:txBody>
      </p:sp>
      <p:sp>
        <p:nvSpPr>
          <p:cNvPr id="1174" name="TextBox 52"/>
          <p:cNvSpPr txBox="1"/>
          <p:nvPr/>
        </p:nvSpPr>
        <p:spPr>
          <a:xfrm>
            <a:off x="2876675" y="2194339"/>
            <a:ext cx="1610221" cy="369328"/>
          </a:xfrm>
          <a:prstGeom prst="rect">
            <a:avLst/>
          </a:prstGeom>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lvl1pPr>
              <a:defRPr>
                <a:solidFill>
                  <a:srgbClr val="FFFFFF"/>
                </a:solidFill>
              </a:defRPr>
            </a:lvl1pPr>
          </a:lstStyle>
          <a:p>
            <a:r>
              <a:rPr lang="en-CA" dirty="0"/>
              <a:t>Accessibility</a:t>
            </a:r>
            <a:r>
              <a:rPr dirty="0"/>
              <a:t>     </a:t>
            </a:r>
          </a:p>
        </p:txBody>
      </p:sp>
      <p:sp>
        <p:nvSpPr>
          <p:cNvPr id="1176" name="TextBox 52"/>
          <p:cNvSpPr txBox="1"/>
          <p:nvPr/>
        </p:nvSpPr>
        <p:spPr>
          <a:xfrm>
            <a:off x="4023730" y="3402583"/>
            <a:ext cx="2828009" cy="523216"/>
          </a:xfrm>
          <a:prstGeom prst="rect">
            <a:avLst/>
          </a:prstGeom>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lvl1pPr>
              <a:defRPr sz="2100">
                <a:solidFill>
                  <a:srgbClr val="FFFFFF"/>
                </a:solidFill>
              </a:defRPr>
            </a:lvl1pPr>
          </a:lstStyle>
          <a:p>
            <a:r>
              <a:rPr lang="en-CA" sz="1400" dirty="0">
                <a:solidFill>
                  <a:srgbClr val="002060"/>
                </a:solidFill>
              </a:rPr>
              <a:t>Evidence-informed </a:t>
            </a:r>
          </a:p>
          <a:p>
            <a:r>
              <a:rPr lang="en-CA" sz="1400" dirty="0">
                <a:solidFill>
                  <a:srgbClr val="002060"/>
                </a:solidFill>
              </a:rPr>
              <a:t>services</a:t>
            </a:r>
            <a:endParaRPr dirty="0"/>
          </a:p>
        </p:txBody>
      </p:sp>
      <p:sp>
        <p:nvSpPr>
          <p:cNvPr id="1177" name="TextBox 52"/>
          <p:cNvSpPr txBox="1"/>
          <p:nvPr/>
        </p:nvSpPr>
        <p:spPr>
          <a:xfrm>
            <a:off x="3994159" y="3135003"/>
            <a:ext cx="1578563" cy="369328"/>
          </a:xfrm>
          <a:prstGeom prst="rect">
            <a:avLst/>
          </a:prstGeom>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lvl1pPr>
              <a:defRPr>
                <a:solidFill>
                  <a:srgbClr val="FFFFFF"/>
                </a:solidFill>
              </a:defRPr>
            </a:lvl1pPr>
          </a:lstStyle>
          <a:p>
            <a:r>
              <a:rPr lang="en-CA" dirty="0"/>
              <a:t>Effectiveness</a:t>
            </a:r>
            <a:r>
              <a:rPr dirty="0"/>
              <a:t>     </a:t>
            </a:r>
          </a:p>
        </p:txBody>
      </p:sp>
      <p:sp>
        <p:nvSpPr>
          <p:cNvPr id="1179" name="TextBox 52"/>
          <p:cNvSpPr txBox="1"/>
          <p:nvPr/>
        </p:nvSpPr>
        <p:spPr>
          <a:xfrm>
            <a:off x="4936673" y="4545881"/>
            <a:ext cx="2350923" cy="415494"/>
          </a:xfrm>
          <a:prstGeom prst="rect">
            <a:avLst/>
          </a:prstGeom>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lvl1pPr>
              <a:defRPr sz="2100">
                <a:solidFill>
                  <a:srgbClr val="FFFFFF"/>
                </a:solidFill>
              </a:defRPr>
            </a:lvl1pPr>
          </a:lstStyle>
          <a:p>
            <a:r>
              <a:rPr lang="en-CA" sz="1400" dirty="0">
                <a:solidFill>
                  <a:srgbClr val="002060"/>
                </a:solidFill>
              </a:rPr>
              <a:t>Incidents resulting in harm</a:t>
            </a:r>
            <a:r>
              <a:rPr dirty="0"/>
              <a:t>     </a:t>
            </a:r>
          </a:p>
        </p:txBody>
      </p:sp>
      <p:sp>
        <p:nvSpPr>
          <p:cNvPr id="1180" name="TextBox 52"/>
          <p:cNvSpPr txBox="1"/>
          <p:nvPr/>
        </p:nvSpPr>
        <p:spPr>
          <a:xfrm>
            <a:off x="4936673" y="4318163"/>
            <a:ext cx="1202430" cy="36932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a:solidFill>
                  <a:srgbClr val="FFFFFF"/>
                </a:solidFill>
              </a:defRPr>
            </a:lvl1pPr>
          </a:lstStyle>
          <a:p>
            <a:r>
              <a:rPr lang="en-CA" dirty="0"/>
              <a:t>Safety</a:t>
            </a:r>
            <a:r>
              <a:rPr dirty="0"/>
              <a:t>    </a:t>
            </a:r>
          </a:p>
        </p:txBody>
      </p:sp>
      <p:sp>
        <p:nvSpPr>
          <p:cNvPr id="1182" name="TextBox 52"/>
          <p:cNvSpPr txBox="1"/>
          <p:nvPr/>
        </p:nvSpPr>
        <p:spPr>
          <a:xfrm>
            <a:off x="5204198" y="1896877"/>
            <a:ext cx="2195404" cy="523216"/>
          </a:xfrm>
          <a:prstGeom prst="rect">
            <a:avLst/>
          </a:prstGeom>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lvl1pPr>
              <a:defRPr sz="2100">
                <a:solidFill>
                  <a:srgbClr val="FFFFFF"/>
                </a:solidFill>
              </a:defRPr>
            </a:lvl1pPr>
          </a:lstStyle>
          <a:p>
            <a:r>
              <a:rPr lang="en-CA" sz="1400" dirty="0">
                <a:solidFill>
                  <a:srgbClr val="002060"/>
                </a:solidFill>
              </a:rPr>
              <a:t>Access to resources without jeopardising future </a:t>
            </a:r>
            <a:r>
              <a:rPr sz="1400" dirty="0">
                <a:solidFill>
                  <a:srgbClr val="002060"/>
                </a:solidFill>
              </a:rPr>
              <a:t>     </a:t>
            </a:r>
          </a:p>
        </p:txBody>
      </p:sp>
      <p:sp>
        <p:nvSpPr>
          <p:cNvPr id="1183" name="TextBox 52"/>
          <p:cNvSpPr txBox="1"/>
          <p:nvPr/>
        </p:nvSpPr>
        <p:spPr>
          <a:xfrm>
            <a:off x="5202831" y="1619597"/>
            <a:ext cx="1727924" cy="369328"/>
          </a:xfrm>
          <a:prstGeom prst="rect">
            <a:avLst/>
          </a:prstGeom>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lvl1pPr>
              <a:defRPr>
                <a:solidFill>
                  <a:srgbClr val="FFFFFF"/>
                </a:solidFill>
              </a:defRPr>
            </a:lvl1pPr>
          </a:lstStyle>
          <a:p>
            <a:r>
              <a:rPr lang="en-CA" dirty="0"/>
              <a:t>Sustainability</a:t>
            </a:r>
            <a:r>
              <a:rPr dirty="0"/>
              <a:t>   </a:t>
            </a:r>
          </a:p>
        </p:txBody>
      </p:sp>
      <p:sp>
        <p:nvSpPr>
          <p:cNvPr id="1185" name="TextBox 52"/>
          <p:cNvSpPr txBox="1"/>
          <p:nvPr/>
        </p:nvSpPr>
        <p:spPr>
          <a:xfrm>
            <a:off x="6294027" y="2930649"/>
            <a:ext cx="2097912" cy="415494"/>
          </a:xfrm>
          <a:prstGeom prst="rect">
            <a:avLst/>
          </a:prstGeom>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lvl1pPr>
              <a:defRPr sz="2100">
                <a:solidFill>
                  <a:srgbClr val="FFFFFF"/>
                </a:solidFill>
              </a:defRPr>
            </a:lvl1pPr>
          </a:lstStyle>
          <a:p>
            <a:r>
              <a:rPr sz="1400" dirty="0">
                <a:solidFill>
                  <a:srgbClr val="002060"/>
                </a:solidFill>
              </a:rPr>
              <a:t>O</a:t>
            </a:r>
            <a:r>
              <a:rPr lang="en-CA" sz="1400" dirty="0">
                <a:solidFill>
                  <a:srgbClr val="002060"/>
                </a:solidFill>
              </a:rPr>
              <a:t>ptimal use of resources</a:t>
            </a:r>
            <a:r>
              <a:rPr dirty="0"/>
              <a:t>     </a:t>
            </a:r>
          </a:p>
        </p:txBody>
      </p:sp>
      <p:sp>
        <p:nvSpPr>
          <p:cNvPr id="1186" name="TextBox 52"/>
          <p:cNvSpPr txBox="1"/>
          <p:nvPr/>
        </p:nvSpPr>
        <p:spPr>
          <a:xfrm>
            <a:off x="6290261" y="2696351"/>
            <a:ext cx="1202428" cy="36932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a:solidFill>
                  <a:srgbClr val="FFFFFF"/>
                </a:solidFill>
              </a:defRPr>
            </a:lvl1pPr>
          </a:lstStyle>
          <a:p>
            <a:r>
              <a:rPr lang="en-CA" dirty="0"/>
              <a:t>Efficiency</a:t>
            </a:r>
            <a:r>
              <a:rPr dirty="0"/>
              <a:t>     </a:t>
            </a:r>
          </a:p>
        </p:txBody>
      </p:sp>
      <p:sp>
        <p:nvSpPr>
          <p:cNvPr id="1188" name="TextBox 52"/>
          <p:cNvSpPr txBox="1"/>
          <p:nvPr/>
        </p:nvSpPr>
        <p:spPr>
          <a:xfrm>
            <a:off x="7287596" y="3973239"/>
            <a:ext cx="2066758" cy="415494"/>
          </a:xfrm>
          <a:prstGeom prst="rect">
            <a:avLst/>
          </a:prstGeom>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lvl1pPr>
              <a:defRPr sz="2100">
                <a:solidFill>
                  <a:srgbClr val="FFFFFF"/>
                </a:solidFill>
              </a:defRPr>
            </a:lvl1pPr>
          </a:lstStyle>
          <a:p>
            <a:r>
              <a:rPr lang="en-CA" sz="1400" dirty="0">
                <a:solidFill>
                  <a:srgbClr val="002060"/>
                </a:solidFill>
              </a:rPr>
              <a:t>Experiences with service</a:t>
            </a:r>
            <a:r>
              <a:rPr dirty="0"/>
              <a:t>     </a:t>
            </a:r>
          </a:p>
        </p:txBody>
      </p:sp>
      <p:sp>
        <p:nvSpPr>
          <p:cNvPr id="1189" name="TextBox 52"/>
          <p:cNvSpPr txBox="1"/>
          <p:nvPr/>
        </p:nvSpPr>
        <p:spPr>
          <a:xfrm>
            <a:off x="7275129" y="3761886"/>
            <a:ext cx="2174993" cy="369328"/>
          </a:xfrm>
          <a:prstGeom prst="rect">
            <a:avLst/>
          </a:prstGeom>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lvl1pPr>
              <a:defRPr>
                <a:solidFill>
                  <a:srgbClr val="FFFFFF"/>
                </a:solidFill>
              </a:defRPr>
            </a:lvl1pPr>
          </a:lstStyle>
          <a:p>
            <a:r>
              <a:rPr lang="en-CA" dirty="0"/>
              <a:t>Person-centredness</a:t>
            </a:r>
            <a:r>
              <a:rPr dirty="0"/>
              <a:t>     </a:t>
            </a:r>
          </a:p>
        </p:txBody>
      </p:sp>
      <p:pic>
        <p:nvPicPr>
          <p:cNvPr id="2" name="Picture 1">
            <a:extLst>
              <a:ext uri="{FF2B5EF4-FFF2-40B4-BE49-F238E27FC236}">
                <a16:creationId xmlns="" xmlns:a16="http://schemas.microsoft.com/office/drawing/2014/main" id="{015EAAA1-9E6B-4357-B516-027B657570F4}"/>
              </a:ext>
            </a:extLst>
          </p:cNvPr>
          <p:cNvPicPr/>
          <p:nvPr/>
        </p:nvPicPr>
        <p:blipFill>
          <a:blip r:embed="rId5"/>
          <a:stretch>
            <a:fillRect/>
          </a:stretch>
        </p:blipFill>
        <p:spPr bwMode="auto">
          <a:xfrm>
            <a:off x="175823" y="4254274"/>
            <a:ext cx="3128917" cy="1788155"/>
          </a:xfrm>
          <a:prstGeom prst="rect">
            <a:avLst/>
          </a:prstGeom>
          <a:noFill/>
          <a:ln>
            <a:noFill/>
          </a:ln>
        </p:spPr>
      </p:pic>
      <p:sp>
        <p:nvSpPr>
          <p:cNvPr id="3" name="TextBox 2">
            <a:extLst>
              <a:ext uri="{FF2B5EF4-FFF2-40B4-BE49-F238E27FC236}">
                <a16:creationId xmlns="" xmlns:a16="http://schemas.microsoft.com/office/drawing/2014/main" id="{04353CF3-552E-417E-B84F-E44C39AC88FC}"/>
              </a:ext>
            </a:extLst>
          </p:cNvPr>
          <p:cNvSpPr txBox="1"/>
          <p:nvPr/>
        </p:nvSpPr>
        <p:spPr>
          <a:xfrm>
            <a:off x="7666333" y="363875"/>
            <a:ext cx="4688944" cy="2123658"/>
          </a:xfrm>
          <a:prstGeom prst="rect">
            <a:avLst/>
          </a:prstGeom>
          <a:noFill/>
        </p:spPr>
        <p:txBody>
          <a:bodyPr wrap="square" rtlCol="0">
            <a:spAutoFit/>
          </a:bodyPr>
          <a:lstStyle/>
          <a:p>
            <a:pPr algn="ctr"/>
            <a:r>
              <a:rPr lang="en-CA" sz="4400" dirty="0">
                <a:solidFill>
                  <a:srgbClr val="06A3B0"/>
                </a:solidFill>
              </a:rPr>
              <a:t>QUEST </a:t>
            </a:r>
          </a:p>
          <a:p>
            <a:pPr algn="ctr"/>
            <a:r>
              <a:rPr lang="en-CA" sz="4400" dirty="0">
                <a:solidFill>
                  <a:schemeClr val="bg2">
                    <a:lumMod val="10000"/>
                  </a:schemeClr>
                </a:solidFill>
              </a:rPr>
              <a:t>quality </a:t>
            </a:r>
          </a:p>
          <a:p>
            <a:pPr algn="ctr"/>
            <a:r>
              <a:rPr lang="en-CA" sz="4400" dirty="0">
                <a:solidFill>
                  <a:schemeClr val="bg2">
                    <a:lumMod val="10000"/>
                  </a:schemeClr>
                </a:solidFill>
              </a:rPr>
              <a:t>dimensions</a:t>
            </a:r>
          </a:p>
        </p:txBody>
      </p:sp>
      <p:sp>
        <p:nvSpPr>
          <p:cNvPr id="31" name="Footer Placeholder 3">
            <a:extLst>
              <a:ext uri="{FF2B5EF4-FFF2-40B4-BE49-F238E27FC236}">
                <a16:creationId xmlns="" xmlns:a16="http://schemas.microsoft.com/office/drawing/2014/main" id="{1A95A0DC-A134-4BA2-B227-44B2E827DBD5}"/>
              </a:ext>
            </a:extLst>
          </p:cNvPr>
          <p:cNvSpPr txBox="1">
            <a:spLocks/>
          </p:cNvSpPr>
          <p:nvPr/>
        </p:nvSpPr>
        <p:spPr>
          <a:xfrm>
            <a:off x="2715335" y="6437264"/>
            <a:ext cx="5406012" cy="58416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solidFill>
                  <a:schemeClr val="bg1"/>
                </a:solidFill>
                <a:latin typeface="Tahoma" panose="020B0604030504040204" pitchFamily="34" charset="0"/>
                <a:ea typeface="Tahoma" panose="020B0604030504040204" pitchFamily="34" charset="0"/>
                <a:cs typeface="Tahoma" panose="020B0604030504040204" pitchFamily="34" charset="0"/>
              </a:rPr>
              <a:t>World Federation of Occupational Therapists  |  www.wfot.org  |</a:t>
            </a:r>
          </a:p>
        </p:txBody>
      </p:sp>
    </p:spTree>
    <p:extLst>
      <p:ext uri="{BB962C8B-B14F-4D97-AF65-F5344CB8AC3E}">
        <p14:creationId xmlns:p14="http://schemas.microsoft.com/office/powerpoint/2010/main" val="2371699071"/>
      </p:ext>
    </p:extLst>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iterate>
                                    <p:tmAbs val="0"/>
                                  </p:iterate>
                                  <p:childTnLst>
                                    <p:set>
                                      <p:cBhvr>
                                        <p:cTn id="6" fill="hold"/>
                                        <p:tgtEl>
                                          <p:spTgt spid="1165"/>
                                        </p:tgtEl>
                                        <p:attrNameLst>
                                          <p:attrName>style.visibility</p:attrName>
                                        </p:attrNameLst>
                                      </p:cBhvr>
                                      <p:to>
                                        <p:strVal val="visible"/>
                                      </p:to>
                                    </p:set>
                                    <p:animEffect transition="in" filter="wipe(right)">
                                      <p:cBhvr>
                                        <p:cTn id="7" dur="600"/>
                                        <p:tgtEl>
                                          <p:spTgt spid="1165"/>
                                        </p:tgtEl>
                                      </p:cBhvr>
                                    </p:animEffect>
                                  </p:childTnLst>
                                </p:cTn>
                              </p:par>
                            </p:childTnLst>
                          </p:cTn>
                        </p:par>
                        <p:par>
                          <p:cTn id="8" fill="hold">
                            <p:stCondLst>
                              <p:cond delay="600"/>
                            </p:stCondLst>
                            <p:childTnLst>
                              <p:par>
                                <p:cTn id="9" presetID="22" presetClass="entr" presetSubtype="2" fill="hold" grpId="0" nodeType="afterEffect">
                                  <p:stCondLst>
                                    <p:cond delay="0"/>
                                  </p:stCondLst>
                                  <p:iterate>
                                    <p:tmAbs val="0"/>
                                  </p:iterate>
                                  <p:childTnLst>
                                    <p:set>
                                      <p:cBhvr>
                                        <p:cTn id="10" fill="hold"/>
                                        <p:tgtEl>
                                          <p:spTgt spid="1166"/>
                                        </p:tgtEl>
                                        <p:attrNameLst>
                                          <p:attrName>style.visibility</p:attrName>
                                        </p:attrNameLst>
                                      </p:cBhvr>
                                      <p:to>
                                        <p:strVal val="visible"/>
                                      </p:to>
                                    </p:set>
                                    <p:animEffect transition="in" filter="wipe(right)">
                                      <p:cBhvr>
                                        <p:cTn id="11" dur="600"/>
                                        <p:tgtEl>
                                          <p:spTgt spid="1166"/>
                                        </p:tgtEl>
                                      </p:cBhvr>
                                    </p:animEffect>
                                  </p:childTnLst>
                                </p:cTn>
                              </p:par>
                            </p:childTnLst>
                          </p:cTn>
                        </p:par>
                        <p:par>
                          <p:cTn id="12" fill="hold">
                            <p:stCondLst>
                              <p:cond delay="1200"/>
                            </p:stCondLst>
                            <p:childTnLst>
                              <p:par>
                                <p:cTn id="13" presetID="22" presetClass="entr" presetSubtype="8" fill="hold" grpId="0" nodeType="afterEffect">
                                  <p:stCondLst>
                                    <p:cond delay="0"/>
                                  </p:stCondLst>
                                  <p:iterate>
                                    <p:tmAbs val="0"/>
                                  </p:iterate>
                                  <p:childTnLst>
                                    <p:set>
                                      <p:cBhvr>
                                        <p:cTn id="14" fill="hold"/>
                                        <p:tgtEl>
                                          <p:spTgt spid="1171"/>
                                        </p:tgtEl>
                                        <p:attrNameLst>
                                          <p:attrName>style.visibility</p:attrName>
                                        </p:attrNameLst>
                                      </p:cBhvr>
                                      <p:to>
                                        <p:strVal val="visible"/>
                                      </p:to>
                                    </p:set>
                                    <p:animEffect transition="in" filter="wipe(left)">
                                      <p:cBhvr>
                                        <p:cTn id="15" dur="400"/>
                                        <p:tgtEl>
                                          <p:spTgt spid="1171"/>
                                        </p:tgtEl>
                                      </p:cBhvr>
                                    </p:animEffect>
                                  </p:childTnLst>
                                </p:cTn>
                              </p:par>
                            </p:childTnLst>
                          </p:cTn>
                        </p:par>
                        <p:par>
                          <p:cTn id="16" fill="hold">
                            <p:stCondLst>
                              <p:cond delay="1600"/>
                            </p:stCondLst>
                            <p:childTnLst>
                              <p:par>
                                <p:cTn id="17" presetID="22" presetClass="entr" presetSubtype="8" fill="hold" grpId="0" nodeType="afterEffect">
                                  <p:stCondLst>
                                    <p:cond delay="0"/>
                                  </p:stCondLst>
                                  <p:iterate>
                                    <p:tmAbs val="0"/>
                                  </p:iterate>
                                  <p:childTnLst>
                                    <p:set>
                                      <p:cBhvr>
                                        <p:cTn id="18" fill="hold"/>
                                        <p:tgtEl>
                                          <p:spTgt spid="1170"/>
                                        </p:tgtEl>
                                        <p:attrNameLst>
                                          <p:attrName>style.visibility</p:attrName>
                                        </p:attrNameLst>
                                      </p:cBhvr>
                                      <p:to>
                                        <p:strVal val="visible"/>
                                      </p:to>
                                    </p:set>
                                    <p:animEffect transition="in" filter="wipe(left)">
                                      <p:cBhvr>
                                        <p:cTn id="19" dur="400"/>
                                        <p:tgtEl>
                                          <p:spTgt spid="117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iterate>
                                    <p:tmAbs val="0"/>
                                  </p:iterate>
                                  <p:childTnLst>
                                    <p:set>
                                      <p:cBhvr>
                                        <p:cTn id="23" fill="hold"/>
                                        <p:tgtEl>
                                          <p:spTgt spid="1153"/>
                                        </p:tgtEl>
                                        <p:attrNameLst>
                                          <p:attrName>style.visibility</p:attrName>
                                        </p:attrNameLst>
                                      </p:cBhvr>
                                      <p:to>
                                        <p:strVal val="visible"/>
                                      </p:to>
                                    </p:set>
                                    <p:animEffect transition="in" filter="wipe(left)">
                                      <p:cBhvr>
                                        <p:cTn id="24" dur="600"/>
                                        <p:tgtEl>
                                          <p:spTgt spid="1153"/>
                                        </p:tgtEl>
                                      </p:cBhvr>
                                    </p:animEffect>
                                  </p:childTnLst>
                                </p:cTn>
                              </p:par>
                            </p:childTnLst>
                          </p:cTn>
                        </p:par>
                        <p:par>
                          <p:cTn id="25" fill="hold">
                            <p:stCondLst>
                              <p:cond delay="600"/>
                            </p:stCondLst>
                            <p:childTnLst>
                              <p:par>
                                <p:cTn id="26" presetID="22" presetClass="entr" presetSubtype="8" fill="hold" grpId="0" nodeType="afterEffect">
                                  <p:stCondLst>
                                    <p:cond delay="0"/>
                                  </p:stCondLst>
                                  <p:iterate>
                                    <p:tmAbs val="0"/>
                                  </p:iterate>
                                  <p:childTnLst>
                                    <p:set>
                                      <p:cBhvr>
                                        <p:cTn id="27" fill="hold"/>
                                        <p:tgtEl>
                                          <p:spTgt spid="1183"/>
                                        </p:tgtEl>
                                        <p:attrNameLst>
                                          <p:attrName>style.visibility</p:attrName>
                                        </p:attrNameLst>
                                      </p:cBhvr>
                                      <p:to>
                                        <p:strVal val="visible"/>
                                      </p:to>
                                    </p:set>
                                    <p:animEffect transition="in" filter="wipe(left)">
                                      <p:cBhvr>
                                        <p:cTn id="28" dur="400"/>
                                        <p:tgtEl>
                                          <p:spTgt spid="1183"/>
                                        </p:tgtEl>
                                      </p:cBhvr>
                                    </p:animEffect>
                                  </p:childTnLst>
                                </p:cTn>
                              </p:par>
                            </p:childTnLst>
                          </p:cTn>
                        </p:par>
                        <p:par>
                          <p:cTn id="29" fill="hold">
                            <p:stCondLst>
                              <p:cond delay="1000"/>
                            </p:stCondLst>
                            <p:childTnLst>
                              <p:par>
                                <p:cTn id="30" presetID="22" presetClass="entr" presetSubtype="8" fill="hold" grpId="0" nodeType="afterEffect">
                                  <p:stCondLst>
                                    <p:cond delay="0"/>
                                  </p:stCondLst>
                                  <p:iterate>
                                    <p:tmAbs val="0"/>
                                  </p:iterate>
                                  <p:childTnLst>
                                    <p:set>
                                      <p:cBhvr>
                                        <p:cTn id="31" fill="hold"/>
                                        <p:tgtEl>
                                          <p:spTgt spid="1182"/>
                                        </p:tgtEl>
                                        <p:attrNameLst>
                                          <p:attrName>style.visibility</p:attrName>
                                        </p:attrNameLst>
                                      </p:cBhvr>
                                      <p:to>
                                        <p:strVal val="visible"/>
                                      </p:to>
                                    </p:set>
                                    <p:animEffect transition="in" filter="wipe(left)">
                                      <p:cBhvr>
                                        <p:cTn id="32" dur="400"/>
                                        <p:tgtEl>
                                          <p:spTgt spid="118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grpId="0" nodeType="clickEffect">
                                  <p:stCondLst>
                                    <p:cond delay="0"/>
                                  </p:stCondLst>
                                  <p:iterate>
                                    <p:tmAbs val="0"/>
                                  </p:iterate>
                                  <p:childTnLst>
                                    <p:set>
                                      <p:cBhvr>
                                        <p:cTn id="36" fill="hold"/>
                                        <p:tgtEl>
                                          <p:spTgt spid="1163"/>
                                        </p:tgtEl>
                                        <p:attrNameLst>
                                          <p:attrName>style.visibility</p:attrName>
                                        </p:attrNameLst>
                                      </p:cBhvr>
                                      <p:to>
                                        <p:strVal val="visible"/>
                                      </p:to>
                                    </p:set>
                                    <p:animEffect transition="in" filter="wipe(right)">
                                      <p:cBhvr>
                                        <p:cTn id="37" dur="600"/>
                                        <p:tgtEl>
                                          <p:spTgt spid="1163"/>
                                        </p:tgtEl>
                                      </p:cBhvr>
                                    </p:animEffect>
                                  </p:childTnLst>
                                </p:cTn>
                              </p:par>
                            </p:childTnLst>
                          </p:cTn>
                        </p:par>
                        <p:par>
                          <p:cTn id="38" fill="hold">
                            <p:stCondLst>
                              <p:cond delay="600"/>
                            </p:stCondLst>
                            <p:childTnLst>
                              <p:par>
                                <p:cTn id="39" presetID="22" presetClass="entr" presetSubtype="8" fill="hold" grpId="0" nodeType="afterEffect">
                                  <p:stCondLst>
                                    <p:cond delay="0"/>
                                  </p:stCondLst>
                                  <p:iterate>
                                    <p:tmAbs val="0"/>
                                  </p:iterate>
                                  <p:childTnLst>
                                    <p:set>
                                      <p:cBhvr>
                                        <p:cTn id="40" fill="hold"/>
                                        <p:tgtEl>
                                          <p:spTgt spid="1174"/>
                                        </p:tgtEl>
                                        <p:attrNameLst>
                                          <p:attrName>style.visibility</p:attrName>
                                        </p:attrNameLst>
                                      </p:cBhvr>
                                      <p:to>
                                        <p:strVal val="visible"/>
                                      </p:to>
                                    </p:set>
                                    <p:animEffect transition="in" filter="wipe(left)">
                                      <p:cBhvr>
                                        <p:cTn id="41" dur="400"/>
                                        <p:tgtEl>
                                          <p:spTgt spid="1174"/>
                                        </p:tgtEl>
                                      </p:cBhvr>
                                    </p:animEffect>
                                  </p:childTnLst>
                                </p:cTn>
                              </p:par>
                            </p:childTnLst>
                          </p:cTn>
                        </p:par>
                        <p:par>
                          <p:cTn id="42" fill="hold">
                            <p:stCondLst>
                              <p:cond delay="1000"/>
                            </p:stCondLst>
                            <p:childTnLst>
                              <p:par>
                                <p:cTn id="43" presetID="22" presetClass="entr" presetSubtype="8" fill="hold" grpId="0" nodeType="afterEffect">
                                  <p:stCondLst>
                                    <p:cond delay="0"/>
                                  </p:stCondLst>
                                  <p:iterate>
                                    <p:tmAbs val="0"/>
                                  </p:iterate>
                                  <p:childTnLst>
                                    <p:set>
                                      <p:cBhvr>
                                        <p:cTn id="44" fill="hold"/>
                                        <p:tgtEl>
                                          <p:spTgt spid="1173"/>
                                        </p:tgtEl>
                                        <p:attrNameLst>
                                          <p:attrName>style.visibility</p:attrName>
                                        </p:attrNameLst>
                                      </p:cBhvr>
                                      <p:to>
                                        <p:strVal val="visible"/>
                                      </p:to>
                                    </p:set>
                                    <p:animEffect transition="in" filter="wipe(left)">
                                      <p:cBhvr>
                                        <p:cTn id="45" dur="400"/>
                                        <p:tgtEl>
                                          <p:spTgt spid="117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iterate>
                                    <p:tmAbs val="0"/>
                                  </p:iterate>
                                  <p:childTnLst>
                                    <p:set>
                                      <p:cBhvr>
                                        <p:cTn id="49" fill="hold"/>
                                        <p:tgtEl>
                                          <p:spTgt spid="1154"/>
                                        </p:tgtEl>
                                        <p:attrNameLst>
                                          <p:attrName>style.visibility</p:attrName>
                                        </p:attrNameLst>
                                      </p:cBhvr>
                                      <p:to>
                                        <p:strVal val="visible"/>
                                      </p:to>
                                    </p:set>
                                    <p:animEffect transition="in" filter="wipe(left)">
                                      <p:cBhvr>
                                        <p:cTn id="50" dur="600"/>
                                        <p:tgtEl>
                                          <p:spTgt spid="1154"/>
                                        </p:tgtEl>
                                      </p:cBhvr>
                                    </p:animEffect>
                                  </p:childTnLst>
                                </p:cTn>
                              </p:par>
                            </p:childTnLst>
                          </p:cTn>
                        </p:par>
                        <p:par>
                          <p:cTn id="51" fill="hold">
                            <p:stCondLst>
                              <p:cond delay="600"/>
                            </p:stCondLst>
                            <p:childTnLst>
                              <p:par>
                                <p:cTn id="52" presetID="22" presetClass="entr" presetSubtype="8" fill="hold" grpId="0" nodeType="afterEffect">
                                  <p:stCondLst>
                                    <p:cond delay="0"/>
                                  </p:stCondLst>
                                  <p:iterate>
                                    <p:tmAbs val="0"/>
                                  </p:iterate>
                                  <p:childTnLst>
                                    <p:set>
                                      <p:cBhvr>
                                        <p:cTn id="53" fill="hold"/>
                                        <p:tgtEl>
                                          <p:spTgt spid="1169"/>
                                        </p:tgtEl>
                                        <p:attrNameLst>
                                          <p:attrName>style.visibility</p:attrName>
                                        </p:attrNameLst>
                                      </p:cBhvr>
                                      <p:to>
                                        <p:strVal val="visible"/>
                                      </p:to>
                                    </p:set>
                                    <p:animEffect transition="in" filter="wipe(left)">
                                      <p:cBhvr>
                                        <p:cTn id="54" dur="600"/>
                                        <p:tgtEl>
                                          <p:spTgt spid="1169"/>
                                        </p:tgtEl>
                                      </p:cBhvr>
                                    </p:animEffect>
                                  </p:childTnLst>
                                </p:cTn>
                              </p:par>
                            </p:childTnLst>
                          </p:cTn>
                        </p:par>
                        <p:par>
                          <p:cTn id="55" fill="hold">
                            <p:stCondLst>
                              <p:cond delay="1200"/>
                            </p:stCondLst>
                            <p:childTnLst>
                              <p:par>
                                <p:cTn id="56" presetID="22" presetClass="entr" presetSubtype="8" fill="hold" grpId="0" nodeType="afterEffect">
                                  <p:stCondLst>
                                    <p:cond delay="0"/>
                                  </p:stCondLst>
                                  <p:iterate>
                                    <p:tmAbs val="0"/>
                                  </p:iterate>
                                  <p:childTnLst>
                                    <p:set>
                                      <p:cBhvr>
                                        <p:cTn id="57" fill="hold"/>
                                        <p:tgtEl>
                                          <p:spTgt spid="1186"/>
                                        </p:tgtEl>
                                        <p:attrNameLst>
                                          <p:attrName>style.visibility</p:attrName>
                                        </p:attrNameLst>
                                      </p:cBhvr>
                                      <p:to>
                                        <p:strVal val="visible"/>
                                      </p:to>
                                    </p:set>
                                    <p:animEffect transition="in" filter="wipe(left)">
                                      <p:cBhvr>
                                        <p:cTn id="58" dur="400"/>
                                        <p:tgtEl>
                                          <p:spTgt spid="1186"/>
                                        </p:tgtEl>
                                      </p:cBhvr>
                                    </p:animEffect>
                                  </p:childTnLst>
                                </p:cTn>
                              </p:par>
                            </p:childTnLst>
                          </p:cTn>
                        </p:par>
                        <p:par>
                          <p:cTn id="59" fill="hold">
                            <p:stCondLst>
                              <p:cond delay="1600"/>
                            </p:stCondLst>
                            <p:childTnLst>
                              <p:par>
                                <p:cTn id="60" presetID="22" presetClass="entr" presetSubtype="8" fill="hold" grpId="0" nodeType="afterEffect">
                                  <p:stCondLst>
                                    <p:cond delay="0"/>
                                  </p:stCondLst>
                                  <p:iterate>
                                    <p:tmAbs val="0"/>
                                  </p:iterate>
                                  <p:childTnLst>
                                    <p:set>
                                      <p:cBhvr>
                                        <p:cTn id="61" fill="hold"/>
                                        <p:tgtEl>
                                          <p:spTgt spid="1185"/>
                                        </p:tgtEl>
                                        <p:attrNameLst>
                                          <p:attrName>style.visibility</p:attrName>
                                        </p:attrNameLst>
                                      </p:cBhvr>
                                      <p:to>
                                        <p:strVal val="visible"/>
                                      </p:to>
                                    </p:set>
                                    <p:animEffect transition="in" filter="wipe(left)">
                                      <p:cBhvr>
                                        <p:cTn id="62" dur="400"/>
                                        <p:tgtEl>
                                          <p:spTgt spid="118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2" fill="hold" grpId="0" nodeType="clickEffect">
                                  <p:stCondLst>
                                    <p:cond delay="0"/>
                                  </p:stCondLst>
                                  <p:iterate>
                                    <p:tmAbs val="0"/>
                                  </p:iterate>
                                  <p:childTnLst>
                                    <p:set>
                                      <p:cBhvr>
                                        <p:cTn id="66" fill="hold"/>
                                        <p:tgtEl>
                                          <p:spTgt spid="1161"/>
                                        </p:tgtEl>
                                        <p:attrNameLst>
                                          <p:attrName>style.visibility</p:attrName>
                                        </p:attrNameLst>
                                      </p:cBhvr>
                                      <p:to>
                                        <p:strVal val="visible"/>
                                      </p:to>
                                    </p:set>
                                    <p:animEffect transition="in" filter="wipe(right)">
                                      <p:cBhvr>
                                        <p:cTn id="67" dur="600"/>
                                        <p:tgtEl>
                                          <p:spTgt spid="1161"/>
                                        </p:tgtEl>
                                      </p:cBhvr>
                                    </p:animEffect>
                                  </p:childTnLst>
                                </p:cTn>
                              </p:par>
                            </p:childTnLst>
                          </p:cTn>
                        </p:par>
                        <p:par>
                          <p:cTn id="68" fill="hold">
                            <p:stCondLst>
                              <p:cond delay="600"/>
                            </p:stCondLst>
                            <p:childTnLst>
                              <p:par>
                                <p:cTn id="69" presetID="22" presetClass="entr" presetSubtype="2" fill="hold" grpId="0" nodeType="afterEffect">
                                  <p:stCondLst>
                                    <p:cond delay="0"/>
                                  </p:stCondLst>
                                  <p:iterate>
                                    <p:tmAbs val="0"/>
                                  </p:iterate>
                                  <p:childTnLst>
                                    <p:set>
                                      <p:cBhvr>
                                        <p:cTn id="70" fill="hold"/>
                                        <p:tgtEl>
                                          <p:spTgt spid="1162"/>
                                        </p:tgtEl>
                                        <p:attrNameLst>
                                          <p:attrName>style.visibility</p:attrName>
                                        </p:attrNameLst>
                                      </p:cBhvr>
                                      <p:to>
                                        <p:strVal val="visible"/>
                                      </p:to>
                                    </p:set>
                                    <p:animEffect transition="in" filter="wipe(right)">
                                      <p:cBhvr>
                                        <p:cTn id="71" dur="600"/>
                                        <p:tgtEl>
                                          <p:spTgt spid="1162"/>
                                        </p:tgtEl>
                                      </p:cBhvr>
                                    </p:animEffect>
                                  </p:childTnLst>
                                </p:cTn>
                              </p:par>
                            </p:childTnLst>
                          </p:cTn>
                        </p:par>
                        <p:par>
                          <p:cTn id="72" fill="hold">
                            <p:stCondLst>
                              <p:cond delay="1200"/>
                            </p:stCondLst>
                            <p:childTnLst>
                              <p:par>
                                <p:cTn id="73" presetID="22" presetClass="entr" presetSubtype="8" fill="hold" grpId="0" nodeType="afterEffect">
                                  <p:stCondLst>
                                    <p:cond delay="0"/>
                                  </p:stCondLst>
                                  <p:iterate>
                                    <p:tmAbs val="0"/>
                                  </p:iterate>
                                  <p:childTnLst>
                                    <p:set>
                                      <p:cBhvr>
                                        <p:cTn id="74" fill="hold"/>
                                        <p:tgtEl>
                                          <p:spTgt spid="1177"/>
                                        </p:tgtEl>
                                        <p:attrNameLst>
                                          <p:attrName>style.visibility</p:attrName>
                                        </p:attrNameLst>
                                      </p:cBhvr>
                                      <p:to>
                                        <p:strVal val="visible"/>
                                      </p:to>
                                    </p:set>
                                    <p:animEffect transition="in" filter="wipe(left)">
                                      <p:cBhvr>
                                        <p:cTn id="75" dur="400"/>
                                        <p:tgtEl>
                                          <p:spTgt spid="1177"/>
                                        </p:tgtEl>
                                      </p:cBhvr>
                                    </p:animEffect>
                                  </p:childTnLst>
                                </p:cTn>
                              </p:par>
                            </p:childTnLst>
                          </p:cTn>
                        </p:par>
                        <p:par>
                          <p:cTn id="76" fill="hold">
                            <p:stCondLst>
                              <p:cond delay="1600"/>
                            </p:stCondLst>
                            <p:childTnLst>
                              <p:par>
                                <p:cTn id="77" presetID="22" presetClass="entr" presetSubtype="8" fill="hold" grpId="0" nodeType="afterEffect">
                                  <p:stCondLst>
                                    <p:cond delay="0"/>
                                  </p:stCondLst>
                                  <p:iterate>
                                    <p:tmAbs val="0"/>
                                  </p:iterate>
                                  <p:childTnLst>
                                    <p:set>
                                      <p:cBhvr>
                                        <p:cTn id="78" fill="hold"/>
                                        <p:tgtEl>
                                          <p:spTgt spid="1176"/>
                                        </p:tgtEl>
                                        <p:attrNameLst>
                                          <p:attrName>style.visibility</p:attrName>
                                        </p:attrNameLst>
                                      </p:cBhvr>
                                      <p:to>
                                        <p:strVal val="visible"/>
                                      </p:to>
                                    </p:set>
                                    <p:animEffect transition="in" filter="wipe(left)">
                                      <p:cBhvr>
                                        <p:cTn id="79" dur="400"/>
                                        <p:tgtEl>
                                          <p:spTgt spid="1176"/>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grpId="0" nodeType="clickEffect">
                                  <p:stCondLst>
                                    <p:cond delay="0"/>
                                  </p:stCondLst>
                                  <p:iterate>
                                    <p:tmAbs val="0"/>
                                  </p:iterate>
                                  <p:childTnLst>
                                    <p:set>
                                      <p:cBhvr>
                                        <p:cTn id="83" fill="hold"/>
                                        <p:tgtEl>
                                          <p:spTgt spid="1155"/>
                                        </p:tgtEl>
                                        <p:attrNameLst>
                                          <p:attrName>style.visibility</p:attrName>
                                        </p:attrNameLst>
                                      </p:cBhvr>
                                      <p:to>
                                        <p:strVal val="visible"/>
                                      </p:to>
                                    </p:set>
                                    <p:animEffect transition="in" filter="wipe(left)">
                                      <p:cBhvr>
                                        <p:cTn id="84" dur="600"/>
                                        <p:tgtEl>
                                          <p:spTgt spid="1155"/>
                                        </p:tgtEl>
                                      </p:cBhvr>
                                    </p:animEffect>
                                  </p:childTnLst>
                                </p:cTn>
                              </p:par>
                            </p:childTnLst>
                          </p:cTn>
                        </p:par>
                        <p:par>
                          <p:cTn id="85" fill="hold">
                            <p:stCondLst>
                              <p:cond delay="600"/>
                            </p:stCondLst>
                            <p:childTnLst>
                              <p:par>
                                <p:cTn id="86" presetID="22" presetClass="entr" presetSubtype="8" fill="hold" grpId="0" nodeType="afterEffect">
                                  <p:stCondLst>
                                    <p:cond delay="0"/>
                                  </p:stCondLst>
                                  <p:iterate>
                                    <p:tmAbs val="0"/>
                                  </p:iterate>
                                  <p:childTnLst>
                                    <p:set>
                                      <p:cBhvr>
                                        <p:cTn id="87" fill="hold"/>
                                        <p:tgtEl>
                                          <p:spTgt spid="1168"/>
                                        </p:tgtEl>
                                        <p:attrNameLst>
                                          <p:attrName>style.visibility</p:attrName>
                                        </p:attrNameLst>
                                      </p:cBhvr>
                                      <p:to>
                                        <p:strVal val="visible"/>
                                      </p:to>
                                    </p:set>
                                    <p:animEffect transition="in" filter="wipe(left)">
                                      <p:cBhvr>
                                        <p:cTn id="88" dur="600"/>
                                        <p:tgtEl>
                                          <p:spTgt spid="1168"/>
                                        </p:tgtEl>
                                      </p:cBhvr>
                                    </p:animEffect>
                                  </p:childTnLst>
                                </p:cTn>
                              </p:par>
                            </p:childTnLst>
                          </p:cTn>
                        </p:par>
                        <p:par>
                          <p:cTn id="89" fill="hold">
                            <p:stCondLst>
                              <p:cond delay="1200"/>
                            </p:stCondLst>
                            <p:childTnLst>
                              <p:par>
                                <p:cTn id="90" presetID="22" presetClass="entr" presetSubtype="8" fill="hold" grpId="0" nodeType="afterEffect">
                                  <p:stCondLst>
                                    <p:cond delay="0"/>
                                  </p:stCondLst>
                                  <p:iterate>
                                    <p:tmAbs val="0"/>
                                  </p:iterate>
                                  <p:childTnLst>
                                    <p:set>
                                      <p:cBhvr>
                                        <p:cTn id="91" fill="hold"/>
                                        <p:tgtEl>
                                          <p:spTgt spid="1189"/>
                                        </p:tgtEl>
                                        <p:attrNameLst>
                                          <p:attrName>style.visibility</p:attrName>
                                        </p:attrNameLst>
                                      </p:cBhvr>
                                      <p:to>
                                        <p:strVal val="visible"/>
                                      </p:to>
                                    </p:set>
                                    <p:animEffect transition="in" filter="wipe(left)">
                                      <p:cBhvr>
                                        <p:cTn id="92" dur="400"/>
                                        <p:tgtEl>
                                          <p:spTgt spid="1189"/>
                                        </p:tgtEl>
                                      </p:cBhvr>
                                    </p:animEffect>
                                  </p:childTnLst>
                                </p:cTn>
                              </p:par>
                            </p:childTnLst>
                          </p:cTn>
                        </p:par>
                        <p:par>
                          <p:cTn id="93" fill="hold">
                            <p:stCondLst>
                              <p:cond delay="1600"/>
                            </p:stCondLst>
                            <p:childTnLst>
                              <p:par>
                                <p:cTn id="94" presetID="22" presetClass="entr" presetSubtype="8" fill="hold" grpId="0" nodeType="afterEffect">
                                  <p:stCondLst>
                                    <p:cond delay="0"/>
                                  </p:stCondLst>
                                  <p:iterate>
                                    <p:tmAbs val="0"/>
                                  </p:iterate>
                                  <p:childTnLst>
                                    <p:set>
                                      <p:cBhvr>
                                        <p:cTn id="95" fill="hold"/>
                                        <p:tgtEl>
                                          <p:spTgt spid="1188"/>
                                        </p:tgtEl>
                                        <p:attrNameLst>
                                          <p:attrName>style.visibility</p:attrName>
                                        </p:attrNameLst>
                                      </p:cBhvr>
                                      <p:to>
                                        <p:strVal val="visible"/>
                                      </p:to>
                                    </p:set>
                                    <p:animEffect transition="in" filter="wipe(left)">
                                      <p:cBhvr>
                                        <p:cTn id="96" dur="400"/>
                                        <p:tgtEl>
                                          <p:spTgt spid="1188"/>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2" fill="hold" grpId="0" nodeType="clickEffect">
                                  <p:stCondLst>
                                    <p:cond delay="0"/>
                                  </p:stCondLst>
                                  <p:iterate>
                                    <p:tmAbs val="0"/>
                                  </p:iterate>
                                  <p:childTnLst>
                                    <p:set>
                                      <p:cBhvr>
                                        <p:cTn id="100" fill="hold"/>
                                        <p:tgtEl>
                                          <p:spTgt spid="1159"/>
                                        </p:tgtEl>
                                        <p:attrNameLst>
                                          <p:attrName>style.visibility</p:attrName>
                                        </p:attrNameLst>
                                      </p:cBhvr>
                                      <p:to>
                                        <p:strVal val="visible"/>
                                      </p:to>
                                    </p:set>
                                    <p:animEffect transition="in" filter="wipe(right)">
                                      <p:cBhvr>
                                        <p:cTn id="101" dur="600"/>
                                        <p:tgtEl>
                                          <p:spTgt spid="1159"/>
                                        </p:tgtEl>
                                      </p:cBhvr>
                                    </p:animEffect>
                                  </p:childTnLst>
                                </p:cTn>
                              </p:par>
                            </p:childTnLst>
                          </p:cTn>
                        </p:par>
                        <p:par>
                          <p:cTn id="102" fill="hold">
                            <p:stCondLst>
                              <p:cond delay="600"/>
                            </p:stCondLst>
                            <p:childTnLst>
                              <p:par>
                                <p:cTn id="103" presetID="22" presetClass="entr" presetSubtype="2" fill="hold" grpId="0" nodeType="afterEffect">
                                  <p:stCondLst>
                                    <p:cond delay="0"/>
                                  </p:stCondLst>
                                  <p:iterate>
                                    <p:tmAbs val="0"/>
                                  </p:iterate>
                                  <p:childTnLst>
                                    <p:set>
                                      <p:cBhvr>
                                        <p:cTn id="104" fill="hold"/>
                                        <p:tgtEl>
                                          <p:spTgt spid="1160"/>
                                        </p:tgtEl>
                                        <p:attrNameLst>
                                          <p:attrName>style.visibility</p:attrName>
                                        </p:attrNameLst>
                                      </p:cBhvr>
                                      <p:to>
                                        <p:strVal val="visible"/>
                                      </p:to>
                                    </p:set>
                                    <p:animEffect transition="in" filter="wipe(right)">
                                      <p:cBhvr>
                                        <p:cTn id="105" dur="600"/>
                                        <p:tgtEl>
                                          <p:spTgt spid="1160"/>
                                        </p:tgtEl>
                                      </p:cBhvr>
                                    </p:animEffect>
                                  </p:childTnLst>
                                </p:cTn>
                              </p:par>
                            </p:childTnLst>
                          </p:cTn>
                        </p:par>
                        <p:par>
                          <p:cTn id="106" fill="hold">
                            <p:stCondLst>
                              <p:cond delay="1200"/>
                            </p:stCondLst>
                            <p:childTnLst>
                              <p:par>
                                <p:cTn id="107" presetID="22" presetClass="entr" presetSubtype="8" fill="hold" grpId="0" nodeType="afterEffect">
                                  <p:stCondLst>
                                    <p:cond delay="0"/>
                                  </p:stCondLst>
                                  <p:iterate>
                                    <p:tmAbs val="0"/>
                                  </p:iterate>
                                  <p:childTnLst>
                                    <p:set>
                                      <p:cBhvr>
                                        <p:cTn id="108" fill="hold"/>
                                        <p:tgtEl>
                                          <p:spTgt spid="1180"/>
                                        </p:tgtEl>
                                        <p:attrNameLst>
                                          <p:attrName>style.visibility</p:attrName>
                                        </p:attrNameLst>
                                      </p:cBhvr>
                                      <p:to>
                                        <p:strVal val="visible"/>
                                      </p:to>
                                    </p:set>
                                    <p:animEffect transition="in" filter="wipe(left)">
                                      <p:cBhvr>
                                        <p:cTn id="109" dur="400"/>
                                        <p:tgtEl>
                                          <p:spTgt spid="1180"/>
                                        </p:tgtEl>
                                      </p:cBhvr>
                                    </p:animEffect>
                                  </p:childTnLst>
                                </p:cTn>
                              </p:par>
                            </p:childTnLst>
                          </p:cTn>
                        </p:par>
                        <p:par>
                          <p:cTn id="110" fill="hold">
                            <p:stCondLst>
                              <p:cond delay="1600"/>
                            </p:stCondLst>
                            <p:childTnLst>
                              <p:par>
                                <p:cTn id="111" presetID="22" presetClass="entr" presetSubtype="8" fill="hold" grpId="0" nodeType="afterEffect">
                                  <p:stCondLst>
                                    <p:cond delay="0"/>
                                  </p:stCondLst>
                                  <p:iterate>
                                    <p:tmAbs val="0"/>
                                  </p:iterate>
                                  <p:childTnLst>
                                    <p:set>
                                      <p:cBhvr>
                                        <p:cTn id="112" fill="hold"/>
                                        <p:tgtEl>
                                          <p:spTgt spid="1179"/>
                                        </p:tgtEl>
                                        <p:attrNameLst>
                                          <p:attrName>style.visibility</p:attrName>
                                        </p:attrNameLst>
                                      </p:cBhvr>
                                      <p:to>
                                        <p:strVal val="visible"/>
                                      </p:to>
                                    </p:set>
                                    <p:animEffect transition="in" filter="wipe(left)">
                                      <p:cBhvr>
                                        <p:cTn id="113" dur="400"/>
                                        <p:tgtEl>
                                          <p:spTgt spid="1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3" grpId="0" animBg="1" advAuto="0"/>
      <p:bldP spid="1154" grpId="0" animBg="1" advAuto="0"/>
      <p:bldP spid="1155" grpId="0" animBg="1" advAuto="0"/>
      <p:bldP spid="1159" grpId="0" animBg="1" advAuto="0"/>
      <p:bldP spid="1160" grpId="0" animBg="1" advAuto="0"/>
      <p:bldP spid="1161" grpId="0" animBg="1" advAuto="0"/>
      <p:bldP spid="1162" grpId="0" animBg="1" advAuto="0"/>
      <p:bldP spid="1163" grpId="0" animBg="1" advAuto="0"/>
      <p:bldP spid="1165" grpId="0" animBg="1" advAuto="0"/>
      <p:bldP spid="1166" grpId="0" animBg="1" advAuto="0"/>
      <p:bldP spid="1168" grpId="0" animBg="1" advAuto="0"/>
      <p:bldP spid="1169" grpId="0" animBg="1" advAuto="0"/>
      <p:bldP spid="1170" grpId="0" animBg="1" advAuto="0"/>
      <p:bldP spid="1171" grpId="0" animBg="1" advAuto="0"/>
      <p:bldP spid="1173" grpId="0" animBg="1" advAuto="0"/>
      <p:bldP spid="1174" grpId="0" animBg="1" advAuto="0"/>
      <p:bldP spid="1176" grpId="0" animBg="1" advAuto="0"/>
      <p:bldP spid="1177" grpId="0" animBg="1" advAuto="0"/>
      <p:bldP spid="1179" grpId="0" animBg="1" advAuto="0"/>
      <p:bldP spid="1180" grpId="0" animBg="1" advAuto="0"/>
      <p:bldP spid="1182" grpId="0" animBg="1" advAuto="0"/>
      <p:bldP spid="1183" grpId="0" animBg="1" advAuto="0"/>
      <p:bldP spid="1185" grpId="0" animBg="1" advAuto="0"/>
      <p:bldP spid="1186" grpId="0" animBg="1" advAuto="0"/>
      <p:bldP spid="1188" grpId="0" animBg="1" advAuto="0"/>
      <p:bldP spid="1189" grpId="0"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 name="Freeform 135"/>
          <p:cNvSpPr/>
          <p:nvPr/>
        </p:nvSpPr>
        <p:spPr>
          <a:xfrm>
            <a:off x="5406356" y="2801982"/>
            <a:ext cx="1367302" cy="1183855"/>
          </a:xfrm>
          <a:custGeom>
            <a:avLst/>
            <a:gdLst/>
            <a:ahLst/>
            <a:cxnLst>
              <a:cxn ang="0">
                <a:pos x="wd2" y="hd2"/>
              </a:cxn>
              <a:cxn ang="5400000">
                <a:pos x="wd2" y="hd2"/>
              </a:cxn>
              <a:cxn ang="10800000">
                <a:pos x="wd2" y="hd2"/>
              </a:cxn>
              <a:cxn ang="16200000">
                <a:pos x="wd2" y="hd2"/>
              </a:cxn>
            </a:cxnLst>
            <a:rect l="0" t="0" r="r" b="b"/>
            <a:pathLst>
              <a:path w="21600" h="21600" extrusionOk="0">
                <a:moveTo>
                  <a:pt x="7817" y="0"/>
                </a:moveTo>
                <a:lnTo>
                  <a:pt x="14051" y="0"/>
                </a:lnTo>
                <a:lnTo>
                  <a:pt x="21600" y="15788"/>
                </a:lnTo>
                <a:lnTo>
                  <a:pt x="18688" y="21600"/>
                </a:lnTo>
                <a:lnTo>
                  <a:pt x="3141" y="21600"/>
                </a:lnTo>
                <a:lnTo>
                  <a:pt x="0" y="15582"/>
                </a:lnTo>
                <a:lnTo>
                  <a:pt x="7817" y="0"/>
                </a:lnTo>
                <a:close/>
              </a:path>
            </a:pathLst>
          </a:custGeom>
          <a:gradFill>
            <a:gsLst>
              <a:gs pos="22846">
                <a:srgbClr val="FFFFFF"/>
              </a:gs>
              <a:gs pos="63322">
                <a:srgbClr val="E6EAEB"/>
              </a:gs>
              <a:gs pos="99960">
                <a:srgbClr val="CDD5D8"/>
              </a:gs>
            </a:gsLst>
            <a:lin ang="2089253"/>
          </a:gradFill>
          <a:ln w="12700">
            <a:miter lim="400000"/>
          </a:ln>
          <a:effectLst>
            <a:outerShdw blurRad="152400" dist="90035" dir="2315233" rotWithShape="0">
              <a:srgbClr val="000000">
                <a:alpha val="38297"/>
              </a:srgbClr>
            </a:outerShdw>
          </a:effectLst>
        </p:spPr>
        <p:txBody>
          <a:bodyPr lIns="45718" tIns="45718" rIns="45718" bIns="45718" anchor="ctr"/>
          <a:lstStyle/>
          <a:p>
            <a:pPr>
              <a:defRPr>
                <a:solidFill>
                  <a:srgbClr val="FFFFFF"/>
                </a:solidFill>
              </a:defRPr>
            </a:pPr>
            <a:endParaRPr/>
          </a:p>
        </p:txBody>
      </p:sp>
      <p:sp>
        <p:nvSpPr>
          <p:cNvPr id="796" name="Freeform 136"/>
          <p:cNvSpPr/>
          <p:nvPr/>
        </p:nvSpPr>
        <p:spPr>
          <a:xfrm>
            <a:off x="6093137" y="2636778"/>
            <a:ext cx="2197875" cy="2688895"/>
          </a:xfrm>
          <a:custGeom>
            <a:avLst/>
            <a:gdLst/>
            <a:ahLst/>
            <a:cxnLst>
              <a:cxn ang="0">
                <a:pos x="wd2" y="hd2"/>
              </a:cxn>
              <a:cxn ang="5400000">
                <a:pos x="wd2" y="hd2"/>
              </a:cxn>
              <a:cxn ang="10800000">
                <a:pos x="wd2" y="hd2"/>
              </a:cxn>
              <a:cxn ang="16200000">
                <a:pos x="wd2" y="hd2"/>
              </a:cxn>
            </a:cxnLst>
            <a:rect l="0" t="0" r="r" b="b"/>
            <a:pathLst>
              <a:path w="21600" h="21592" extrusionOk="0">
                <a:moveTo>
                  <a:pt x="8390" y="0"/>
                </a:moveTo>
                <a:cubicBezTo>
                  <a:pt x="6160" y="-3"/>
                  <a:pt x="3966" y="458"/>
                  <a:pt x="2013" y="1339"/>
                </a:cubicBezTo>
                <a:lnTo>
                  <a:pt x="6688" y="8255"/>
                </a:lnTo>
                <a:lnTo>
                  <a:pt x="6661" y="8295"/>
                </a:lnTo>
                <a:cubicBezTo>
                  <a:pt x="7187" y="8049"/>
                  <a:pt x="7784" y="7920"/>
                  <a:pt x="8390" y="7922"/>
                </a:cubicBezTo>
                <a:cubicBezTo>
                  <a:pt x="10331" y="7922"/>
                  <a:pt x="11904" y="9208"/>
                  <a:pt x="11904" y="10793"/>
                </a:cubicBezTo>
                <a:cubicBezTo>
                  <a:pt x="11904" y="12379"/>
                  <a:pt x="10331" y="13665"/>
                  <a:pt x="8390" y="13665"/>
                </a:cubicBezTo>
                <a:cubicBezTo>
                  <a:pt x="6463" y="13664"/>
                  <a:pt x="4896" y="12397"/>
                  <a:pt x="4876" y="10822"/>
                </a:cubicBezTo>
                <a:lnTo>
                  <a:pt x="4876" y="10833"/>
                </a:lnTo>
                <a:cubicBezTo>
                  <a:pt x="4851" y="14058"/>
                  <a:pt x="3062" y="17104"/>
                  <a:pt x="0" y="19139"/>
                </a:cubicBezTo>
                <a:cubicBezTo>
                  <a:pt x="2362" y="20730"/>
                  <a:pt x="5329" y="21597"/>
                  <a:pt x="8390" y="21592"/>
                </a:cubicBezTo>
                <a:cubicBezTo>
                  <a:pt x="15686" y="21592"/>
                  <a:pt x="21600" y="16757"/>
                  <a:pt x="21600" y="10796"/>
                </a:cubicBezTo>
                <a:cubicBezTo>
                  <a:pt x="21600" y="4834"/>
                  <a:pt x="15686" y="0"/>
                  <a:pt x="8390" y="0"/>
                </a:cubicBezTo>
                <a:close/>
              </a:path>
            </a:pathLst>
          </a:custGeom>
          <a:solidFill>
            <a:srgbClr val="0070C0"/>
          </a:solidFill>
          <a:ln w="12700">
            <a:miter lim="400000"/>
          </a:ln>
        </p:spPr>
        <p:txBody>
          <a:bodyPr lIns="45718" tIns="45718" rIns="45718" bIns="45718" anchor="ctr"/>
          <a:lstStyle/>
          <a:p>
            <a:endParaRPr/>
          </a:p>
        </p:txBody>
      </p:sp>
      <p:sp>
        <p:nvSpPr>
          <p:cNvPr id="797" name="Freeform 137"/>
          <p:cNvSpPr/>
          <p:nvPr/>
        </p:nvSpPr>
        <p:spPr>
          <a:xfrm>
            <a:off x="3900987" y="2717682"/>
            <a:ext cx="2688138" cy="2603638"/>
          </a:xfrm>
          <a:custGeom>
            <a:avLst/>
            <a:gdLst/>
            <a:ahLst/>
            <a:cxnLst>
              <a:cxn ang="0">
                <a:pos x="wd2" y="hd2"/>
              </a:cxn>
              <a:cxn ang="5400000">
                <a:pos x="wd2" y="hd2"/>
              </a:cxn>
              <a:cxn ang="10800000">
                <a:pos x="wd2" y="hd2"/>
              </a:cxn>
              <a:cxn ang="16200000">
                <a:pos x="wd2" y="hd2"/>
              </a:cxn>
            </a:cxnLst>
            <a:rect l="0" t="0" r="r" b="b"/>
            <a:pathLst>
              <a:path w="21600" h="21600" extrusionOk="0">
                <a:moveTo>
                  <a:pt x="13673" y="10475"/>
                </a:moveTo>
                <a:cubicBezTo>
                  <a:pt x="13652" y="12112"/>
                  <a:pt x="12350" y="13422"/>
                  <a:pt x="10765" y="13400"/>
                </a:cubicBezTo>
                <a:cubicBezTo>
                  <a:pt x="9180" y="13379"/>
                  <a:pt x="7911" y="12034"/>
                  <a:pt x="7932" y="10398"/>
                </a:cubicBezTo>
                <a:cubicBezTo>
                  <a:pt x="7953" y="8761"/>
                  <a:pt x="9255" y="7451"/>
                  <a:pt x="10840" y="7473"/>
                </a:cubicBezTo>
                <a:cubicBezTo>
                  <a:pt x="11285" y="7479"/>
                  <a:pt x="11722" y="7591"/>
                  <a:pt x="12118" y="7802"/>
                </a:cubicBezTo>
                <a:lnTo>
                  <a:pt x="12096" y="7764"/>
                </a:lnTo>
                <a:cubicBezTo>
                  <a:pt x="9374" y="6075"/>
                  <a:pt x="7508" y="3236"/>
                  <a:pt x="6995" y="0"/>
                </a:cubicBezTo>
                <a:cubicBezTo>
                  <a:pt x="2908" y="1589"/>
                  <a:pt x="0" y="5663"/>
                  <a:pt x="0" y="10439"/>
                </a:cubicBezTo>
                <a:cubicBezTo>
                  <a:pt x="0" y="16597"/>
                  <a:pt x="4836" y="21600"/>
                  <a:pt x="10800" y="21600"/>
                </a:cubicBezTo>
                <a:cubicBezTo>
                  <a:pt x="16746" y="21600"/>
                  <a:pt x="21568" y="16618"/>
                  <a:pt x="21600" y="10521"/>
                </a:cubicBezTo>
                <a:lnTo>
                  <a:pt x="13694" y="10521"/>
                </a:lnTo>
                <a:close/>
              </a:path>
            </a:pathLst>
          </a:custGeom>
          <a:solidFill>
            <a:srgbClr val="00B050"/>
          </a:solidFill>
          <a:ln w="12700">
            <a:solidFill>
              <a:srgbClr val="00B050"/>
            </a:solidFill>
            <a:miter lim="400000"/>
          </a:ln>
        </p:spPr>
        <p:txBody>
          <a:bodyPr lIns="45718" tIns="45718" rIns="45718" bIns="45718" anchor="ctr"/>
          <a:lstStyle/>
          <a:p>
            <a:endParaRPr/>
          </a:p>
        </p:txBody>
      </p:sp>
      <p:sp>
        <p:nvSpPr>
          <p:cNvPr id="798" name="Freeform 138"/>
          <p:cNvSpPr/>
          <p:nvPr/>
        </p:nvSpPr>
        <p:spPr>
          <a:xfrm>
            <a:off x="4751881" y="1170015"/>
            <a:ext cx="2688236" cy="2497882"/>
          </a:xfrm>
          <a:custGeom>
            <a:avLst/>
            <a:gdLst/>
            <a:ahLst/>
            <a:cxnLst>
              <a:cxn ang="0">
                <a:pos x="wd2" y="hd2"/>
              </a:cxn>
              <a:cxn ang="5400000">
                <a:pos x="wd2" y="hd2"/>
              </a:cxn>
              <a:cxn ang="10800000">
                <a:pos x="wd2" y="hd2"/>
              </a:cxn>
              <a:cxn ang="16200000">
                <a:pos x="wd2" y="hd2"/>
              </a:cxn>
            </a:cxnLst>
            <a:rect l="0" t="0" r="r" b="b"/>
            <a:pathLst>
              <a:path w="21598" h="21600" extrusionOk="0">
                <a:moveTo>
                  <a:pt x="9217" y="14226"/>
                </a:moveTo>
                <a:cubicBezTo>
                  <a:pt x="9024" y="14055"/>
                  <a:pt x="8875" y="13936"/>
                  <a:pt x="8768" y="13821"/>
                </a:cubicBezTo>
                <a:cubicBezTo>
                  <a:pt x="7646" y="12613"/>
                  <a:pt x="7646" y="10656"/>
                  <a:pt x="8768" y="9448"/>
                </a:cubicBezTo>
                <a:cubicBezTo>
                  <a:pt x="9890" y="8241"/>
                  <a:pt x="11709" y="8241"/>
                  <a:pt x="12830" y="9448"/>
                </a:cubicBezTo>
                <a:cubicBezTo>
                  <a:pt x="13952" y="10656"/>
                  <a:pt x="13952" y="12614"/>
                  <a:pt x="12830" y="13821"/>
                </a:cubicBezTo>
                <a:cubicBezTo>
                  <a:pt x="12723" y="13937"/>
                  <a:pt x="12574" y="14055"/>
                  <a:pt x="12381" y="14226"/>
                </a:cubicBezTo>
                <a:lnTo>
                  <a:pt x="12384" y="14226"/>
                </a:lnTo>
                <a:lnTo>
                  <a:pt x="12916" y="15253"/>
                </a:lnTo>
                <a:lnTo>
                  <a:pt x="12401" y="14245"/>
                </a:lnTo>
                <a:cubicBezTo>
                  <a:pt x="15177" y="12599"/>
                  <a:pt x="18485" y="12346"/>
                  <a:pt x="21449" y="13554"/>
                </a:cubicBezTo>
                <a:cubicBezTo>
                  <a:pt x="21548" y="12916"/>
                  <a:pt x="21598" y="12270"/>
                  <a:pt x="21598" y="11624"/>
                </a:cubicBezTo>
                <a:cubicBezTo>
                  <a:pt x="21598" y="5204"/>
                  <a:pt x="16763" y="0"/>
                  <a:pt x="10799" y="0"/>
                </a:cubicBezTo>
                <a:cubicBezTo>
                  <a:pt x="4835" y="0"/>
                  <a:pt x="0" y="5205"/>
                  <a:pt x="0" y="11624"/>
                </a:cubicBezTo>
                <a:cubicBezTo>
                  <a:pt x="-2" y="15708"/>
                  <a:pt x="1986" y="19495"/>
                  <a:pt x="5238" y="21600"/>
                </a:cubicBezTo>
                <a:lnTo>
                  <a:pt x="9214" y="14226"/>
                </a:lnTo>
                <a:close/>
              </a:path>
            </a:pathLst>
          </a:custGeom>
          <a:solidFill>
            <a:srgbClr val="EB2C40"/>
          </a:solidFill>
          <a:ln w="12700">
            <a:miter lim="400000"/>
          </a:ln>
        </p:spPr>
        <p:txBody>
          <a:bodyPr lIns="45718" tIns="45718" rIns="45718" bIns="45718" anchor="ctr"/>
          <a:lstStyle/>
          <a:p>
            <a:endParaRPr/>
          </a:p>
        </p:txBody>
      </p:sp>
      <p:sp>
        <p:nvSpPr>
          <p:cNvPr id="799" name="Freeform 140"/>
          <p:cNvSpPr/>
          <p:nvPr/>
        </p:nvSpPr>
        <p:spPr>
          <a:xfrm>
            <a:off x="5654422" y="2070113"/>
            <a:ext cx="888092" cy="888093"/>
          </a:xfrm>
          <a:prstGeom prst="ellipse">
            <a:avLst/>
          </a:prstGeom>
          <a:gradFill>
            <a:gsLst>
              <a:gs pos="22846">
                <a:srgbClr val="FFFFFF"/>
              </a:gs>
              <a:gs pos="63322">
                <a:srgbClr val="E6EAEB"/>
              </a:gs>
              <a:gs pos="99960">
                <a:srgbClr val="CDD5D8"/>
              </a:gs>
            </a:gsLst>
            <a:lin ang="2089253"/>
          </a:gradFill>
          <a:ln w="12700">
            <a:miter lim="400000"/>
          </a:ln>
          <a:effectLst>
            <a:outerShdw blurRad="152400" dist="90035" dir="2315233" rotWithShape="0">
              <a:srgbClr val="000000">
                <a:alpha val="38297"/>
              </a:srgbClr>
            </a:outerShdw>
          </a:effectLst>
        </p:spPr>
        <p:txBody>
          <a:bodyPr lIns="45718" tIns="45718" rIns="45718" bIns="45718" anchor="ctr"/>
          <a:lstStyle/>
          <a:p>
            <a:pPr>
              <a:defRPr>
                <a:solidFill>
                  <a:srgbClr val="FFFFFF"/>
                </a:solidFill>
              </a:defRPr>
            </a:pPr>
            <a:endParaRPr/>
          </a:p>
        </p:txBody>
      </p:sp>
      <p:sp>
        <p:nvSpPr>
          <p:cNvPr id="800" name="Freeform 141"/>
          <p:cNvSpPr/>
          <p:nvPr/>
        </p:nvSpPr>
        <p:spPr>
          <a:xfrm>
            <a:off x="6497916" y="3520333"/>
            <a:ext cx="888093" cy="888093"/>
          </a:xfrm>
          <a:prstGeom prst="ellipse">
            <a:avLst/>
          </a:prstGeom>
          <a:gradFill>
            <a:gsLst>
              <a:gs pos="22846">
                <a:srgbClr val="FFFFFF"/>
              </a:gs>
              <a:gs pos="63322">
                <a:srgbClr val="E6EAEB"/>
              </a:gs>
              <a:gs pos="99960">
                <a:srgbClr val="CDD5D8"/>
              </a:gs>
            </a:gsLst>
            <a:lin ang="2089253"/>
          </a:gradFill>
          <a:ln w="12700">
            <a:miter lim="400000"/>
          </a:ln>
          <a:effectLst>
            <a:outerShdw blurRad="152400" dist="90035" dir="2315233" rotWithShape="0">
              <a:srgbClr val="000000">
                <a:alpha val="38297"/>
              </a:srgbClr>
            </a:outerShdw>
          </a:effectLst>
        </p:spPr>
        <p:txBody>
          <a:bodyPr lIns="45718" tIns="45718" rIns="45718" bIns="45718" anchor="ctr"/>
          <a:lstStyle/>
          <a:p>
            <a:pPr>
              <a:defRPr>
                <a:solidFill>
                  <a:srgbClr val="FFFFFF"/>
                </a:solidFill>
              </a:defRPr>
            </a:pPr>
            <a:endParaRPr/>
          </a:p>
        </p:txBody>
      </p:sp>
      <p:sp>
        <p:nvSpPr>
          <p:cNvPr id="801" name="Freeform 142"/>
          <p:cNvSpPr/>
          <p:nvPr/>
        </p:nvSpPr>
        <p:spPr>
          <a:xfrm>
            <a:off x="4801061" y="3535131"/>
            <a:ext cx="888091" cy="888093"/>
          </a:xfrm>
          <a:prstGeom prst="ellipse">
            <a:avLst/>
          </a:prstGeom>
          <a:gradFill>
            <a:gsLst>
              <a:gs pos="22846">
                <a:srgbClr val="FFFFFF"/>
              </a:gs>
              <a:gs pos="63322">
                <a:srgbClr val="E6EAEB"/>
              </a:gs>
              <a:gs pos="99960">
                <a:srgbClr val="CDD5D8"/>
              </a:gs>
            </a:gsLst>
            <a:lin ang="2089253"/>
          </a:gradFill>
          <a:ln w="12700">
            <a:miter lim="400000"/>
          </a:ln>
          <a:effectLst>
            <a:outerShdw blurRad="152400" dist="90035" dir="2315233" rotWithShape="0">
              <a:srgbClr val="000000">
                <a:alpha val="38297"/>
              </a:srgbClr>
            </a:outerShdw>
          </a:effectLst>
        </p:spPr>
        <p:txBody>
          <a:bodyPr lIns="45718" tIns="45718" rIns="45718" bIns="45718" anchor="ctr"/>
          <a:lstStyle/>
          <a:p>
            <a:pPr>
              <a:defRPr>
                <a:solidFill>
                  <a:srgbClr val="FFFFFF"/>
                </a:solidFill>
              </a:defRPr>
            </a:pPr>
            <a:endParaRPr/>
          </a:p>
        </p:txBody>
      </p:sp>
      <p:sp>
        <p:nvSpPr>
          <p:cNvPr id="808" name="Google Shape;47;p1"/>
          <p:cNvSpPr txBox="1"/>
          <p:nvPr/>
        </p:nvSpPr>
        <p:spPr>
          <a:xfrm>
            <a:off x="3856203" y="1493675"/>
            <a:ext cx="4484529" cy="64628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699" tIns="45699" rIns="45699" bIns="45699" numCol="1" anchor="t">
            <a:spAutoFit/>
          </a:bodyPr>
          <a:lstStyle>
            <a:lvl1pPr algn="ctr">
              <a:defRPr sz="2000">
                <a:solidFill>
                  <a:srgbClr val="FFFFFF"/>
                </a:solidFill>
                <a:latin typeface="Avenir Next Regular"/>
                <a:ea typeface="Avenir Next Regular"/>
                <a:cs typeface="Avenir Next Regular"/>
                <a:sym typeface="Avenir Next Regular"/>
              </a:defRPr>
            </a:lvl1pPr>
          </a:lstStyle>
          <a:p>
            <a:pPr algn="ctr"/>
            <a:r>
              <a:rPr lang="en-CA" sz="1600" dirty="0"/>
              <a:t>STRUCTURE</a:t>
            </a:r>
          </a:p>
          <a:p>
            <a:r>
              <a:rPr dirty="0"/>
              <a:t>     </a:t>
            </a:r>
          </a:p>
        </p:txBody>
      </p:sp>
      <p:sp>
        <p:nvSpPr>
          <p:cNvPr id="811" name="Google Shape;47;p1"/>
          <p:cNvSpPr txBox="1"/>
          <p:nvPr/>
        </p:nvSpPr>
        <p:spPr>
          <a:xfrm>
            <a:off x="3688788" y="4655475"/>
            <a:ext cx="2674541" cy="64628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699" tIns="45699" rIns="45699" bIns="45699" numCol="1" anchor="t">
            <a:spAutoFit/>
          </a:bodyPr>
          <a:lstStyle>
            <a:lvl1pPr algn="ctr">
              <a:defRPr sz="2000">
                <a:solidFill>
                  <a:srgbClr val="FFFFFF"/>
                </a:solidFill>
                <a:latin typeface="Avenir Next Regular"/>
                <a:ea typeface="Avenir Next Regular"/>
                <a:cs typeface="Avenir Next Regular"/>
                <a:sym typeface="Avenir Next Regular"/>
              </a:defRPr>
            </a:lvl1pPr>
          </a:lstStyle>
          <a:p>
            <a:pPr algn="ctr"/>
            <a:r>
              <a:rPr lang="en-CA" sz="1600" dirty="0"/>
              <a:t>OUTCOME</a:t>
            </a:r>
          </a:p>
          <a:p>
            <a:r>
              <a:rPr dirty="0"/>
              <a:t>   </a:t>
            </a:r>
          </a:p>
        </p:txBody>
      </p:sp>
      <p:sp>
        <p:nvSpPr>
          <p:cNvPr id="814" name="Google Shape;47;p1"/>
          <p:cNvSpPr txBox="1"/>
          <p:nvPr/>
        </p:nvSpPr>
        <p:spPr>
          <a:xfrm>
            <a:off x="6231360" y="4603121"/>
            <a:ext cx="2249370" cy="11387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699" tIns="45699" rIns="45699" bIns="45699" numCol="1" anchor="t">
            <a:spAutoFit/>
          </a:bodyPr>
          <a:lstStyle>
            <a:lvl1pPr algn="ctr">
              <a:defRPr sz="2000">
                <a:solidFill>
                  <a:srgbClr val="FFFFFF"/>
                </a:solidFill>
                <a:latin typeface="Avenir Next Regular"/>
                <a:ea typeface="Avenir Next Regular"/>
                <a:cs typeface="Avenir Next Regular"/>
                <a:sym typeface="Avenir Next Regular"/>
              </a:defRPr>
            </a:lvl1pPr>
          </a:lstStyle>
          <a:p>
            <a:pPr algn="ctr"/>
            <a:r>
              <a:rPr lang="en-CA" sz="1600" dirty="0"/>
              <a:t>PROCESS</a:t>
            </a:r>
          </a:p>
          <a:p>
            <a:pPr algn="ctr"/>
            <a:endParaRPr lang="en-CA" sz="1600" dirty="0"/>
          </a:p>
          <a:p>
            <a:pPr algn="ctr"/>
            <a:endParaRPr lang="en-CA" sz="1600" dirty="0"/>
          </a:p>
          <a:p>
            <a:r>
              <a:rPr sz="1600" dirty="0"/>
              <a:t>  </a:t>
            </a:r>
            <a:r>
              <a:rPr dirty="0"/>
              <a:t>   </a:t>
            </a:r>
          </a:p>
        </p:txBody>
      </p:sp>
      <p:pic>
        <p:nvPicPr>
          <p:cNvPr id="25" name="Picture 24" descr="Icon&#10;&#10;Description automatically generated">
            <a:extLst>
              <a:ext uri="{FF2B5EF4-FFF2-40B4-BE49-F238E27FC236}">
                <a16:creationId xmlns="" xmlns:a16="http://schemas.microsoft.com/office/drawing/2014/main" id="{21B066E9-4213-4D94-B13C-E18666CE34F7}"/>
              </a:ext>
            </a:extLst>
          </p:cNvPr>
          <p:cNvPicPr>
            <a:picLocks noChangeAspect="1"/>
          </p:cNvPicPr>
          <p:nvPr/>
        </p:nvPicPr>
        <p:blipFill>
          <a:blip r:embed="rId3"/>
          <a:stretch>
            <a:fillRect/>
          </a:stretch>
        </p:blipFill>
        <p:spPr>
          <a:xfrm>
            <a:off x="4882379" y="3680570"/>
            <a:ext cx="691679" cy="691679"/>
          </a:xfrm>
          <a:prstGeom prst="rect">
            <a:avLst/>
          </a:prstGeom>
        </p:spPr>
      </p:pic>
      <p:pic>
        <p:nvPicPr>
          <p:cNvPr id="26" name="Picture 25" descr="Icon&#10;&#10;Description automatically generated">
            <a:extLst>
              <a:ext uri="{FF2B5EF4-FFF2-40B4-BE49-F238E27FC236}">
                <a16:creationId xmlns="" xmlns:a16="http://schemas.microsoft.com/office/drawing/2014/main" id="{A4F12FB1-69D9-4FD7-963C-230F1746C370}"/>
              </a:ext>
            </a:extLst>
          </p:cNvPr>
          <p:cNvPicPr>
            <a:picLocks noChangeAspect="1"/>
          </p:cNvPicPr>
          <p:nvPr/>
        </p:nvPicPr>
        <p:blipFill>
          <a:blip r:embed="rId4"/>
          <a:stretch>
            <a:fillRect/>
          </a:stretch>
        </p:blipFill>
        <p:spPr>
          <a:xfrm>
            <a:off x="5733107" y="2146787"/>
            <a:ext cx="713799" cy="715782"/>
          </a:xfrm>
          <a:prstGeom prst="rect">
            <a:avLst/>
          </a:prstGeom>
        </p:spPr>
      </p:pic>
      <p:pic>
        <p:nvPicPr>
          <p:cNvPr id="27" name="Picture 26" descr="Icon&#10;&#10;Description automatically generated">
            <a:extLst>
              <a:ext uri="{FF2B5EF4-FFF2-40B4-BE49-F238E27FC236}">
                <a16:creationId xmlns="" xmlns:a16="http://schemas.microsoft.com/office/drawing/2014/main" id="{6367054E-2474-4601-9EAA-A2222BD979DF}"/>
              </a:ext>
            </a:extLst>
          </p:cNvPr>
          <p:cNvPicPr>
            <a:picLocks noChangeAspect="1"/>
          </p:cNvPicPr>
          <p:nvPr/>
        </p:nvPicPr>
        <p:blipFill>
          <a:blip r:embed="rId5"/>
          <a:stretch>
            <a:fillRect/>
          </a:stretch>
        </p:blipFill>
        <p:spPr>
          <a:xfrm>
            <a:off x="6576089" y="3603448"/>
            <a:ext cx="738575" cy="738575"/>
          </a:xfrm>
          <a:prstGeom prst="rect">
            <a:avLst/>
          </a:prstGeom>
        </p:spPr>
      </p:pic>
      <p:sp>
        <p:nvSpPr>
          <p:cNvPr id="29" name="TextBox 28">
            <a:extLst>
              <a:ext uri="{FF2B5EF4-FFF2-40B4-BE49-F238E27FC236}">
                <a16:creationId xmlns="" xmlns:a16="http://schemas.microsoft.com/office/drawing/2014/main" id="{04515C4D-5382-4CA7-BF54-DA565178DEDE}"/>
              </a:ext>
            </a:extLst>
          </p:cNvPr>
          <p:cNvSpPr txBox="1"/>
          <p:nvPr/>
        </p:nvSpPr>
        <p:spPr>
          <a:xfrm>
            <a:off x="84801" y="564979"/>
            <a:ext cx="3671231" cy="26776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lvl="0" indent="0" algn="ctr">
              <a:buNone/>
            </a:pPr>
            <a:r>
              <a:rPr lang="en-CA" sz="3600" dirty="0">
                <a:solidFill>
                  <a:srgbClr val="06A3B0"/>
                </a:solidFill>
              </a:rPr>
              <a:t> </a:t>
            </a:r>
          </a:p>
          <a:p>
            <a:pPr marL="0" lvl="0" indent="0" algn="ctr">
              <a:buNone/>
            </a:pPr>
            <a:r>
              <a:rPr lang="en-CA" sz="4400" dirty="0">
                <a:solidFill>
                  <a:srgbClr val="06A3B0"/>
                </a:solidFill>
              </a:rPr>
              <a:t>QUEST</a:t>
            </a:r>
          </a:p>
          <a:p>
            <a:pPr marL="0" lvl="0" indent="0" algn="ctr">
              <a:buNone/>
            </a:pPr>
            <a:r>
              <a:rPr lang="en-CA" sz="4400" dirty="0"/>
              <a:t>quality </a:t>
            </a:r>
          </a:p>
          <a:p>
            <a:pPr marL="0" lvl="0" indent="0" algn="ctr">
              <a:buNone/>
            </a:pPr>
            <a:r>
              <a:rPr lang="en-CA" sz="4400" dirty="0"/>
              <a:t>perspectives </a:t>
            </a:r>
          </a:p>
        </p:txBody>
      </p:sp>
      <p:sp>
        <p:nvSpPr>
          <p:cNvPr id="5" name="TextBox 4">
            <a:extLst>
              <a:ext uri="{FF2B5EF4-FFF2-40B4-BE49-F238E27FC236}">
                <a16:creationId xmlns="" xmlns:a16="http://schemas.microsoft.com/office/drawing/2014/main" id="{039ABB2D-AA89-403B-AFAC-DABA595B2853}"/>
              </a:ext>
            </a:extLst>
          </p:cNvPr>
          <p:cNvSpPr txBox="1"/>
          <p:nvPr/>
        </p:nvSpPr>
        <p:spPr>
          <a:xfrm>
            <a:off x="4690083" y="300025"/>
            <a:ext cx="2851678" cy="1107996"/>
          </a:xfrm>
          <a:prstGeom prst="rect">
            <a:avLst/>
          </a:prstGeom>
          <a:noFill/>
        </p:spPr>
        <p:txBody>
          <a:bodyPr wrap="none" rtlCol="0">
            <a:spAutoFit/>
          </a:bodyPr>
          <a:lstStyle/>
          <a:p>
            <a:pPr algn="ctr"/>
            <a:r>
              <a:rPr lang="en-CA" sz="2400" dirty="0"/>
              <a:t>Environmental </a:t>
            </a:r>
          </a:p>
          <a:p>
            <a:pPr algn="ctr"/>
            <a:r>
              <a:rPr lang="en-CA" sz="2400" dirty="0"/>
              <a:t>factors and resources</a:t>
            </a:r>
          </a:p>
          <a:p>
            <a:endParaRPr lang="en-CA" dirty="0"/>
          </a:p>
        </p:txBody>
      </p:sp>
      <p:sp>
        <p:nvSpPr>
          <p:cNvPr id="6" name="TextBox 5">
            <a:extLst>
              <a:ext uri="{FF2B5EF4-FFF2-40B4-BE49-F238E27FC236}">
                <a16:creationId xmlns="" xmlns:a16="http://schemas.microsoft.com/office/drawing/2014/main" id="{A6B45EB0-EC19-4A54-8991-FF6DD98C99CC}"/>
              </a:ext>
            </a:extLst>
          </p:cNvPr>
          <p:cNvSpPr txBox="1"/>
          <p:nvPr/>
        </p:nvSpPr>
        <p:spPr>
          <a:xfrm>
            <a:off x="8249296" y="4392793"/>
            <a:ext cx="2032993" cy="1107996"/>
          </a:xfrm>
          <a:prstGeom prst="rect">
            <a:avLst/>
          </a:prstGeom>
          <a:noFill/>
        </p:spPr>
        <p:txBody>
          <a:bodyPr wrap="none" rtlCol="0">
            <a:spAutoFit/>
          </a:bodyPr>
          <a:lstStyle/>
          <a:p>
            <a:pPr algn="ctr"/>
            <a:r>
              <a:rPr lang="en-CA" sz="2400" dirty="0"/>
              <a:t>How service is </a:t>
            </a:r>
          </a:p>
          <a:p>
            <a:pPr algn="ctr"/>
            <a:r>
              <a:rPr lang="en-CA" sz="2400" dirty="0"/>
              <a:t>delivered</a:t>
            </a:r>
          </a:p>
          <a:p>
            <a:endParaRPr lang="en-CA" dirty="0"/>
          </a:p>
        </p:txBody>
      </p:sp>
      <p:sp>
        <p:nvSpPr>
          <p:cNvPr id="7" name="TextBox 6">
            <a:extLst>
              <a:ext uri="{FF2B5EF4-FFF2-40B4-BE49-F238E27FC236}">
                <a16:creationId xmlns="" xmlns:a16="http://schemas.microsoft.com/office/drawing/2014/main" id="{EFEC7BB7-5F5D-4B79-BC70-9F8DE8AB4C69}"/>
              </a:ext>
            </a:extLst>
          </p:cNvPr>
          <p:cNvSpPr txBox="1"/>
          <p:nvPr/>
        </p:nvSpPr>
        <p:spPr>
          <a:xfrm>
            <a:off x="1491727" y="4423224"/>
            <a:ext cx="2462342" cy="1107996"/>
          </a:xfrm>
          <a:prstGeom prst="rect">
            <a:avLst/>
          </a:prstGeom>
          <a:noFill/>
        </p:spPr>
        <p:txBody>
          <a:bodyPr wrap="none" rtlCol="0">
            <a:spAutoFit/>
          </a:bodyPr>
          <a:lstStyle/>
          <a:p>
            <a:pPr algn="ctr"/>
            <a:r>
              <a:rPr lang="en-CA" sz="2400" dirty="0"/>
              <a:t>Changes resulting </a:t>
            </a:r>
          </a:p>
          <a:p>
            <a:pPr algn="ctr"/>
            <a:r>
              <a:rPr lang="en-CA" sz="2400" dirty="0"/>
              <a:t>from service</a:t>
            </a:r>
          </a:p>
          <a:p>
            <a:endParaRPr lang="en-CA" dirty="0"/>
          </a:p>
        </p:txBody>
      </p:sp>
      <p:pic>
        <p:nvPicPr>
          <p:cNvPr id="8" name="Picture 7">
            <a:extLst>
              <a:ext uri="{FF2B5EF4-FFF2-40B4-BE49-F238E27FC236}">
                <a16:creationId xmlns="" xmlns:a16="http://schemas.microsoft.com/office/drawing/2014/main" id="{DFC23714-2D69-4F5E-85FA-4B42B35EE35F}"/>
              </a:ext>
            </a:extLst>
          </p:cNvPr>
          <p:cNvPicPr/>
          <p:nvPr/>
        </p:nvPicPr>
        <p:blipFill>
          <a:blip r:embed="rId6"/>
          <a:stretch>
            <a:fillRect/>
          </a:stretch>
        </p:blipFill>
        <p:spPr bwMode="auto">
          <a:xfrm>
            <a:off x="8790608" y="929527"/>
            <a:ext cx="3128917" cy="1788155"/>
          </a:xfrm>
          <a:prstGeom prst="rect">
            <a:avLst/>
          </a:prstGeom>
          <a:noFill/>
          <a:ln>
            <a:noFill/>
          </a:ln>
        </p:spPr>
      </p:pic>
    </p:spTree>
    <p:extLst>
      <p:ext uri="{BB962C8B-B14F-4D97-AF65-F5344CB8AC3E}">
        <p14:creationId xmlns:p14="http://schemas.microsoft.com/office/powerpoint/2010/main" val="411592057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0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 grpId="0"/>
      <p:bldP spid="811" grpId="0"/>
      <p:bldP spid="814" grpId="0"/>
      <p:bldP spid="5" grpId="0"/>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 xmlns:a16="http://schemas.microsoft.com/office/drawing/2014/main" id="{E8727498-4C3B-7044-A93B-FD52E1C9D0B9}"/>
              </a:ext>
            </a:extLst>
          </p:cNvPr>
          <p:cNvSpPr>
            <a:spLocks noGrp="1"/>
          </p:cNvSpPr>
          <p:nvPr>
            <p:ph type="ftr" sz="quarter" idx="10"/>
          </p:nvPr>
        </p:nvSpPr>
        <p:spPr/>
        <p:txBody>
          <a:bodyPr/>
          <a:lstStyle/>
          <a:p>
            <a:r>
              <a:rPr lang="en-GB" dirty="0">
                <a:ea typeface="Tahoma Regular" charset="0"/>
                <a:cs typeface="Tahoma Regular" charset="0"/>
              </a:rPr>
              <a:t>World Federation of Occupational Therapists  |  www.wfot.org  |</a:t>
            </a:r>
          </a:p>
        </p:txBody>
      </p:sp>
      <p:sp>
        <p:nvSpPr>
          <p:cNvPr id="9" name="Rectangle 8">
            <a:extLst>
              <a:ext uri="{FF2B5EF4-FFF2-40B4-BE49-F238E27FC236}">
                <a16:creationId xmlns="" xmlns:a16="http://schemas.microsoft.com/office/drawing/2014/main" id="{05079939-99CD-4E05-80FC-B74DBC3A7D8E}"/>
              </a:ext>
            </a:extLst>
          </p:cNvPr>
          <p:cNvSpPr/>
          <p:nvPr/>
        </p:nvSpPr>
        <p:spPr>
          <a:xfrm>
            <a:off x="5525590" y="3749040"/>
            <a:ext cx="5752010" cy="2164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1" name="Picture 10">
            <a:extLst>
              <a:ext uri="{FF2B5EF4-FFF2-40B4-BE49-F238E27FC236}">
                <a16:creationId xmlns="" xmlns:a16="http://schemas.microsoft.com/office/drawing/2014/main" id="{9FEF0304-1948-454C-A58A-79A1DF45D60B}"/>
              </a:ext>
            </a:extLst>
          </p:cNvPr>
          <p:cNvPicPr>
            <a:picLocks noChangeAspect="1"/>
          </p:cNvPicPr>
          <p:nvPr/>
        </p:nvPicPr>
        <p:blipFill rotWithShape="1">
          <a:blip r:embed="rId4"/>
          <a:srcRect t="5926"/>
          <a:stretch/>
        </p:blipFill>
        <p:spPr>
          <a:xfrm>
            <a:off x="3192908" y="0"/>
            <a:ext cx="6604235" cy="6451600"/>
          </a:xfrm>
          <a:prstGeom prst="rect">
            <a:avLst/>
          </a:prstGeom>
        </p:spPr>
      </p:pic>
      <p:sp>
        <p:nvSpPr>
          <p:cNvPr id="12" name="Oval 11">
            <a:extLst>
              <a:ext uri="{FF2B5EF4-FFF2-40B4-BE49-F238E27FC236}">
                <a16:creationId xmlns="" xmlns:a16="http://schemas.microsoft.com/office/drawing/2014/main" id="{98EB562D-22CC-46F0-9FE0-B06A9EBDC1DF}"/>
              </a:ext>
            </a:extLst>
          </p:cNvPr>
          <p:cNvSpPr/>
          <p:nvPr/>
        </p:nvSpPr>
        <p:spPr>
          <a:xfrm flipH="1" flipV="1">
            <a:off x="5783825" y="1508019"/>
            <a:ext cx="1422400" cy="138974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 xmlns:a16="http://schemas.microsoft.com/office/drawing/2014/main" id="{932CC4B9-16E2-45F5-B96F-1A9F003501BC}"/>
              </a:ext>
            </a:extLst>
          </p:cNvPr>
          <p:cNvSpPr/>
          <p:nvPr/>
        </p:nvSpPr>
        <p:spPr>
          <a:xfrm>
            <a:off x="6903587" y="2700145"/>
            <a:ext cx="1422400" cy="149134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 xmlns:a16="http://schemas.microsoft.com/office/drawing/2014/main" id="{108E8FC4-8C47-49EC-B26A-4CC0DF9A9855}"/>
              </a:ext>
            </a:extLst>
          </p:cNvPr>
          <p:cNvSpPr/>
          <p:nvPr/>
        </p:nvSpPr>
        <p:spPr>
          <a:xfrm>
            <a:off x="7611827" y="3980222"/>
            <a:ext cx="2182356" cy="20925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 xmlns:a16="http://schemas.microsoft.com/office/drawing/2014/main" id="{33F439B2-B9B7-4F74-BC8A-13F9CA09BF29}"/>
              </a:ext>
            </a:extLst>
          </p:cNvPr>
          <p:cNvSpPr txBox="1"/>
          <p:nvPr/>
        </p:nvSpPr>
        <p:spPr>
          <a:xfrm>
            <a:off x="591670" y="1138424"/>
            <a:ext cx="2657972" cy="1323439"/>
          </a:xfrm>
          <a:prstGeom prst="rect">
            <a:avLst/>
          </a:prstGeom>
          <a:noFill/>
        </p:spPr>
        <p:txBody>
          <a:bodyPr wrap="none" rtlCol="0">
            <a:spAutoFit/>
          </a:bodyPr>
          <a:lstStyle/>
          <a:p>
            <a:pPr algn="ctr"/>
            <a:r>
              <a:rPr lang="en-CA" sz="4000" dirty="0"/>
              <a:t>Framework </a:t>
            </a:r>
          </a:p>
          <a:p>
            <a:pPr algn="ctr"/>
            <a:r>
              <a:rPr lang="en-CA" sz="4000" dirty="0"/>
              <a:t>Design</a:t>
            </a:r>
          </a:p>
        </p:txBody>
      </p:sp>
      <p:sp>
        <p:nvSpPr>
          <p:cNvPr id="16" name="Rectangle 15">
            <a:extLst>
              <a:ext uri="{FF2B5EF4-FFF2-40B4-BE49-F238E27FC236}">
                <a16:creationId xmlns="" xmlns:a16="http://schemas.microsoft.com/office/drawing/2014/main" id="{82932867-CFCA-4973-AB21-C0C8628BE1A7}"/>
              </a:ext>
            </a:extLst>
          </p:cNvPr>
          <p:cNvSpPr/>
          <p:nvPr/>
        </p:nvSpPr>
        <p:spPr>
          <a:xfrm>
            <a:off x="9895562" y="1232616"/>
            <a:ext cx="2008340" cy="1378698"/>
          </a:xfrm>
          <a:prstGeom prst="rect">
            <a:avLst/>
          </a:prstGeom>
          <a:solidFill>
            <a:schemeClr val="bg1"/>
          </a:solidFill>
          <a:ln w="38100">
            <a:solidFill>
              <a:srgbClr val="06A3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TextBox 4">
            <a:extLst>
              <a:ext uri="{FF2B5EF4-FFF2-40B4-BE49-F238E27FC236}">
                <a16:creationId xmlns="" xmlns:a16="http://schemas.microsoft.com/office/drawing/2014/main" id="{A8CCD609-BFF2-4069-9CAD-62EC8FF14F53}"/>
              </a:ext>
            </a:extLst>
          </p:cNvPr>
          <p:cNvSpPr txBox="1"/>
          <p:nvPr/>
        </p:nvSpPr>
        <p:spPr>
          <a:xfrm>
            <a:off x="9895562" y="1350640"/>
            <a:ext cx="2010422" cy="954107"/>
          </a:xfrm>
          <a:prstGeom prst="rect">
            <a:avLst/>
          </a:prstGeom>
          <a:noFill/>
        </p:spPr>
        <p:txBody>
          <a:bodyPr wrap="none" rtlCol="0">
            <a:spAutoFit/>
          </a:bodyPr>
          <a:lstStyle/>
          <a:p>
            <a:pPr algn="ctr"/>
            <a:r>
              <a:rPr lang="en-CA" sz="2800" dirty="0">
                <a:solidFill>
                  <a:srgbClr val="06A3B0"/>
                </a:solidFill>
              </a:rPr>
              <a:t>Quality </a:t>
            </a:r>
          </a:p>
          <a:p>
            <a:pPr algn="ctr"/>
            <a:r>
              <a:rPr lang="en-CA" sz="2800" dirty="0">
                <a:solidFill>
                  <a:srgbClr val="06A3B0"/>
                </a:solidFill>
              </a:rPr>
              <a:t>perspectives</a:t>
            </a:r>
          </a:p>
        </p:txBody>
      </p:sp>
      <p:cxnSp>
        <p:nvCxnSpPr>
          <p:cNvPr id="8" name="Straight Connector 7">
            <a:extLst>
              <a:ext uri="{FF2B5EF4-FFF2-40B4-BE49-F238E27FC236}">
                <a16:creationId xmlns="" xmlns:a16="http://schemas.microsoft.com/office/drawing/2014/main" id="{9798D25B-EC46-4139-A243-55CE3C237E45}"/>
              </a:ext>
            </a:extLst>
          </p:cNvPr>
          <p:cNvCxnSpPr>
            <a:cxnSpLocks/>
          </p:cNvCxnSpPr>
          <p:nvPr/>
        </p:nvCxnSpPr>
        <p:spPr>
          <a:xfrm>
            <a:off x="9322688" y="501191"/>
            <a:ext cx="857877" cy="650744"/>
          </a:xfrm>
          <a:prstGeom prst="line">
            <a:avLst/>
          </a:prstGeom>
          <a:ln w="38100">
            <a:solidFill>
              <a:srgbClr val="06A3B0"/>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 xmlns:a16="http://schemas.microsoft.com/office/drawing/2014/main" id="{689C113E-62DB-4D88-BE60-B1AC72865F16}"/>
              </a:ext>
            </a:extLst>
          </p:cNvPr>
          <p:cNvSpPr/>
          <p:nvPr/>
        </p:nvSpPr>
        <p:spPr>
          <a:xfrm>
            <a:off x="9912734" y="2897761"/>
            <a:ext cx="2008340" cy="1378698"/>
          </a:xfrm>
          <a:prstGeom prst="rect">
            <a:avLst/>
          </a:prstGeom>
          <a:solidFill>
            <a:schemeClr val="bg1"/>
          </a:solidFill>
          <a:ln w="38100">
            <a:solidFill>
              <a:srgbClr val="06A3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3200" dirty="0">
                <a:solidFill>
                  <a:srgbClr val="06A3B0"/>
                </a:solidFill>
              </a:rPr>
              <a:t>Core indicators</a:t>
            </a:r>
          </a:p>
        </p:txBody>
      </p:sp>
      <p:cxnSp>
        <p:nvCxnSpPr>
          <p:cNvPr id="19" name="Straight Connector 18">
            <a:extLst>
              <a:ext uri="{FF2B5EF4-FFF2-40B4-BE49-F238E27FC236}">
                <a16:creationId xmlns="" xmlns:a16="http://schemas.microsoft.com/office/drawing/2014/main" id="{8AF7D0CA-4C4F-4AC0-A6BE-21A5D66E6B39}"/>
              </a:ext>
            </a:extLst>
          </p:cNvPr>
          <p:cNvCxnSpPr>
            <a:cxnSpLocks/>
          </p:cNvCxnSpPr>
          <p:nvPr/>
        </p:nvCxnSpPr>
        <p:spPr>
          <a:xfrm flipH="1">
            <a:off x="9833087" y="4321476"/>
            <a:ext cx="367884" cy="455310"/>
          </a:xfrm>
          <a:prstGeom prst="line">
            <a:avLst/>
          </a:prstGeom>
          <a:ln w="38100">
            <a:solidFill>
              <a:srgbClr val="06A3B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 xmlns:a16="http://schemas.microsoft.com/office/drawing/2014/main" id="{736FC3B1-41F2-4F09-9EFB-B9120FC3A158}"/>
              </a:ext>
            </a:extLst>
          </p:cNvPr>
          <p:cNvCxnSpPr>
            <a:cxnSpLocks/>
          </p:cNvCxnSpPr>
          <p:nvPr/>
        </p:nvCxnSpPr>
        <p:spPr>
          <a:xfrm>
            <a:off x="8396946" y="3596640"/>
            <a:ext cx="1386037" cy="22868"/>
          </a:xfrm>
          <a:prstGeom prst="line">
            <a:avLst/>
          </a:prstGeom>
          <a:ln w="38100">
            <a:solidFill>
              <a:srgbClr val="06A3B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70C80988-5CF5-4A97-BE75-84D587354138}"/>
              </a:ext>
            </a:extLst>
          </p:cNvPr>
          <p:cNvCxnSpPr>
            <a:cxnSpLocks/>
          </p:cNvCxnSpPr>
          <p:nvPr/>
        </p:nvCxnSpPr>
        <p:spPr>
          <a:xfrm>
            <a:off x="7304644" y="2228177"/>
            <a:ext cx="2502819" cy="958049"/>
          </a:xfrm>
          <a:prstGeom prst="line">
            <a:avLst/>
          </a:prstGeom>
          <a:ln w="38100">
            <a:solidFill>
              <a:srgbClr val="06A3B0"/>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 xmlns:a16="http://schemas.microsoft.com/office/drawing/2014/main" id="{C91064EC-60A5-4FAB-981C-76A5FAE36B80}"/>
              </a:ext>
            </a:extLst>
          </p:cNvPr>
          <p:cNvSpPr/>
          <p:nvPr/>
        </p:nvSpPr>
        <p:spPr>
          <a:xfrm>
            <a:off x="739036" y="2989150"/>
            <a:ext cx="2149856" cy="1378698"/>
          </a:xfrm>
          <a:prstGeom prst="rect">
            <a:avLst/>
          </a:prstGeom>
          <a:solidFill>
            <a:schemeClr val="bg1"/>
          </a:solidFill>
          <a:ln w="38100">
            <a:solidFill>
              <a:srgbClr val="06A3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3200" dirty="0">
                <a:solidFill>
                  <a:srgbClr val="06A3B0"/>
                </a:solidFill>
              </a:rPr>
              <a:t>Quality dimensions</a:t>
            </a:r>
          </a:p>
        </p:txBody>
      </p:sp>
      <p:cxnSp>
        <p:nvCxnSpPr>
          <p:cNvPr id="30" name="Straight Connector 29">
            <a:extLst>
              <a:ext uri="{FF2B5EF4-FFF2-40B4-BE49-F238E27FC236}">
                <a16:creationId xmlns="" xmlns:a16="http://schemas.microsoft.com/office/drawing/2014/main" id="{E9866B9D-F2B8-4033-BFFE-60BCD1AB4198}"/>
              </a:ext>
            </a:extLst>
          </p:cNvPr>
          <p:cNvCxnSpPr>
            <a:cxnSpLocks/>
          </p:cNvCxnSpPr>
          <p:nvPr/>
        </p:nvCxnSpPr>
        <p:spPr>
          <a:xfrm>
            <a:off x="2936758" y="3772006"/>
            <a:ext cx="645299" cy="0"/>
          </a:xfrm>
          <a:prstGeom prst="line">
            <a:avLst/>
          </a:prstGeom>
          <a:ln w="38100">
            <a:solidFill>
              <a:srgbClr val="06A3B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2377245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Arc 1"/>
          <p:cNvSpPr/>
          <p:nvPr/>
        </p:nvSpPr>
        <p:spPr>
          <a:xfrm>
            <a:off x="2649414" y="2248714"/>
            <a:ext cx="1663190" cy="2295505"/>
          </a:xfrm>
          <a:custGeom>
            <a:avLst/>
            <a:gdLst/>
            <a:ahLst/>
            <a:cxnLst>
              <a:cxn ang="0">
                <a:pos x="wd2" y="hd2"/>
              </a:cxn>
              <a:cxn ang="5400000">
                <a:pos x="wd2" y="hd2"/>
              </a:cxn>
              <a:cxn ang="10800000">
                <a:pos x="wd2" y="hd2"/>
              </a:cxn>
              <a:cxn ang="16200000">
                <a:pos x="wd2" y="hd2"/>
              </a:cxn>
            </a:cxnLst>
            <a:rect l="0" t="0" r="r" b="b"/>
            <a:pathLst>
              <a:path w="19844" h="19981" extrusionOk="0">
                <a:moveTo>
                  <a:pt x="18376" y="19377"/>
                </a:moveTo>
                <a:cubicBezTo>
                  <a:pt x="11269" y="21262"/>
                  <a:pt x="3413" y="18587"/>
                  <a:pt x="828" y="13403"/>
                </a:cubicBezTo>
                <a:cubicBezTo>
                  <a:pt x="-1756" y="8218"/>
                  <a:pt x="1910" y="2487"/>
                  <a:pt x="9017" y="602"/>
                </a:cubicBezTo>
                <a:cubicBezTo>
                  <a:pt x="12560" y="-338"/>
                  <a:pt x="16476" y="-171"/>
                  <a:pt x="19844" y="1064"/>
                </a:cubicBezTo>
              </a:path>
            </a:pathLst>
          </a:custGeom>
          <a:ln w="95250">
            <a:solidFill>
              <a:srgbClr val="4FACFE"/>
            </a:solidFill>
            <a:miter/>
          </a:ln>
        </p:spPr>
        <p:txBody>
          <a:bodyPr lIns="45719" rIns="45719" anchor="ctr"/>
          <a:lstStyle/>
          <a:p>
            <a:pPr defTabSz="914362">
              <a:defRPr>
                <a:solidFill>
                  <a:srgbClr val="FFFFFF"/>
                </a:solidFill>
              </a:defRPr>
            </a:pPr>
            <a:endParaRPr/>
          </a:p>
        </p:txBody>
      </p:sp>
      <p:sp>
        <p:nvSpPr>
          <p:cNvPr id="185" name="Freeform: Shape 11"/>
          <p:cNvSpPr/>
          <p:nvPr/>
        </p:nvSpPr>
        <p:spPr>
          <a:xfrm>
            <a:off x="4279479" y="957143"/>
            <a:ext cx="861327" cy="1446337"/>
          </a:xfrm>
          <a:custGeom>
            <a:avLst/>
            <a:gdLst/>
            <a:ahLst/>
            <a:cxnLst>
              <a:cxn ang="0">
                <a:pos x="wd2" y="hd2"/>
              </a:cxn>
              <a:cxn ang="5400000">
                <a:pos x="wd2" y="hd2"/>
              </a:cxn>
              <a:cxn ang="10800000">
                <a:pos x="wd2" y="hd2"/>
              </a:cxn>
              <a:cxn ang="16200000">
                <a:pos x="wd2" y="hd2"/>
              </a:cxn>
            </a:cxnLst>
            <a:rect l="0" t="0" r="r" b="b"/>
            <a:pathLst>
              <a:path w="21600" h="21520" extrusionOk="0">
                <a:moveTo>
                  <a:pt x="0" y="21520"/>
                </a:moveTo>
                <a:cubicBezTo>
                  <a:pt x="4072" y="15414"/>
                  <a:pt x="3884" y="7486"/>
                  <a:pt x="11600" y="2935"/>
                </a:cubicBezTo>
                <a:cubicBezTo>
                  <a:pt x="14293" y="1346"/>
                  <a:pt x="17676" y="-80"/>
                  <a:pt x="21600" y="3"/>
                </a:cubicBezTo>
              </a:path>
            </a:pathLst>
          </a:custGeom>
          <a:ln w="19050">
            <a:solidFill>
              <a:srgbClr val="4FACFE"/>
            </a:solidFill>
            <a:miter/>
            <a:tailEnd type="oval"/>
          </a:ln>
        </p:spPr>
        <p:txBody>
          <a:bodyPr lIns="45719" rIns="45719" anchor="ctr"/>
          <a:lstStyle/>
          <a:p>
            <a:pPr defTabSz="914362">
              <a:defRPr>
                <a:solidFill>
                  <a:srgbClr val="FFFFFF"/>
                </a:solidFill>
              </a:defRPr>
            </a:pPr>
            <a:endParaRPr/>
          </a:p>
        </p:txBody>
      </p:sp>
      <p:sp>
        <p:nvSpPr>
          <p:cNvPr id="186" name="Rectangle 3"/>
          <p:cNvSpPr/>
          <p:nvPr/>
        </p:nvSpPr>
        <p:spPr>
          <a:xfrm>
            <a:off x="5110031" y="596817"/>
            <a:ext cx="3048003" cy="758286"/>
          </a:xfrm>
          <a:prstGeom prst="rect">
            <a:avLst/>
          </a:prstGeom>
          <a:gradFill>
            <a:gsLst>
              <a:gs pos="0">
                <a:srgbClr val="4FACFE"/>
              </a:gs>
              <a:gs pos="47717">
                <a:srgbClr val="6761F7"/>
              </a:gs>
              <a:gs pos="100000">
                <a:srgbClr val="8016EF"/>
              </a:gs>
            </a:gsLst>
          </a:gradFill>
          <a:ln w="12700">
            <a:miter lim="400000"/>
          </a:ln>
        </p:spPr>
        <p:txBody>
          <a:bodyPr lIns="45719" rIns="45719" anchor="ctr"/>
          <a:lstStyle/>
          <a:p>
            <a:pPr>
              <a:defRPr>
                <a:solidFill>
                  <a:srgbClr val="FFFFFF"/>
                </a:solidFill>
              </a:defRPr>
            </a:pPr>
            <a:endParaRPr/>
          </a:p>
        </p:txBody>
      </p:sp>
      <p:sp>
        <p:nvSpPr>
          <p:cNvPr id="187" name="Arc 7"/>
          <p:cNvSpPr/>
          <p:nvPr/>
        </p:nvSpPr>
        <p:spPr>
          <a:xfrm>
            <a:off x="2767676" y="2370878"/>
            <a:ext cx="1886789" cy="2050960"/>
          </a:xfrm>
          <a:custGeom>
            <a:avLst/>
            <a:gdLst/>
            <a:ahLst/>
            <a:cxnLst>
              <a:cxn ang="0">
                <a:pos x="wd2" y="hd2"/>
              </a:cxn>
              <a:cxn ang="5400000">
                <a:pos x="wd2" y="hd2"/>
              </a:cxn>
              <a:cxn ang="10800000">
                <a:pos x="wd2" y="hd2"/>
              </a:cxn>
              <a:cxn ang="16200000">
                <a:pos x="wd2" y="hd2"/>
              </a:cxn>
            </a:cxnLst>
            <a:rect l="0" t="0" r="r" b="b"/>
            <a:pathLst>
              <a:path w="20193" h="19395" extrusionOk="0">
                <a:moveTo>
                  <a:pt x="14726" y="18809"/>
                </a:moveTo>
                <a:cubicBezTo>
                  <a:pt x="9030" y="20639"/>
                  <a:pt x="2735" y="18043"/>
                  <a:pt x="664" y="13010"/>
                </a:cubicBezTo>
                <a:cubicBezTo>
                  <a:pt x="-1407" y="7978"/>
                  <a:pt x="1531" y="2415"/>
                  <a:pt x="7226" y="585"/>
                </a:cubicBezTo>
                <a:cubicBezTo>
                  <a:pt x="12036" y="-961"/>
                  <a:pt x="17416" y="637"/>
                  <a:pt x="20193" y="4436"/>
                </a:cubicBezTo>
              </a:path>
            </a:pathLst>
          </a:custGeom>
          <a:ln w="95250">
            <a:solidFill>
              <a:srgbClr val="4DD289"/>
            </a:solidFill>
            <a:miter/>
          </a:ln>
        </p:spPr>
        <p:txBody>
          <a:bodyPr lIns="45719" rIns="45719" anchor="ctr"/>
          <a:lstStyle/>
          <a:p>
            <a:pPr defTabSz="914362">
              <a:defRPr>
                <a:solidFill>
                  <a:srgbClr val="FFFFFF"/>
                </a:solidFill>
              </a:defRPr>
            </a:pPr>
            <a:endParaRPr/>
          </a:p>
        </p:txBody>
      </p:sp>
      <p:sp>
        <p:nvSpPr>
          <p:cNvPr id="188" name="Freeform: Shape 87"/>
          <p:cNvSpPr/>
          <p:nvPr/>
        </p:nvSpPr>
        <p:spPr>
          <a:xfrm>
            <a:off x="4615531" y="2039449"/>
            <a:ext cx="1242898" cy="821104"/>
          </a:xfrm>
          <a:custGeom>
            <a:avLst/>
            <a:gdLst/>
            <a:ahLst/>
            <a:cxnLst>
              <a:cxn ang="0">
                <a:pos x="wd2" y="hd2"/>
              </a:cxn>
              <a:cxn ang="5400000">
                <a:pos x="wd2" y="hd2"/>
              </a:cxn>
              <a:cxn ang="10800000">
                <a:pos x="wd2" y="hd2"/>
              </a:cxn>
              <a:cxn ang="16200000">
                <a:pos x="wd2" y="hd2"/>
              </a:cxn>
            </a:cxnLst>
            <a:rect l="0" t="0" r="r" b="b"/>
            <a:pathLst>
              <a:path w="21600" h="21509" extrusionOk="0">
                <a:moveTo>
                  <a:pt x="0" y="21509"/>
                </a:moveTo>
                <a:cubicBezTo>
                  <a:pt x="1937" y="19695"/>
                  <a:pt x="3630" y="17204"/>
                  <a:pt x="4988" y="14422"/>
                </a:cubicBezTo>
                <a:cubicBezTo>
                  <a:pt x="6916" y="10470"/>
                  <a:pt x="8259" y="5515"/>
                  <a:pt x="11610" y="2401"/>
                </a:cubicBezTo>
                <a:cubicBezTo>
                  <a:pt x="13207" y="918"/>
                  <a:pt x="15060" y="256"/>
                  <a:pt x="16930" y="67"/>
                </a:cubicBezTo>
                <a:cubicBezTo>
                  <a:pt x="18484" y="-91"/>
                  <a:pt x="20043" y="71"/>
                  <a:pt x="21600" y="130"/>
                </a:cubicBezTo>
              </a:path>
            </a:pathLst>
          </a:custGeom>
          <a:ln w="19050">
            <a:solidFill>
              <a:srgbClr val="4DD289"/>
            </a:solidFill>
            <a:miter/>
            <a:tailEnd type="oval"/>
          </a:ln>
        </p:spPr>
        <p:txBody>
          <a:bodyPr lIns="45719" rIns="45719" anchor="ctr"/>
          <a:lstStyle/>
          <a:p>
            <a:pPr defTabSz="914362">
              <a:defRPr>
                <a:solidFill>
                  <a:srgbClr val="FFFFFF"/>
                </a:solidFill>
              </a:defRPr>
            </a:pPr>
            <a:endParaRPr/>
          </a:p>
        </p:txBody>
      </p:sp>
      <p:sp>
        <p:nvSpPr>
          <p:cNvPr id="189" name="Rectangle 9"/>
          <p:cNvSpPr/>
          <p:nvPr/>
        </p:nvSpPr>
        <p:spPr>
          <a:xfrm>
            <a:off x="5817360" y="1663324"/>
            <a:ext cx="3048003" cy="758286"/>
          </a:xfrm>
          <a:prstGeom prst="rect">
            <a:avLst/>
          </a:prstGeom>
          <a:gradFill>
            <a:gsLst>
              <a:gs pos="924">
                <a:srgbClr val="C3EA03"/>
              </a:gs>
              <a:gs pos="53178">
                <a:srgbClr val="67CE02"/>
              </a:gs>
              <a:gs pos="100000">
                <a:srgbClr val="0CB100"/>
              </a:gs>
            </a:gsLst>
          </a:gradFill>
          <a:ln w="12700">
            <a:miter lim="400000"/>
          </a:ln>
        </p:spPr>
        <p:txBody>
          <a:bodyPr lIns="45719" rIns="45719" anchor="ctr"/>
          <a:lstStyle/>
          <a:p>
            <a:pPr>
              <a:defRPr>
                <a:solidFill>
                  <a:srgbClr val="FFFFFF"/>
                </a:solidFill>
              </a:defRPr>
            </a:pPr>
            <a:endParaRPr/>
          </a:p>
        </p:txBody>
      </p:sp>
      <p:sp>
        <p:nvSpPr>
          <p:cNvPr id="190" name="Arc 13"/>
          <p:cNvSpPr/>
          <p:nvPr/>
        </p:nvSpPr>
        <p:spPr>
          <a:xfrm>
            <a:off x="2902518" y="2497795"/>
            <a:ext cx="1795779" cy="1797158"/>
          </a:xfrm>
          <a:custGeom>
            <a:avLst/>
            <a:gdLst/>
            <a:ahLst/>
            <a:cxnLst>
              <a:cxn ang="0">
                <a:pos x="wd2" y="hd2"/>
              </a:cxn>
              <a:cxn ang="5400000">
                <a:pos x="wd2" y="hd2"/>
              </a:cxn>
              <a:cxn ang="10800000">
                <a:pos x="wd2" y="hd2"/>
              </a:cxn>
              <a:cxn ang="16200000">
                <a:pos x="wd2" y="hd2"/>
              </a:cxn>
            </a:cxnLst>
            <a:rect l="0" t="0" r="r" b="b"/>
            <a:pathLst>
              <a:path w="20298" h="19145" extrusionOk="0">
                <a:moveTo>
                  <a:pt x="13626" y="18567"/>
                </a:moveTo>
                <a:cubicBezTo>
                  <a:pt x="8356" y="20373"/>
                  <a:pt x="2531" y="17811"/>
                  <a:pt x="614" y="12843"/>
                </a:cubicBezTo>
                <a:cubicBezTo>
                  <a:pt x="-1302" y="7876"/>
                  <a:pt x="1417" y="2385"/>
                  <a:pt x="6687" y="579"/>
                </a:cubicBezTo>
                <a:cubicBezTo>
                  <a:pt x="11956" y="-1227"/>
                  <a:pt x="17782" y="1335"/>
                  <a:pt x="19698" y="6303"/>
                </a:cubicBezTo>
                <a:cubicBezTo>
                  <a:pt x="20047" y="7206"/>
                  <a:pt x="20249" y="8154"/>
                  <a:pt x="20298" y="9115"/>
                </a:cubicBezTo>
              </a:path>
            </a:pathLst>
          </a:custGeom>
          <a:ln w="95250">
            <a:solidFill>
              <a:srgbClr val="FFEA03"/>
            </a:solidFill>
            <a:miter/>
          </a:ln>
        </p:spPr>
        <p:txBody>
          <a:bodyPr lIns="45719" rIns="45719" anchor="ctr"/>
          <a:lstStyle/>
          <a:p>
            <a:pPr defTabSz="914362">
              <a:defRPr>
                <a:solidFill>
                  <a:srgbClr val="FFFFFF"/>
                </a:solidFill>
              </a:defRPr>
            </a:pPr>
            <a:endParaRPr/>
          </a:p>
        </p:txBody>
      </p:sp>
      <p:sp>
        <p:nvSpPr>
          <p:cNvPr id="191" name="Freeform: Shape 96"/>
          <p:cNvSpPr/>
          <p:nvPr/>
        </p:nvSpPr>
        <p:spPr>
          <a:xfrm flipH="1">
            <a:off x="4667151" y="3170522"/>
            <a:ext cx="1537723" cy="182410"/>
          </a:xfrm>
          <a:custGeom>
            <a:avLst/>
            <a:gdLst/>
            <a:ahLst/>
            <a:cxnLst>
              <a:cxn ang="0">
                <a:pos x="wd2" y="hd2"/>
              </a:cxn>
              <a:cxn ang="5400000">
                <a:pos x="wd2" y="hd2"/>
              </a:cxn>
              <a:cxn ang="10800000">
                <a:pos x="wd2" y="hd2"/>
              </a:cxn>
              <a:cxn ang="16200000">
                <a:pos x="wd2" y="hd2"/>
              </a:cxn>
            </a:cxnLst>
            <a:rect l="0" t="0" r="r" b="b"/>
            <a:pathLst>
              <a:path w="21573" h="21135" extrusionOk="0">
                <a:moveTo>
                  <a:pt x="0" y="0"/>
                </a:moveTo>
                <a:cubicBezTo>
                  <a:pt x="-27" y="82"/>
                  <a:pt x="15771" y="21600"/>
                  <a:pt x="21573" y="21127"/>
                </a:cubicBezTo>
              </a:path>
            </a:pathLst>
          </a:custGeom>
          <a:ln w="19050">
            <a:solidFill>
              <a:srgbClr val="FFEA03"/>
            </a:solidFill>
            <a:miter/>
            <a:headEnd type="oval"/>
          </a:ln>
        </p:spPr>
        <p:txBody>
          <a:bodyPr lIns="45719" rIns="45719" anchor="ctr"/>
          <a:lstStyle/>
          <a:p>
            <a:pPr defTabSz="914362">
              <a:defRPr>
                <a:solidFill>
                  <a:srgbClr val="FFFFFF"/>
                </a:solidFill>
              </a:defRPr>
            </a:pPr>
            <a:endParaRPr/>
          </a:p>
        </p:txBody>
      </p:sp>
      <p:sp>
        <p:nvSpPr>
          <p:cNvPr id="192" name="Rectangle 15"/>
          <p:cNvSpPr/>
          <p:nvPr/>
        </p:nvSpPr>
        <p:spPr>
          <a:xfrm>
            <a:off x="6182042" y="2806070"/>
            <a:ext cx="3048003" cy="758286"/>
          </a:xfrm>
          <a:prstGeom prst="rect">
            <a:avLst/>
          </a:prstGeom>
          <a:gradFill>
            <a:gsLst>
              <a:gs pos="0">
                <a:srgbClr val="FFEA03"/>
              </a:gs>
              <a:gs pos="70683">
                <a:srgbClr val="FFBA02"/>
              </a:gs>
              <a:gs pos="97580">
                <a:srgbClr val="FF8A00"/>
              </a:gs>
            </a:gsLst>
          </a:gradFill>
          <a:ln w="12700">
            <a:miter lim="400000"/>
          </a:ln>
        </p:spPr>
        <p:txBody>
          <a:bodyPr lIns="45719" rIns="45719" anchor="ctr"/>
          <a:lstStyle/>
          <a:p>
            <a:pPr>
              <a:defRPr>
                <a:solidFill>
                  <a:srgbClr val="FFFFFF"/>
                </a:solidFill>
              </a:defRPr>
            </a:pPr>
            <a:endParaRPr/>
          </a:p>
        </p:txBody>
      </p:sp>
      <p:sp>
        <p:nvSpPr>
          <p:cNvPr id="193" name="Arc 19"/>
          <p:cNvSpPr/>
          <p:nvPr/>
        </p:nvSpPr>
        <p:spPr>
          <a:xfrm>
            <a:off x="3022085" y="2621033"/>
            <a:ext cx="1541884" cy="1542136"/>
          </a:xfrm>
          <a:custGeom>
            <a:avLst/>
            <a:gdLst/>
            <a:ahLst/>
            <a:cxnLst>
              <a:cxn ang="0">
                <a:pos x="wd2" y="hd2"/>
              </a:cxn>
              <a:cxn ang="5400000">
                <a:pos x="wd2" y="hd2"/>
              </a:cxn>
              <a:cxn ang="10800000">
                <a:pos x="wd2" y="hd2"/>
              </a:cxn>
              <a:cxn ang="16200000">
                <a:pos x="wd2" y="hd2"/>
              </a:cxn>
            </a:cxnLst>
            <a:rect l="0" t="0" r="r" b="b"/>
            <a:pathLst>
              <a:path w="19957" h="19145" extrusionOk="0">
                <a:moveTo>
                  <a:pt x="13389" y="18567"/>
                </a:moveTo>
                <a:cubicBezTo>
                  <a:pt x="8211" y="20373"/>
                  <a:pt x="2486" y="17811"/>
                  <a:pt x="603" y="12843"/>
                </a:cubicBezTo>
                <a:cubicBezTo>
                  <a:pt x="-1280" y="7876"/>
                  <a:pt x="1391" y="2385"/>
                  <a:pt x="6570" y="579"/>
                </a:cubicBezTo>
                <a:cubicBezTo>
                  <a:pt x="11748" y="-1227"/>
                  <a:pt x="17473" y="1335"/>
                  <a:pt x="19356" y="6303"/>
                </a:cubicBezTo>
                <a:cubicBezTo>
                  <a:pt x="20320" y="8846"/>
                  <a:pt x="20117" y="11661"/>
                  <a:pt x="18796" y="14053"/>
                </a:cubicBezTo>
              </a:path>
            </a:pathLst>
          </a:custGeom>
          <a:ln w="95250">
            <a:solidFill>
              <a:srgbClr val="FF8A00"/>
            </a:solidFill>
            <a:miter/>
          </a:ln>
        </p:spPr>
        <p:txBody>
          <a:bodyPr lIns="45719" rIns="45719" anchor="ctr"/>
          <a:lstStyle/>
          <a:p>
            <a:pPr defTabSz="914362">
              <a:defRPr>
                <a:solidFill>
                  <a:srgbClr val="FFFFFF"/>
                </a:solidFill>
              </a:defRPr>
            </a:pPr>
            <a:endParaRPr/>
          </a:p>
        </p:txBody>
      </p:sp>
      <p:sp>
        <p:nvSpPr>
          <p:cNvPr id="194" name="Freeform: Shape 102"/>
          <p:cNvSpPr/>
          <p:nvPr/>
        </p:nvSpPr>
        <p:spPr>
          <a:xfrm rot="10800000" flipH="1">
            <a:off x="4442414" y="3721086"/>
            <a:ext cx="1468838" cy="628418"/>
          </a:xfrm>
          <a:custGeom>
            <a:avLst/>
            <a:gdLst/>
            <a:ahLst/>
            <a:cxnLst>
              <a:cxn ang="0">
                <a:pos x="wd2" y="hd2"/>
              </a:cxn>
              <a:cxn ang="5400000">
                <a:pos x="wd2" y="hd2"/>
              </a:cxn>
              <a:cxn ang="10800000">
                <a:pos x="wd2" y="hd2"/>
              </a:cxn>
              <a:cxn ang="16200000">
                <a:pos x="wd2" y="hd2"/>
              </a:cxn>
            </a:cxnLst>
            <a:rect l="0" t="0" r="r" b="b"/>
            <a:pathLst>
              <a:path w="21600" h="21544" extrusionOk="0">
                <a:moveTo>
                  <a:pt x="0" y="21544"/>
                </a:moveTo>
                <a:cubicBezTo>
                  <a:pt x="501" y="20771"/>
                  <a:pt x="999" y="19971"/>
                  <a:pt x="1435" y="19011"/>
                </a:cubicBezTo>
                <a:cubicBezTo>
                  <a:pt x="3771" y="13861"/>
                  <a:pt x="5237" y="5152"/>
                  <a:pt x="9140" y="1948"/>
                </a:cubicBezTo>
                <a:cubicBezTo>
                  <a:pt x="10175" y="1099"/>
                  <a:pt x="11258" y="661"/>
                  <a:pt x="12323" y="396"/>
                </a:cubicBezTo>
                <a:cubicBezTo>
                  <a:pt x="13789" y="32"/>
                  <a:pt x="15258" y="-56"/>
                  <a:pt x="16734" y="30"/>
                </a:cubicBezTo>
                <a:cubicBezTo>
                  <a:pt x="18344" y="125"/>
                  <a:pt x="19963" y="428"/>
                  <a:pt x="21600" y="973"/>
                </a:cubicBezTo>
              </a:path>
            </a:pathLst>
          </a:custGeom>
          <a:ln w="19050">
            <a:solidFill>
              <a:srgbClr val="FF8A00"/>
            </a:solidFill>
            <a:miter/>
            <a:tailEnd type="oval"/>
          </a:ln>
        </p:spPr>
        <p:txBody>
          <a:bodyPr lIns="45719" rIns="45719" anchor="ctr"/>
          <a:lstStyle/>
          <a:p>
            <a:pPr defTabSz="914362">
              <a:defRPr>
                <a:solidFill>
                  <a:srgbClr val="FFFFFF"/>
                </a:solidFill>
              </a:defRPr>
            </a:pPr>
            <a:endParaRPr/>
          </a:p>
        </p:txBody>
      </p:sp>
      <p:sp>
        <p:nvSpPr>
          <p:cNvPr id="195" name="Rectangle 21"/>
          <p:cNvSpPr/>
          <p:nvPr/>
        </p:nvSpPr>
        <p:spPr>
          <a:xfrm>
            <a:off x="5880625" y="3935343"/>
            <a:ext cx="3048003" cy="758286"/>
          </a:xfrm>
          <a:prstGeom prst="rect">
            <a:avLst/>
          </a:prstGeom>
          <a:gradFill>
            <a:gsLst>
              <a:gs pos="0">
                <a:srgbClr val="FFC203"/>
              </a:gs>
              <a:gs pos="36657">
                <a:srgbClr val="FF7D25"/>
              </a:gs>
              <a:gs pos="77153">
                <a:srgbClr val="FF3847"/>
              </a:gs>
            </a:gsLst>
          </a:gradFill>
          <a:ln w="12700">
            <a:miter lim="400000"/>
          </a:ln>
        </p:spPr>
        <p:txBody>
          <a:bodyPr lIns="45719" rIns="45719" anchor="ctr"/>
          <a:lstStyle/>
          <a:p>
            <a:pPr>
              <a:defRPr>
                <a:solidFill>
                  <a:srgbClr val="FFFFFF"/>
                </a:solidFill>
              </a:defRPr>
            </a:pPr>
            <a:endParaRPr/>
          </a:p>
        </p:txBody>
      </p:sp>
      <p:sp>
        <p:nvSpPr>
          <p:cNvPr id="196" name="Arc 25"/>
          <p:cNvSpPr/>
          <p:nvPr/>
        </p:nvSpPr>
        <p:spPr>
          <a:xfrm>
            <a:off x="3160359" y="2757921"/>
            <a:ext cx="1276739" cy="1276852"/>
          </a:xfrm>
          <a:custGeom>
            <a:avLst/>
            <a:gdLst/>
            <a:ahLst/>
            <a:cxnLst>
              <a:cxn ang="0">
                <a:pos x="wd2" y="hd2"/>
              </a:cxn>
              <a:cxn ang="5400000">
                <a:pos x="wd2" y="hd2"/>
              </a:cxn>
              <a:cxn ang="10800000">
                <a:pos x="wd2" y="hd2"/>
              </a:cxn>
              <a:cxn ang="16200000">
                <a:pos x="wd2" y="hd2"/>
              </a:cxn>
            </a:cxnLst>
            <a:rect l="0" t="0" r="r" b="b"/>
            <a:pathLst>
              <a:path w="19287" h="19145" extrusionOk="0">
                <a:moveTo>
                  <a:pt x="12939" y="18567"/>
                </a:moveTo>
                <a:cubicBezTo>
                  <a:pt x="7934" y="20373"/>
                  <a:pt x="2402" y="17811"/>
                  <a:pt x="583" y="12843"/>
                </a:cubicBezTo>
                <a:cubicBezTo>
                  <a:pt x="-1237" y="7876"/>
                  <a:pt x="1345" y="2385"/>
                  <a:pt x="6349" y="579"/>
                </a:cubicBezTo>
                <a:cubicBezTo>
                  <a:pt x="11353" y="-1227"/>
                  <a:pt x="16885" y="1335"/>
                  <a:pt x="18705" y="6303"/>
                </a:cubicBezTo>
                <a:cubicBezTo>
                  <a:pt x="20363" y="10829"/>
                  <a:pt x="18374" y="15873"/>
                  <a:pt x="14061" y="18079"/>
                </a:cubicBezTo>
              </a:path>
            </a:pathLst>
          </a:custGeom>
          <a:ln w="95250">
            <a:solidFill>
              <a:srgbClr val="FF3847"/>
            </a:solidFill>
            <a:miter/>
          </a:ln>
        </p:spPr>
        <p:txBody>
          <a:bodyPr lIns="45719" rIns="45719" anchor="ctr"/>
          <a:lstStyle/>
          <a:p>
            <a:pPr defTabSz="914362">
              <a:defRPr>
                <a:solidFill>
                  <a:srgbClr val="FFFFFF"/>
                </a:solidFill>
              </a:defRPr>
            </a:pPr>
            <a:endParaRPr/>
          </a:p>
        </p:txBody>
      </p:sp>
      <p:sp>
        <p:nvSpPr>
          <p:cNvPr id="197" name="Freeform: Shape 108"/>
          <p:cNvSpPr/>
          <p:nvPr/>
        </p:nvSpPr>
        <p:spPr>
          <a:xfrm rot="10800000" flipH="1">
            <a:off x="4081352" y="3924100"/>
            <a:ext cx="1115688" cy="1538485"/>
          </a:xfrm>
          <a:custGeom>
            <a:avLst/>
            <a:gdLst/>
            <a:ahLst/>
            <a:cxnLst>
              <a:cxn ang="0">
                <a:pos x="wd2" y="hd2"/>
              </a:cxn>
              <a:cxn ang="5400000">
                <a:pos x="wd2" y="hd2"/>
              </a:cxn>
              <a:cxn ang="10800000">
                <a:pos x="wd2" y="hd2"/>
              </a:cxn>
              <a:cxn ang="16200000">
                <a:pos x="wd2" y="hd2"/>
              </a:cxn>
            </a:cxnLst>
            <a:rect l="0" t="0" r="r" b="b"/>
            <a:pathLst>
              <a:path w="21600" h="21443" extrusionOk="0">
                <a:moveTo>
                  <a:pt x="0" y="21443"/>
                </a:moveTo>
                <a:cubicBezTo>
                  <a:pt x="2085" y="18747"/>
                  <a:pt x="3684" y="15894"/>
                  <a:pt x="4779" y="12950"/>
                </a:cubicBezTo>
                <a:cubicBezTo>
                  <a:pt x="5791" y="10229"/>
                  <a:pt x="6397" y="7353"/>
                  <a:pt x="8527" y="4928"/>
                </a:cubicBezTo>
                <a:cubicBezTo>
                  <a:pt x="11344" y="1720"/>
                  <a:pt x="16334" y="-157"/>
                  <a:pt x="21600" y="10"/>
                </a:cubicBezTo>
              </a:path>
            </a:pathLst>
          </a:custGeom>
          <a:ln w="19050">
            <a:solidFill>
              <a:srgbClr val="FF3847"/>
            </a:solidFill>
            <a:miter/>
            <a:tailEnd type="oval"/>
          </a:ln>
        </p:spPr>
        <p:txBody>
          <a:bodyPr lIns="45719" rIns="45719" anchor="ctr"/>
          <a:lstStyle/>
          <a:p>
            <a:pPr defTabSz="914362">
              <a:defRPr>
                <a:solidFill>
                  <a:srgbClr val="FFFFFF"/>
                </a:solidFill>
              </a:defRPr>
            </a:pPr>
            <a:endParaRPr/>
          </a:p>
        </p:txBody>
      </p:sp>
      <p:sp>
        <p:nvSpPr>
          <p:cNvPr id="198" name="Rectangle 27"/>
          <p:cNvSpPr/>
          <p:nvPr/>
        </p:nvSpPr>
        <p:spPr>
          <a:xfrm>
            <a:off x="5162746" y="5079569"/>
            <a:ext cx="3048003" cy="758286"/>
          </a:xfrm>
          <a:prstGeom prst="rect">
            <a:avLst/>
          </a:prstGeom>
          <a:solidFill>
            <a:srgbClr val="FF0000"/>
          </a:solidFill>
          <a:ln w="12700">
            <a:miter lim="400000"/>
          </a:ln>
        </p:spPr>
        <p:txBody>
          <a:bodyPr lIns="45719" rIns="45719" anchor="ctr"/>
          <a:lstStyle/>
          <a:p>
            <a:pPr>
              <a:defRPr>
                <a:solidFill>
                  <a:srgbClr val="FFFFFF"/>
                </a:solidFill>
              </a:defRPr>
            </a:pPr>
            <a:endParaRPr/>
          </a:p>
        </p:txBody>
      </p:sp>
      <p:sp>
        <p:nvSpPr>
          <p:cNvPr id="199" name="TextBox 52"/>
          <p:cNvSpPr txBox="1"/>
          <p:nvPr/>
        </p:nvSpPr>
        <p:spPr>
          <a:xfrm>
            <a:off x="5629023" y="845665"/>
            <a:ext cx="1334874" cy="415494"/>
          </a:xfrm>
          <a:prstGeom prst="rect">
            <a:avLst/>
          </a:prstGeom>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lvl1pPr>
              <a:defRPr sz="2100">
                <a:solidFill>
                  <a:srgbClr val="FFFFFF"/>
                </a:solidFill>
              </a:defRPr>
            </a:lvl1pPr>
          </a:lstStyle>
          <a:p>
            <a:r>
              <a:rPr lang="en-CA" dirty="0"/>
              <a:t>PECIFIC</a:t>
            </a:r>
            <a:r>
              <a:rPr dirty="0"/>
              <a:t>    </a:t>
            </a:r>
          </a:p>
        </p:txBody>
      </p:sp>
      <p:sp>
        <p:nvSpPr>
          <p:cNvPr id="200" name="TextBox 52"/>
          <p:cNvSpPr txBox="1"/>
          <p:nvPr/>
        </p:nvSpPr>
        <p:spPr>
          <a:xfrm>
            <a:off x="5897924" y="700163"/>
            <a:ext cx="1202431" cy="36932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a:solidFill>
                  <a:srgbClr val="FFFFFF"/>
                </a:solidFill>
              </a:defRPr>
            </a:lvl1pPr>
          </a:lstStyle>
          <a:p>
            <a:endParaRPr dirty="0"/>
          </a:p>
        </p:txBody>
      </p:sp>
      <p:sp>
        <p:nvSpPr>
          <p:cNvPr id="201" name="TextBox 34"/>
          <p:cNvSpPr txBox="1"/>
          <p:nvPr/>
        </p:nvSpPr>
        <p:spPr>
          <a:xfrm>
            <a:off x="5248042" y="623544"/>
            <a:ext cx="666728" cy="707882"/>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4000">
                <a:solidFill>
                  <a:srgbClr val="FFFFFF"/>
                </a:solidFill>
                <a:latin typeface="Arial Rounded MT Bold"/>
                <a:ea typeface="Arial Rounded MT Bold"/>
                <a:cs typeface="Arial Rounded MT Bold"/>
                <a:sym typeface="Arial Rounded MT Bold"/>
              </a:defRPr>
            </a:lvl1pPr>
          </a:lstStyle>
          <a:p>
            <a:r>
              <a:rPr lang="en-CA" dirty="0"/>
              <a:t>S</a:t>
            </a:r>
            <a:endParaRPr dirty="0"/>
          </a:p>
        </p:txBody>
      </p:sp>
      <p:sp>
        <p:nvSpPr>
          <p:cNvPr id="203" name="TextBox 52"/>
          <p:cNvSpPr txBox="1"/>
          <p:nvPr/>
        </p:nvSpPr>
        <p:spPr>
          <a:xfrm>
            <a:off x="6499139" y="1937514"/>
            <a:ext cx="1853751" cy="400105"/>
          </a:xfrm>
          <a:prstGeom prst="rect">
            <a:avLst/>
          </a:prstGeom>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lvl1pPr>
              <a:defRPr>
                <a:solidFill>
                  <a:srgbClr val="FFFFFF"/>
                </a:solidFill>
              </a:defRPr>
            </a:lvl1pPr>
          </a:lstStyle>
          <a:p>
            <a:r>
              <a:rPr lang="en-CA" sz="2000" dirty="0"/>
              <a:t>EASUREABLE</a:t>
            </a:r>
            <a:r>
              <a:rPr dirty="0"/>
              <a:t>    </a:t>
            </a:r>
          </a:p>
        </p:txBody>
      </p:sp>
      <p:sp>
        <p:nvSpPr>
          <p:cNvPr id="204" name="TextBox 34"/>
          <p:cNvSpPr txBox="1"/>
          <p:nvPr/>
        </p:nvSpPr>
        <p:spPr>
          <a:xfrm>
            <a:off x="6052413" y="1691906"/>
            <a:ext cx="666728" cy="707882"/>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4000">
                <a:solidFill>
                  <a:srgbClr val="FFFFFF"/>
                </a:solidFill>
                <a:latin typeface="Arial Rounded MT Bold"/>
                <a:ea typeface="Arial Rounded MT Bold"/>
                <a:cs typeface="Arial Rounded MT Bold"/>
                <a:sym typeface="Arial Rounded MT Bold"/>
              </a:defRPr>
            </a:lvl1pPr>
          </a:lstStyle>
          <a:p>
            <a:r>
              <a:rPr lang="en-CA" dirty="0"/>
              <a:t>M</a:t>
            </a:r>
            <a:endParaRPr dirty="0"/>
          </a:p>
        </p:txBody>
      </p:sp>
      <p:sp>
        <p:nvSpPr>
          <p:cNvPr id="205" name="TextBox 52"/>
          <p:cNvSpPr txBox="1"/>
          <p:nvPr/>
        </p:nvSpPr>
        <p:spPr>
          <a:xfrm>
            <a:off x="6811896" y="3067683"/>
            <a:ext cx="1969473" cy="415494"/>
          </a:xfrm>
          <a:prstGeom prst="rect">
            <a:avLst/>
          </a:prstGeom>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lvl1pPr>
              <a:defRPr sz="2100">
                <a:solidFill>
                  <a:srgbClr val="FFFFFF"/>
                </a:solidFill>
              </a:defRPr>
            </a:lvl1pPr>
          </a:lstStyle>
          <a:p>
            <a:r>
              <a:rPr lang="en-CA" dirty="0"/>
              <a:t>GREED UPON</a:t>
            </a:r>
            <a:r>
              <a:rPr dirty="0"/>
              <a:t>    </a:t>
            </a:r>
          </a:p>
        </p:txBody>
      </p:sp>
      <p:sp>
        <p:nvSpPr>
          <p:cNvPr id="207" name="TextBox 34"/>
          <p:cNvSpPr txBox="1"/>
          <p:nvPr/>
        </p:nvSpPr>
        <p:spPr>
          <a:xfrm>
            <a:off x="6421694" y="2844892"/>
            <a:ext cx="666728" cy="707882"/>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4000">
                <a:solidFill>
                  <a:srgbClr val="FFFFFF"/>
                </a:solidFill>
                <a:latin typeface="Arial Rounded MT Bold"/>
                <a:ea typeface="Arial Rounded MT Bold"/>
                <a:cs typeface="Arial Rounded MT Bold"/>
                <a:sym typeface="Arial Rounded MT Bold"/>
              </a:defRPr>
            </a:lvl1pPr>
          </a:lstStyle>
          <a:p>
            <a:r>
              <a:rPr lang="en-CA" dirty="0"/>
              <a:t>A</a:t>
            </a:r>
            <a:endParaRPr dirty="0"/>
          </a:p>
        </p:txBody>
      </p:sp>
      <p:sp>
        <p:nvSpPr>
          <p:cNvPr id="208" name="TextBox 52"/>
          <p:cNvSpPr txBox="1"/>
          <p:nvPr/>
        </p:nvSpPr>
        <p:spPr>
          <a:xfrm>
            <a:off x="6767069" y="4220130"/>
            <a:ext cx="1127214" cy="415494"/>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100">
                <a:solidFill>
                  <a:srgbClr val="FFFFFF"/>
                </a:solidFill>
              </a:defRPr>
            </a:lvl1pPr>
          </a:lstStyle>
          <a:p>
            <a:r>
              <a:rPr dirty="0"/>
              <a:t>   </a:t>
            </a:r>
          </a:p>
        </p:txBody>
      </p:sp>
      <p:sp>
        <p:nvSpPr>
          <p:cNvPr id="209" name="TextBox 52"/>
          <p:cNvSpPr txBox="1"/>
          <p:nvPr/>
        </p:nvSpPr>
        <p:spPr>
          <a:xfrm>
            <a:off x="6487207" y="4249224"/>
            <a:ext cx="1407076" cy="400105"/>
          </a:xfrm>
          <a:prstGeom prst="rect">
            <a:avLst/>
          </a:prstGeom>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lvl1pPr>
              <a:defRPr>
                <a:solidFill>
                  <a:srgbClr val="FFFFFF"/>
                </a:solidFill>
              </a:defRPr>
            </a:lvl1pPr>
          </a:lstStyle>
          <a:p>
            <a:r>
              <a:rPr lang="en-CA" sz="2000" dirty="0"/>
              <a:t>ELEVANT</a:t>
            </a:r>
            <a:r>
              <a:rPr dirty="0"/>
              <a:t>     </a:t>
            </a:r>
          </a:p>
        </p:txBody>
      </p:sp>
      <p:sp>
        <p:nvSpPr>
          <p:cNvPr id="210" name="TextBox 34"/>
          <p:cNvSpPr txBox="1"/>
          <p:nvPr/>
        </p:nvSpPr>
        <p:spPr>
          <a:xfrm>
            <a:off x="6086157" y="3988351"/>
            <a:ext cx="666728" cy="707882"/>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4000">
                <a:solidFill>
                  <a:srgbClr val="FFFFFF"/>
                </a:solidFill>
                <a:latin typeface="Arial Rounded MT Bold"/>
                <a:ea typeface="Arial Rounded MT Bold"/>
                <a:cs typeface="Arial Rounded MT Bold"/>
                <a:sym typeface="Arial Rounded MT Bold"/>
              </a:defRPr>
            </a:lvl1pPr>
          </a:lstStyle>
          <a:p>
            <a:r>
              <a:rPr lang="en-CA" dirty="0"/>
              <a:t>R</a:t>
            </a:r>
            <a:endParaRPr dirty="0"/>
          </a:p>
        </p:txBody>
      </p:sp>
      <p:sp>
        <p:nvSpPr>
          <p:cNvPr id="212" name="TextBox 52"/>
          <p:cNvSpPr txBox="1"/>
          <p:nvPr/>
        </p:nvSpPr>
        <p:spPr>
          <a:xfrm>
            <a:off x="5632635" y="5365688"/>
            <a:ext cx="1202431" cy="400105"/>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a:solidFill>
                  <a:srgbClr val="FFFFFF"/>
                </a:solidFill>
              </a:defRPr>
            </a:lvl1pPr>
          </a:lstStyle>
          <a:p>
            <a:r>
              <a:rPr lang="en-CA" sz="2000" dirty="0"/>
              <a:t>IMELY</a:t>
            </a:r>
            <a:r>
              <a:rPr sz="2000" dirty="0"/>
              <a:t>     </a:t>
            </a:r>
          </a:p>
        </p:txBody>
      </p:sp>
      <p:sp>
        <p:nvSpPr>
          <p:cNvPr id="213" name="TextBox 34"/>
          <p:cNvSpPr txBox="1"/>
          <p:nvPr/>
        </p:nvSpPr>
        <p:spPr>
          <a:xfrm>
            <a:off x="5312783" y="5131413"/>
            <a:ext cx="666728" cy="707882"/>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4000">
                <a:solidFill>
                  <a:srgbClr val="FFFFFF"/>
                </a:solidFill>
                <a:latin typeface="Arial Rounded MT Bold"/>
                <a:ea typeface="Arial Rounded MT Bold"/>
                <a:cs typeface="Arial Rounded MT Bold"/>
                <a:sym typeface="Arial Rounded MT Bold"/>
              </a:defRPr>
            </a:lvl1pPr>
          </a:lstStyle>
          <a:p>
            <a:r>
              <a:rPr lang="en-CA" dirty="0"/>
              <a:t>T</a:t>
            </a:r>
            <a:endParaRPr dirty="0"/>
          </a:p>
        </p:txBody>
      </p:sp>
      <p:sp>
        <p:nvSpPr>
          <p:cNvPr id="2" name="TextBox 1">
            <a:extLst>
              <a:ext uri="{FF2B5EF4-FFF2-40B4-BE49-F238E27FC236}">
                <a16:creationId xmlns="" xmlns:a16="http://schemas.microsoft.com/office/drawing/2014/main" id="{0AAA4396-F0DC-40DB-902E-51330D2BC333}"/>
              </a:ext>
            </a:extLst>
          </p:cNvPr>
          <p:cNvSpPr txBox="1"/>
          <p:nvPr/>
        </p:nvSpPr>
        <p:spPr>
          <a:xfrm>
            <a:off x="3395039" y="3198833"/>
            <a:ext cx="825607" cy="400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CA" sz="2000" b="0" i="0" u="none" strike="noStrike" cap="none" spc="0" normalizeH="0" baseline="0" dirty="0">
                <a:ln>
                  <a:noFill/>
                </a:ln>
                <a:solidFill>
                  <a:srgbClr val="0070C0"/>
                </a:solidFill>
                <a:effectLst/>
                <a:uFillTx/>
                <a:latin typeface="+mj-lt"/>
                <a:ea typeface="+mj-ea"/>
                <a:cs typeface="+mj-cs"/>
                <a:sym typeface="Avenir Next Regular"/>
              </a:rPr>
              <a:t>S</a:t>
            </a:r>
            <a:r>
              <a:rPr kumimoji="0" lang="en-CA" sz="2000" b="0" i="0" u="none" strike="noStrike" cap="none" spc="0" normalizeH="0" baseline="0" dirty="0">
                <a:ln>
                  <a:noFill/>
                </a:ln>
                <a:solidFill>
                  <a:srgbClr val="00B050"/>
                </a:solidFill>
                <a:effectLst/>
                <a:uFillTx/>
                <a:latin typeface="+mj-lt"/>
                <a:ea typeface="+mj-ea"/>
                <a:cs typeface="+mj-cs"/>
                <a:sym typeface="Avenir Next Regular"/>
              </a:rPr>
              <a:t>M</a:t>
            </a:r>
            <a:r>
              <a:rPr kumimoji="0" lang="en-CA" sz="2000" b="0" i="0" u="none" strike="noStrike" cap="none" spc="0" normalizeH="0" baseline="0" dirty="0">
                <a:ln>
                  <a:noFill/>
                </a:ln>
                <a:solidFill>
                  <a:schemeClr val="accent2"/>
                </a:solidFill>
                <a:effectLst/>
                <a:uFillTx/>
                <a:latin typeface="+mj-lt"/>
                <a:ea typeface="+mj-ea"/>
                <a:cs typeface="+mj-cs"/>
                <a:sym typeface="Avenir Next Regular"/>
              </a:rPr>
              <a:t>A</a:t>
            </a:r>
            <a:r>
              <a:rPr kumimoji="0" lang="en-CA" sz="2000" b="0" i="0" u="none" strike="noStrike" cap="none" spc="0" normalizeH="0" baseline="0" dirty="0">
                <a:ln>
                  <a:noFill/>
                </a:ln>
                <a:solidFill>
                  <a:srgbClr val="FF0000"/>
                </a:solidFill>
                <a:effectLst/>
                <a:uFillTx/>
                <a:latin typeface="+mj-lt"/>
                <a:ea typeface="+mj-ea"/>
                <a:cs typeface="+mj-cs"/>
                <a:sym typeface="Avenir Next Regular"/>
              </a:rPr>
              <a:t>R</a:t>
            </a:r>
            <a:r>
              <a:rPr kumimoji="0" lang="en-CA" sz="2000" b="0" i="0" u="none" strike="noStrike" cap="none" spc="0" normalizeH="0" baseline="0" dirty="0">
                <a:ln>
                  <a:noFill/>
                </a:ln>
                <a:solidFill>
                  <a:srgbClr val="FF00FF"/>
                </a:solidFill>
                <a:effectLst/>
                <a:uFillTx/>
                <a:latin typeface="+mj-lt"/>
                <a:ea typeface="+mj-ea"/>
                <a:cs typeface="+mj-cs"/>
                <a:sym typeface="Avenir Next Regular"/>
              </a:rPr>
              <a:t>T</a:t>
            </a:r>
            <a:endParaRPr kumimoji="0" lang="en-CA" sz="2000" b="0" i="0" u="none" strike="noStrike" cap="none" spc="0" normalizeH="0" baseline="0" dirty="0">
              <a:ln>
                <a:noFill/>
              </a:ln>
              <a:solidFill>
                <a:schemeClr val="tx1">
                  <a:lumMod val="95000"/>
                  <a:lumOff val="5000"/>
                </a:schemeClr>
              </a:solidFill>
              <a:effectLst/>
              <a:uFillTx/>
              <a:latin typeface="+mj-lt"/>
              <a:ea typeface="+mj-ea"/>
              <a:cs typeface="+mj-cs"/>
              <a:sym typeface="Avenir Next Regular"/>
            </a:endParaRPr>
          </a:p>
        </p:txBody>
      </p:sp>
      <p:sp>
        <p:nvSpPr>
          <p:cNvPr id="3" name="TextBox 2">
            <a:extLst>
              <a:ext uri="{FF2B5EF4-FFF2-40B4-BE49-F238E27FC236}">
                <a16:creationId xmlns="" xmlns:a16="http://schemas.microsoft.com/office/drawing/2014/main" id="{1EEFC2C7-29BE-4F18-B56E-7C50715C1B89}"/>
              </a:ext>
            </a:extLst>
          </p:cNvPr>
          <p:cNvSpPr txBox="1"/>
          <p:nvPr/>
        </p:nvSpPr>
        <p:spPr>
          <a:xfrm>
            <a:off x="333212" y="1011733"/>
            <a:ext cx="2251297" cy="3785652"/>
          </a:xfrm>
          <a:prstGeom prst="rect">
            <a:avLst/>
          </a:prstGeom>
          <a:noFill/>
        </p:spPr>
        <p:txBody>
          <a:bodyPr wrap="square" rtlCol="0">
            <a:spAutoFit/>
          </a:bodyPr>
          <a:lstStyle/>
          <a:p>
            <a:pPr marL="0" indent="0">
              <a:buNone/>
            </a:pPr>
            <a:r>
              <a:rPr lang="en-CA" sz="3200" dirty="0">
                <a:solidFill>
                  <a:srgbClr val="06A3B0"/>
                </a:solidFill>
              </a:rPr>
              <a:t>Quality Evaluation Process</a:t>
            </a:r>
          </a:p>
          <a:p>
            <a:pPr marL="0" indent="0">
              <a:buNone/>
            </a:pPr>
            <a:endParaRPr lang="en-CA" sz="3200" dirty="0">
              <a:solidFill>
                <a:srgbClr val="06A3B0"/>
              </a:solidFill>
            </a:endParaRPr>
          </a:p>
          <a:p>
            <a:pPr marL="0" indent="0">
              <a:buNone/>
            </a:pPr>
            <a:r>
              <a:rPr lang="en-CA" sz="2800" dirty="0">
                <a:solidFill>
                  <a:srgbClr val="002060"/>
                </a:solidFill>
              </a:rPr>
              <a:t>Defines core indicator specifications to be SMART</a:t>
            </a:r>
            <a:endParaRPr lang="en-CA" sz="2800" dirty="0"/>
          </a:p>
        </p:txBody>
      </p:sp>
      <p:pic>
        <p:nvPicPr>
          <p:cNvPr id="4" name="Picture 3">
            <a:extLst>
              <a:ext uri="{FF2B5EF4-FFF2-40B4-BE49-F238E27FC236}">
                <a16:creationId xmlns="" xmlns:a16="http://schemas.microsoft.com/office/drawing/2014/main" id="{4046DC25-257A-4832-95A9-89DBE2836379}"/>
              </a:ext>
            </a:extLst>
          </p:cNvPr>
          <p:cNvPicPr/>
          <p:nvPr/>
        </p:nvPicPr>
        <p:blipFill>
          <a:blip r:embed="rId3"/>
          <a:stretch>
            <a:fillRect/>
          </a:stretch>
        </p:blipFill>
        <p:spPr bwMode="auto">
          <a:xfrm>
            <a:off x="9063083" y="4471610"/>
            <a:ext cx="3128917" cy="1788155"/>
          </a:xfrm>
          <a:prstGeom prst="rect">
            <a:avLst/>
          </a:prstGeom>
          <a:noFill/>
          <a:ln>
            <a:noFill/>
          </a:ln>
        </p:spPr>
      </p:pic>
    </p:spTree>
    <p:extLst>
      <p:ext uri="{BB962C8B-B14F-4D97-AF65-F5344CB8AC3E}">
        <p14:creationId xmlns:p14="http://schemas.microsoft.com/office/powerpoint/2010/main" val="2320345413"/>
      </p:ext>
    </p:extLst>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iterate>
                                    <p:tmAbs val="0"/>
                                  </p:iterate>
                                  <p:childTnLst>
                                    <p:set>
                                      <p:cBhvr>
                                        <p:cTn id="6" fill="hold"/>
                                        <p:tgtEl>
                                          <p:spTgt spid="184"/>
                                        </p:tgtEl>
                                        <p:attrNameLst>
                                          <p:attrName>style.visibility</p:attrName>
                                        </p:attrNameLst>
                                      </p:cBhvr>
                                      <p:to>
                                        <p:strVal val="visible"/>
                                      </p:to>
                                    </p:set>
                                    <p:animEffect transition="in" filter="wipe(down)">
                                      <p:cBhvr>
                                        <p:cTn id="7" dur="250"/>
                                        <p:tgtEl>
                                          <p:spTgt spid="184"/>
                                        </p:tgtEl>
                                      </p:cBhvr>
                                    </p:animEffect>
                                  </p:childTnLst>
                                </p:cTn>
                              </p:par>
                            </p:childTnLst>
                          </p:cTn>
                        </p:par>
                        <p:par>
                          <p:cTn id="8" fill="hold">
                            <p:stCondLst>
                              <p:cond delay="250"/>
                            </p:stCondLst>
                            <p:childTnLst>
                              <p:par>
                                <p:cTn id="9" presetID="22" presetClass="entr" presetSubtype="4" fill="hold" grpId="0" nodeType="afterEffect">
                                  <p:stCondLst>
                                    <p:cond delay="0"/>
                                  </p:stCondLst>
                                  <p:iterate>
                                    <p:tmAbs val="0"/>
                                  </p:iterate>
                                  <p:childTnLst>
                                    <p:set>
                                      <p:cBhvr>
                                        <p:cTn id="10" fill="hold"/>
                                        <p:tgtEl>
                                          <p:spTgt spid="185"/>
                                        </p:tgtEl>
                                        <p:attrNameLst>
                                          <p:attrName>style.visibility</p:attrName>
                                        </p:attrNameLst>
                                      </p:cBhvr>
                                      <p:to>
                                        <p:strVal val="visible"/>
                                      </p:to>
                                    </p:set>
                                    <p:animEffect transition="in" filter="wipe(down)">
                                      <p:cBhvr>
                                        <p:cTn id="11" dur="250"/>
                                        <p:tgtEl>
                                          <p:spTgt spid="185"/>
                                        </p:tgtEl>
                                      </p:cBhvr>
                                    </p:animEffect>
                                  </p:childTnLst>
                                </p:cTn>
                              </p:par>
                            </p:childTnLst>
                          </p:cTn>
                        </p:par>
                        <p:par>
                          <p:cTn id="12" fill="hold">
                            <p:stCondLst>
                              <p:cond delay="500"/>
                            </p:stCondLst>
                            <p:childTnLst>
                              <p:par>
                                <p:cTn id="13" presetID="22" presetClass="entr" presetSubtype="8" fill="hold" grpId="0" nodeType="afterEffect">
                                  <p:stCondLst>
                                    <p:cond delay="0"/>
                                  </p:stCondLst>
                                  <p:iterate>
                                    <p:tmAbs val="0"/>
                                  </p:iterate>
                                  <p:childTnLst>
                                    <p:set>
                                      <p:cBhvr>
                                        <p:cTn id="14" fill="hold"/>
                                        <p:tgtEl>
                                          <p:spTgt spid="186"/>
                                        </p:tgtEl>
                                        <p:attrNameLst>
                                          <p:attrName>style.visibility</p:attrName>
                                        </p:attrNameLst>
                                      </p:cBhvr>
                                      <p:to>
                                        <p:strVal val="visible"/>
                                      </p:to>
                                    </p:set>
                                    <p:animEffect transition="in" filter="wipe(left)">
                                      <p:cBhvr>
                                        <p:cTn id="15" dur="250"/>
                                        <p:tgtEl>
                                          <p:spTgt spid="186"/>
                                        </p:tgtEl>
                                      </p:cBhvr>
                                    </p:animEffect>
                                  </p:childTnLst>
                                </p:cTn>
                              </p:par>
                            </p:childTnLst>
                          </p:cTn>
                        </p:par>
                        <p:par>
                          <p:cTn id="16" fill="hold">
                            <p:stCondLst>
                              <p:cond delay="750"/>
                            </p:stCondLst>
                            <p:childTnLst>
                              <p:par>
                                <p:cTn id="17" presetID="22" presetClass="entr" presetSubtype="1" fill="hold" grpId="0" nodeType="afterEffect">
                                  <p:stCondLst>
                                    <p:cond delay="0"/>
                                  </p:stCondLst>
                                  <p:iterate>
                                    <p:tmAbs val="0"/>
                                  </p:iterate>
                                  <p:childTnLst>
                                    <p:set>
                                      <p:cBhvr>
                                        <p:cTn id="18" fill="hold"/>
                                        <p:tgtEl>
                                          <p:spTgt spid="201"/>
                                        </p:tgtEl>
                                        <p:attrNameLst>
                                          <p:attrName>style.visibility</p:attrName>
                                        </p:attrNameLst>
                                      </p:cBhvr>
                                      <p:to>
                                        <p:strVal val="visible"/>
                                      </p:to>
                                    </p:set>
                                    <p:animEffect transition="in" filter="wipe(up)">
                                      <p:cBhvr>
                                        <p:cTn id="19" dur="600"/>
                                        <p:tgtEl>
                                          <p:spTgt spid="201"/>
                                        </p:tgtEl>
                                      </p:cBhvr>
                                    </p:animEffect>
                                  </p:childTnLst>
                                </p:cTn>
                              </p:par>
                            </p:childTnLst>
                          </p:cTn>
                        </p:par>
                        <p:par>
                          <p:cTn id="20" fill="hold">
                            <p:stCondLst>
                              <p:cond delay="1350"/>
                            </p:stCondLst>
                            <p:childTnLst>
                              <p:par>
                                <p:cTn id="21" presetID="22" presetClass="entr" presetSubtype="1" fill="hold" grpId="0" nodeType="afterEffect">
                                  <p:stCondLst>
                                    <p:cond delay="0"/>
                                  </p:stCondLst>
                                  <p:iterate>
                                    <p:tmAbs val="0"/>
                                  </p:iterate>
                                  <p:childTnLst>
                                    <p:set>
                                      <p:cBhvr>
                                        <p:cTn id="22" fill="hold"/>
                                        <p:tgtEl>
                                          <p:spTgt spid="200"/>
                                        </p:tgtEl>
                                        <p:attrNameLst>
                                          <p:attrName>style.visibility</p:attrName>
                                        </p:attrNameLst>
                                      </p:cBhvr>
                                      <p:to>
                                        <p:strVal val="visible"/>
                                      </p:to>
                                    </p:set>
                                    <p:animEffect transition="in" filter="wipe(up)">
                                      <p:cBhvr>
                                        <p:cTn id="23" dur="600"/>
                                        <p:tgtEl>
                                          <p:spTgt spid="200"/>
                                        </p:tgtEl>
                                      </p:cBhvr>
                                    </p:animEffect>
                                  </p:childTnLst>
                                </p:cTn>
                              </p:par>
                            </p:childTnLst>
                          </p:cTn>
                        </p:par>
                        <p:par>
                          <p:cTn id="24" fill="hold">
                            <p:stCondLst>
                              <p:cond delay="1950"/>
                            </p:stCondLst>
                            <p:childTnLst>
                              <p:par>
                                <p:cTn id="25" presetID="22" presetClass="entr" presetSubtype="1" fill="hold" grpId="0" nodeType="afterEffect">
                                  <p:stCondLst>
                                    <p:cond delay="0"/>
                                  </p:stCondLst>
                                  <p:iterate>
                                    <p:tmAbs val="0"/>
                                  </p:iterate>
                                  <p:childTnLst>
                                    <p:set>
                                      <p:cBhvr>
                                        <p:cTn id="26" fill="hold"/>
                                        <p:tgtEl>
                                          <p:spTgt spid="199"/>
                                        </p:tgtEl>
                                        <p:attrNameLst>
                                          <p:attrName>style.visibility</p:attrName>
                                        </p:attrNameLst>
                                      </p:cBhvr>
                                      <p:to>
                                        <p:strVal val="visible"/>
                                      </p:to>
                                    </p:set>
                                    <p:animEffect transition="in" filter="wipe(up)">
                                      <p:cBhvr>
                                        <p:cTn id="27" dur="600"/>
                                        <p:tgtEl>
                                          <p:spTgt spid="19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iterate>
                                    <p:tmAbs val="0"/>
                                  </p:iterate>
                                  <p:childTnLst>
                                    <p:set>
                                      <p:cBhvr>
                                        <p:cTn id="31" fill="hold"/>
                                        <p:tgtEl>
                                          <p:spTgt spid="187"/>
                                        </p:tgtEl>
                                        <p:attrNameLst>
                                          <p:attrName>style.visibility</p:attrName>
                                        </p:attrNameLst>
                                      </p:cBhvr>
                                      <p:to>
                                        <p:strVal val="visible"/>
                                      </p:to>
                                    </p:set>
                                    <p:animEffect transition="in" filter="wipe(down)">
                                      <p:cBhvr>
                                        <p:cTn id="32" dur="250"/>
                                        <p:tgtEl>
                                          <p:spTgt spid="187"/>
                                        </p:tgtEl>
                                      </p:cBhvr>
                                    </p:animEffect>
                                  </p:childTnLst>
                                </p:cTn>
                              </p:par>
                            </p:childTnLst>
                          </p:cTn>
                        </p:par>
                        <p:par>
                          <p:cTn id="33" fill="hold">
                            <p:stCondLst>
                              <p:cond delay="250"/>
                            </p:stCondLst>
                            <p:childTnLst>
                              <p:par>
                                <p:cTn id="34" presetID="22" presetClass="entr" presetSubtype="8" fill="hold" grpId="0" nodeType="afterEffect">
                                  <p:stCondLst>
                                    <p:cond delay="0"/>
                                  </p:stCondLst>
                                  <p:iterate>
                                    <p:tmAbs val="0"/>
                                  </p:iterate>
                                  <p:childTnLst>
                                    <p:set>
                                      <p:cBhvr>
                                        <p:cTn id="35" fill="hold"/>
                                        <p:tgtEl>
                                          <p:spTgt spid="188"/>
                                        </p:tgtEl>
                                        <p:attrNameLst>
                                          <p:attrName>style.visibility</p:attrName>
                                        </p:attrNameLst>
                                      </p:cBhvr>
                                      <p:to>
                                        <p:strVal val="visible"/>
                                      </p:to>
                                    </p:set>
                                    <p:animEffect transition="in" filter="wipe(left)">
                                      <p:cBhvr>
                                        <p:cTn id="36" dur="250"/>
                                        <p:tgtEl>
                                          <p:spTgt spid="188"/>
                                        </p:tgtEl>
                                      </p:cBhvr>
                                    </p:animEffect>
                                  </p:childTnLst>
                                </p:cTn>
                              </p:par>
                            </p:childTnLst>
                          </p:cTn>
                        </p:par>
                        <p:par>
                          <p:cTn id="37" fill="hold">
                            <p:stCondLst>
                              <p:cond delay="500"/>
                            </p:stCondLst>
                            <p:childTnLst>
                              <p:par>
                                <p:cTn id="38" presetID="22" presetClass="entr" presetSubtype="8" fill="hold" grpId="0" nodeType="afterEffect">
                                  <p:stCondLst>
                                    <p:cond delay="0"/>
                                  </p:stCondLst>
                                  <p:iterate>
                                    <p:tmAbs val="0"/>
                                  </p:iterate>
                                  <p:childTnLst>
                                    <p:set>
                                      <p:cBhvr>
                                        <p:cTn id="39" fill="hold"/>
                                        <p:tgtEl>
                                          <p:spTgt spid="189"/>
                                        </p:tgtEl>
                                        <p:attrNameLst>
                                          <p:attrName>style.visibility</p:attrName>
                                        </p:attrNameLst>
                                      </p:cBhvr>
                                      <p:to>
                                        <p:strVal val="visible"/>
                                      </p:to>
                                    </p:set>
                                    <p:animEffect transition="in" filter="wipe(left)">
                                      <p:cBhvr>
                                        <p:cTn id="40" dur="250"/>
                                        <p:tgtEl>
                                          <p:spTgt spid="189"/>
                                        </p:tgtEl>
                                      </p:cBhvr>
                                    </p:animEffect>
                                  </p:childTnLst>
                                </p:cTn>
                              </p:par>
                            </p:childTnLst>
                          </p:cTn>
                        </p:par>
                        <p:par>
                          <p:cTn id="41" fill="hold">
                            <p:stCondLst>
                              <p:cond delay="750"/>
                            </p:stCondLst>
                            <p:childTnLst>
                              <p:par>
                                <p:cTn id="42" presetID="22" presetClass="entr" presetSubtype="1" fill="hold" grpId="0" nodeType="afterEffect">
                                  <p:stCondLst>
                                    <p:cond delay="0"/>
                                  </p:stCondLst>
                                  <p:iterate>
                                    <p:tmAbs val="0"/>
                                  </p:iterate>
                                  <p:childTnLst>
                                    <p:set>
                                      <p:cBhvr>
                                        <p:cTn id="43" fill="hold"/>
                                        <p:tgtEl>
                                          <p:spTgt spid="204"/>
                                        </p:tgtEl>
                                        <p:attrNameLst>
                                          <p:attrName>style.visibility</p:attrName>
                                        </p:attrNameLst>
                                      </p:cBhvr>
                                      <p:to>
                                        <p:strVal val="visible"/>
                                      </p:to>
                                    </p:set>
                                    <p:animEffect transition="in" filter="wipe(up)">
                                      <p:cBhvr>
                                        <p:cTn id="44" dur="600"/>
                                        <p:tgtEl>
                                          <p:spTgt spid="204"/>
                                        </p:tgtEl>
                                      </p:cBhvr>
                                    </p:animEffect>
                                  </p:childTnLst>
                                </p:cTn>
                              </p:par>
                            </p:childTnLst>
                          </p:cTn>
                        </p:par>
                        <p:par>
                          <p:cTn id="45" fill="hold">
                            <p:stCondLst>
                              <p:cond delay="1350"/>
                            </p:stCondLst>
                            <p:childTnLst>
                              <p:par>
                                <p:cTn id="46" presetID="22" presetClass="entr" presetSubtype="1" fill="hold" grpId="0" nodeType="afterEffect">
                                  <p:stCondLst>
                                    <p:cond delay="0"/>
                                  </p:stCondLst>
                                  <p:iterate>
                                    <p:tmAbs val="0"/>
                                  </p:iterate>
                                  <p:childTnLst>
                                    <p:set>
                                      <p:cBhvr>
                                        <p:cTn id="47" fill="hold"/>
                                        <p:tgtEl>
                                          <p:spTgt spid="203"/>
                                        </p:tgtEl>
                                        <p:attrNameLst>
                                          <p:attrName>style.visibility</p:attrName>
                                        </p:attrNameLst>
                                      </p:cBhvr>
                                      <p:to>
                                        <p:strVal val="visible"/>
                                      </p:to>
                                    </p:set>
                                    <p:animEffect transition="in" filter="wipe(up)">
                                      <p:cBhvr>
                                        <p:cTn id="48" dur="600"/>
                                        <p:tgtEl>
                                          <p:spTgt spid="203"/>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iterate>
                                    <p:tmAbs val="0"/>
                                  </p:iterate>
                                  <p:childTnLst>
                                    <p:set>
                                      <p:cBhvr>
                                        <p:cTn id="52" fill="hold"/>
                                        <p:tgtEl>
                                          <p:spTgt spid="190"/>
                                        </p:tgtEl>
                                        <p:attrNameLst>
                                          <p:attrName>style.visibility</p:attrName>
                                        </p:attrNameLst>
                                      </p:cBhvr>
                                      <p:to>
                                        <p:strVal val="visible"/>
                                      </p:to>
                                    </p:set>
                                    <p:animEffect transition="in" filter="wipe(down)">
                                      <p:cBhvr>
                                        <p:cTn id="53" dur="250"/>
                                        <p:tgtEl>
                                          <p:spTgt spid="190"/>
                                        </p:tgtEl>
                                      </p:cBhvr>
                                    </p:animEffect>
                                  </p:childTnLst>
                                </p:cTn>
                              </p:par>
                            </p:childTnLst>
                          </p:cTn>
                        </p:par>
                        <p:par>
                          <p:cTn id="54" fill="hold">
                            <p:stCondLst>
                              <p:cond delay="250"/>
                            </p:stCondLst>
                            <p:childTnLst>
                              <p:par>
                                <p:cTn id="55" presetID="22" presetClass="entr" presetSubtype="8" fill="hold" grpId="0" nodeType="afterEffect">
                                  <p:stCondLst>
                                    <p:cond delay="0"/>
                                  </p:stCondLst>
                                  <p:iterate>
                                    <p:tmAbs val="0"/>
                                  </p:iterate>
                                  <p:childTnLst>
                                    <p:set>
                                      <p:cBhvr>
                                        <p:cTn id="56" fill="hold"/>
                                        <p:tgtEl>
                                          <p:spTgt spid="191"/>
                                        </p:tgtEl>
                                        <p:attrNameLst>
                                          <p:attrName>style.visibility</p:attrName>
                                        </p:attrNameLst>
                                      </p:cBhvr>
                                      <p:to>
                                        <p:strVal val="visible"/>
                                      </p:to>
                                    </p:set>
                                    <p:animEffect transition="in" filter="wipe(left)">
                                      <p:cBhvr>
                                        <p:cTn id="57" dur="250"/>
                                        <p:tgtEl>
                                          <p:spTgt spid="191"/>
                                        </p:tgtEl>
                                      </p:cBhvr>
                                    </p:animEffect>
                                  </p:childTnLst>
                                </p:cTn>
                              </p:par>
                            </p:childTnLst>
                          </p:cTn>
                        </p:par>
                        <p:par>
                          <p:cTn id="58" fill="hold">
                            <p:stCondLst>
                              <p:cond delay="500"/>
                            </p:stCondLst>
                            <p:childTnLst>
                              <p:par>
                                <p:cTn id="59" presetID="22" presetClass="entr" presetSubtype="8" fill="hold" grpId="0" nodeType="afterEffect">
                                  <p:stCondLst>
                                    <p:cond delay="0"/>
                                  </p:stCondLst>
                                  <p:iterate>
                                    <p:tmAbs val="0"/>
                                  </p:iterate>
                                  <p:childTnLst>
                                    <p:set>
                                      <p:cBhvr>
                                        <p:cTn id="60" fill="hold"/>
                                        <p:tgtEl>
                                          <p:spTgt spid="192"/>
                                        </p:tgtEl>
                                        <p:attrNameLst>
                                          <p:attrName>style.visibility</p:attrName>
                                        </p:attrNameLst>
                                      </p:cBhvr>
                                      <p:to>
                                        <p:strVal val="visible"/>
                                      </p:to>
                                    </p:set>
                                    <p:animEffect transition="in" filter="wipe(left)">
                                      <p:cBhvr>
                                        <p:cTn id="61" dur="250"/>
                                        <p:tgtEl>
                                          <p:spTgt spid="192"/>
                                        </p:tgtEl>
                                      </p:cBhvr>
                                    </p:animEffect>
                                  </p:childTnLst>
                                </p:cTn>
                              </p:par>
                            </p:childTnLst>
                          </p:cTn>
                        </p:par>
                        <p:par>
                          <p:cTn id="62" fill="hold">
                            <p:stCondLst>
                              <p:cond delay="750"/>
                            </p:stCondLst>
                            <p:childTnLst>
                              <p:par>
                                <p:cTn id="63" presetID="22" presetClass="entr" presetSubtype="1" fill="hold" grpId="0" nodeType="afterEffect">
                                  <p:stCondLst>
                                    <p:cond delay="0"/>
                                  </p:stCondLst>
                                  <p:iterate>
                                    <p:tmAbs val="0"/>
                                  </p:iterate>
                                  <p:childTnLst>
                                    <p:set>
                                      <p:cBhvr>
                                        <p:cTn id="64" fill="hold"/>
                                        <p:tgtEl>
                                          <p:spTgt spid="207"/>
                                        </p:tgtEl>
                                        <p:attrNameLst>
                                          <p:attrName>style.visibility</p:attrName>
                                        </p:attrNameLst>
                                      </p:cBhvr>
                                      <p:to>
                                        <p:strVal val="visible"/>
                                      </p:to>
                                    </p:set>
                                    <p:animEffect transition="in" filter="wipe(up)">
                                      <p:cBhvr>
                                        <p:cTn id="65" dur="600"/>
                                        <p:tgtEl>
                                          <p:spTgt spid="207"/>
                                        </p:tgtEl>
                                      </p:cBhvr>
                                    </p:animEffect>
                                  </p:childTnLst>
                                </p:cTn>
                              </p:par>
                            </p:childTnLst>
                          </p:cTn>
                        </p:par>
                        <p:par>
                          <p:cTn id="66" fill="hold">
                            <p:stCondLst>
                              <p:cond delay="1350"/>
                            </p:stCondLst>
                            <p:childTnLst>
                              <p:par>
                                <p:cTn id="67" presetID="22" presetClass="entr" presetSubtype="1" fill="hold" grpId="0" nodeType="afterEffect">
                                  <p:stCondLst>
                                    <p:cond delay="0"/>
                                  </p:stCondLst>
                                  <p:iterate>
                                    <p:tmAbs val="0"/>
                                  </p:iterate>
                                  <p:childTnLst>
                                    <p:set>
                                      <p:cBhvr>
                                        <p:cTn id="68" fill="hold"/>
                                        <p:tgtEl>
                                          <p:spTgt spid="205"/>
                                        </p:tgtEl>
                                        <p:attrNameLst>
                                          <p:attrName>style.visibility</p:attrName>
                                        </p:attrNameLst>
                                      </p:cBhvr>
                                      <p:to>
                                        <p:strVal val="visible"/>
                                      </p:to>
                                    </p:set>
                                    <p:animEffect transition="in" filter="wipe(up)">
                                      <p:cBhvr>
                                        <p:cTn id="69" dur="600"/>
                                        <p:tgtEl>
                                          <p:spTgt spid="205"/>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grpId="0" nodeType="clickEffect">
                                  <p:stCondLst>
                                    <p:cond delay="0"/>
                                  </p:stCondLst>
                                  <p:iterate>
                                    <p:tmAbs val="0"/>
                                  </p:iterate>
                                  <p:childTnLst>
                                    <p:set>
                                      <p:cBhvr>
                                        <p:cTn id="73" fill="hold"/>
                                        <p:tgtEl>
                                          <p:spTgt spid="193"/>
                                        </p:tgtEl>
                                        <p:attrNameLst>
                                          <p:attrName>style.visibility</p:attrName>
                                        </p:attrNameLst>
                                      </p:cBhvr>
                                      <p:to>
                                        <p:strVal val="visible"/>
                                      </p:to>
                                    </p:set>
                                    <p:animEffect transition="in" filter="wipe(down)">
                                      <p:cBhvr>
                                        <p:cTn id="74" dur="250"/>
                                        <p:tgtEl>
                                          <p:spTgt spid="193"/>
                                        </p:tgtEl>
                                      </p:cBhvr>
                                    </p:animEffect>
                                  </p:childTnLst>
                                </p:cTn>
                              </p:par>
                            </p:childTnLst>
                          </p:cTn>
                        </p:par>
                        <p:par>
                          <p:cTn id="75" fill="hold">
                            <p:stCondLst>
                              <p:cond delay="250"/>
                            </p:stCondLst>
                            <p:childTnLst>
                              <p:par>
                                <p:cTn id="76" presetID="22" presetClass="entr" presetSubtype="8" fill="hold" grpId="0" nodeType="afterEffect">
                                  <p:stCondLst>
                                    <p:cond delay="0"/>
                                  </p:stCondLst>
                                  <p:iterate>
                                    <p:tmAbs val="0"/>
                                  </p:iterate>
                                  <p:childTnLst>
                                    <p:set>
                                      <p:cBhvr>
                                        <p:cTn id="77" fill="hold"/>
                                        <p:tgtEl>
                                          <p:spTgt spid="194"/>
                                        </p:tgtEl>
                                        <p:attrNameLst>
                                          <p:attrName>style.visibility</p:attrName>
                                        </p:attrNameLst>
                                      </p:cBhvr>
                                      <p:to>
                                        <p:strVal val="visible"/>
                                      </p:to>
                                    </p:set>
                                    <p:animEffect transition="in" filter="wipe(left)">
                                      <p:cBhvr>
                                        <p:cTn id="78" dur="250"/>
                                        <p:tgtEl>
                                          <p:spTgt spid="194"/>
                                        </p:tgtEl>
                                      </p:cBhvr>
                                    </p:animEffect>
                                  </p:childTnLst>
                                </p:cTn>
                              </p:par>
                            </p:childTnLst>
                          </p:cTn>
                        </p:par>
                        <p:par>
                          <p:cTn id="79" fill="hold">
                            <p:stCondLst>
                              <p:cond delay="500"/>
                            </p:stCondLst>
                            <p:childTnLst>
                              <p:par>
                                <p:cTn id="80" presetID="22" presetClass="entr" presetSubtype="8" fill="hold" grpId="0" nodeType="afterEffect">
                                  <p:stCondLst>
                                    <p:cond delay="0"/>
                                  </p:stCondLst>
                                  <p:iterate>
                                    <p:tmAbs val="0"/>
                                  </p:iterate>
                                  <p:childTnLst>
                                    <p:set>
                                      <p:cBhvr>
                                        <p:cTn id="81" fill="hold"/>
                                        <p:tgtEl>
                                          <p:spTgt spid="195"/>
                                        </p:tgtEl>
                                        <p:attrNameLst>
                                          <p:attrName>style.visibility</p:attrName>
                                        </p:attrNameLst>
                                      </p:cBhvr>
                                      <p:to>
                                        <p:strVal val="visible"/>
                                      </p:to>
                                    </p:set>
                                    <p:animEffect transition="in" filter="wipe(left)">
                                      <p:cBhvr>
                                        <p:cTn id="82" dur="250"/>
                                        <p:tgtEl>
                                          <p:spTgt spid="195"/>
                                        </p:tgtEl>
                                      </p:cBhvr>
                                    </p:animEffect>
                                  </p:childTnLst>
                                </p:cTn>
                              </p:par>
                            </p:childTnLst>
                          </p:cTn>
                        </p:par>
                        <p:par>
                          <p:cTn id="83" fill="hold">
                            <p:stCondLst>
                              <p:cond delay="750"/>
                            </p:stCondLst>
                            <p:childTnLst>
                              <p:par>
                                <p:cTn id="84" presetID="22" presetClass="entr" presetSubtype="1" fill="hold" grpId="0" nodeType="afterEffect">
                                  <p:stCondLst>
                                    <p:cond delay="0"/>
                                  </p:stCondLst>
                                  <p:iterate>
                                    <p:tmAbs val="0"/>
                                  </p:iterate>
                                  <p:childTnLst>
                                    <p:set>
                                      <p:cBhvr>
                                        <p:cTn id="85" fill="hold"/>
                                        <p:tgtEl>
                                          <p:spTgt spid="210"/>
                                        </p:tgtEl>
                                        <p:attrNameLst>
                                          <p:attrName>style.visibility</p:attrName>
                                        </p:attrNameLst>
                                      </p:cBhvr>
                                      <p:to>
                                        <p:strVal val="visible"/>
                                      </p:to>
                                    </p:set>
                                    <p:animEffect transition="in" filter="wipe(up)">
                                      <p:cBhvr>
                                        <p:cTn id="86" dur="600"/>
                                        <p:tgtEl>
                                          <p:spTgt spid="210"/>
                                        </p:tgtEl>
                                      </p:cBhvr>
                                    </p:animEffect>
                                  </p:childTnLst>
                                </p:cTn>
                              </p:par>
                            </p:childTnLst>
                          </p:cTn>
                        </p:par>
                        <p:par>
                          <p:cTn id="87" fill="hold">
                            <p:stCondLst>
                              <p:cond delay="1350"/>
                            </p:stCondLst>
                            <p:childTnLst>
                              <p:par>
                                <p:cTn id="88" presetID="22" presetClass="entr" presetSubtype="1" fill="hold" grpId="0" nodeType="afterEffect">
                                  <p:stCondLst>
                                    <p:cond delay="0"/>
                                  </p:stCondLst>
                                  <p:iterate>
                                    <p:tmAbs val="0"/>
                                  </p:iterate>
                                  <p:childTnLst>
                                    <p:set>
                                      <p:cBhvr>
                                        <p:cTn id="89" fill="hold"/>
                                        <p:tgtEl>
                                          <p:spTgt spid="209"/>
                                        </p:tgtEl>
                                        <p:attrNameLst>
                                          <p:attrName>style.visibility</p:attrName>
                                        </p:attrNameLst>
                                      </p:cBhvr>
                                      <p:to>
                                        <p:strVal val="visible"/>
                                      </p:to>
                                    </p:set>
                                    <p:animEffect transition="in" filter="wipe(up)">
                                      <p:cBhvr>
                                        <p:cTn id="90" dur="600"/>
                                        <p:tgtEl>
                                          <p:spTgt spid="209"/>
                                        </p:tgtEl>
                                      </p:cBhvr>
                                    </p:animEffect>
                                  </p:childTnLst>
                                </p:cTn>
                              </p:par>
                            </p:childTnLst>
                          </p:cTn>
                        </p:par>
                        <p:par>
                          <p:cTn id="91" fill="hold">
                            <p:stCondLst>
                              <p:cond delay="1950"/>
                            </p:stCondLst>
                            <p:childTnLst>
                              <p:par>
                                <p:cTn id="92" presetID="22" presetClass="entr" presetSubtype="1" fill="hold" grpId="0" nodeType="afterEffect">
                                  <p:stCondLst>
                                    <p:cond delay="0"/>
                                  </p:stCondLst>
                                  <p:iterate>
                                    <p:tmAbs val="0"/>
                                  </p:iterate>
                                  <p:childTnLst>
                                    <p:set>
                                      <p:cBhvr>
                                        <p:cTn id="93" fill="hold"/>
                                        <p:tgtEl>
                                          <p:spTgt spid="208"/>
                                        </p:tgtEl>
                                        <p:attrNameLst>
                                          <p:attrName>style.visibility</p:attrName>
                                        </p:attrNameLst>
                                      </p:cBhvr>
                                      <p:to>
                                        <p:strVal val="visible"/>
                                      </p:to>
                                    </p:set>
                                    <p:animEffect transition="in" filter="wipe(up)">
                                      <p:cBhvr>
                                        <p:cTn id="94" dur="600"/>
                                        <p:tgtEl>
                                          <p:spTgt spid="208"/>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1" fill="hold" grpId="0" nodeType="clickEffect">
                                  <p:stCondLst>
                                    <p:cond delay="0"/>
                                  </p:stCondLst>
                                  <p:iterate>
                                    <p:tmAbs val="0"/>
                                  </p:iterate>
                                  <p:childTnLst>
                                    <p:set>
                                      <p:cBhvr>
                                        <p:cTn id="98" fill="hold"/>
                                        <p:tgtEl>
                                          <p:spTgt spid="196"/>
                                        </p:tgtEl>
                                        <p:attrNameLst>
                                          <p:attrName>style.visibility</p:attrName>
                                        </p:attrNameLst>
                                      </p:cBhvr>
                                      <p:to>
                                        <p:strVal val="visible"/>
                                      </p:to>
                                    </p:set>
                                    <p:animEffect transition="in" filter="wipe(up)">
                                      <p:cBhvr>
                                        <p:cTn id="99" dur="250"/>
                                        <p:tgtEl>
                                          <p:spTgt spid="196"/>
                                        </p:tgtEl>
                                      </p:cBhvr>
                                    </p:animEffect>
                                  </p:childTnLst>
                                </p:cTn>
                              </p:par>
                            </p:childTnLst>
                          </p:cTn>
                        </p:par>
                        <p:par>
                          <p:cTn id="100" fill="hold">
                            <p:stCondLst>
                              <p:cond delay="250"/>
                            </p:stCondLst>
                            <p:childTnLst>
                              <p:par>
                                <p:cTn id="101" presetID="22" presetClass="entr" presetSubtype="8" fill="hold" grpId="0" nodeType="afterEffect">
                                  <p:stCondLst>
                                    <p:cond delay="0"/>
                                  </p:stCondLst>
                                  <p:iterate>
                                    <p:tmAbs val="0"/>
                                  </p:iterate>
                                  <p:childTnLst>
                                    <p:set>
                                      <p:cBhvr>
                                        <p:cTn id="102" fill="hold"/>
                                        <p:tgtEl>
                                          <p:spTgt spid="197"/>
                                        </p:tgtEl>
                                        <p:attrNameLst>
                                          <p:attrName>style.visibility</p:attrName>
                                        </p:attrNameLst>
                                      </p:cBhvr>
                                      <p:to>
                                        <p:strVal val="visible"/>
                                      </p:to>
                                    </p:set>
                                    <p:animEffect transition="in" filter="wipe(left)">
                                      <p:cBhvr>
                                        <p:cTn id="103" dur="250"/>
                                        <p:tgtEl>
                                          <p:spTgt spid="197"/>
                                        </p:tgtEl>
                                      </p:cBhvr>
                                    </p:animEffect>
                                  </p:childTnLst>
                                </p:cTn>
                              </p:par>
                            </p:childTnLst>
                          </p:cTn>
                        </p:par>
                        <p:par>
                          <p:cTn id="104" fill="hold">
                            <p:stCondLst>
                              <p:cond delay="500"/>
                            </p:stCondLst>
                            <p:childTnLst>
                              <p:par>
                                <p:cTn id="105" presetID="22" presetClass="entr" presetSubtype="8" fill="hold" grpId="0" nodeType="afterEffect">
                                  <p:stCondLst>
                                    <p:cond delay="0"/>
                                  </p:stCondLst>
                                  <p:iterate>
                                    <p:tmAbs val="0"/>
                                  </p:iterate>
                                  <p:childTnLst>
                                    <p:set>
                                      <p:cBhvr>
                                        <p:cTn id="106" fill="hold"/>
                                        <p:tgtEl>
                                          <p:spTgt spid="198"/>
                                        </p:tgtEl>
                                        <p:attrNameLst>
                                          <p:attrName>style.visibility</p:attrName>
                                        </p:attrNameLst>
                                      </p:cBhvr>
                                      <p:to>
                                        <p:strVal val="visible"/>
                                      </p:to>
                                    </p:set>
                                    <p:animEffect transition="in" filter="wipe(left)">
                                      <p:cBhvr>
                                        <p:cTn id="107" dur="250"/>
                                        <p:tgtEl>
                                          <p:spTgt spid="198"/>
                                        </p:tgtEl>
                                      </p:cBhvr>
                                    </p:animEffect>
                                  </p:childTnLst>
                                </p:cTn>
                              </p:par>
                            </p:childTnLst>
                          </p:cTn>
                        </p:par>
                        <p:par>
                          <p:cTn id="108" fill="hold">
                            <p:stCondLst>
                              <p:cond delay="750"/>
                            </p:stCondLst>
                            <p:childTnLst>
                              <p:par>
                                <p:cTn id="109" presetID="22" presetClass="entr" presetSubtype="1" fill="hold" grpId="0" nodeType="afterEffect">
                                  <p:stCondLst>
                                    <p:cond delay="0"/>
                                  </p:stCondLst>
                                  <p:iterate>
                                    <p:tmAbs val="0"/>
                                  </p:iterate>
                                  <p:childTnLst>
                                    <p:set>
                                      <p:cBhvr>
                                        <p:cTn id="110" fill="hold"/>
                                        <p:tgtEl>
                                          <p:spTgt spid="213"/>
                                        </p:tgtEl>
                                        <p:attrNameLst>
                                          <p:attrName>style.visibility</p:attrName>
                                        </p:attrNameLst>
                                      </p:cBhvr>
                                      <p:to>
                                        <p:strVal val="visible"/>
                                      </p:to>
                                    </p:set>
                                    <p:animEffect transition="in" filter="wipe(up)">
                                      <p:cBhvr>
                                        <p:cTn id="111" dur="600"/>
                                        <p:tgtEl>
                                          <p:spTgt spid="213"/>
                                        </p:tgtEl>
                                      </p:cBhvr>
                                    </p:animEffect>
                                  </p:childTnLst>
                                </p:cTn>
                              </p:par>
                            </p:childTnLst>
                          </p:cTn>
                        </p:par>
                        <p:par>
                          <p:cTn id="112" fill="hold">
                            <p:stCondLst>
                              <p:cond delay="1350"/>
                            </p:stCondLst>
                            <p:childTnLst>
                              <p:par>
                                <p:cTn id="113" presetID="22" presetClass="entr" presetSubtype="1" fill="hold" grpId="0" nodeType="afterEffect">
                                  <p:stCondLst>
                                    <p:cond delay="0"/>
                                  </p:stCondLst>
                                  <p:iterate>
                                    <p:tmAbs val="0"/>
                                  </p:iterate>
                                  <p:childTnLst>
                                    <p:set>
                                      <p:cBhvr>
                                        <p:cTn id="114" fill="hold"/>
                                        <p:tgtEl>
                                          <p:spTgt spid="212"/>
                                        </p:tgtEl>
                                        <p:attrNameLst>
                                          <p:attrName>style.visibility</p:attrName>
                                        </p:attrNameLst>
                                      </p:cBhvr>
                                      <p:to>
                                        <p:strVal val="visible"/>
                                      </p:to>
                                    </p:set>
                                    <p:animEffect transition="in" filter="wipe(up)">
                                      <p:cBhvr>
                                        <p:cTn id="115" dur="600"/>
                                        <p:tgtEl>
                                          <p:spTgt spid="2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 grpId="0" animBg="1" advAuto="0"/>
      <p:bldP spid="185" grpId="0" animBg="1" advAuto="0"/>
      <p:bldP spid="186" grpId="0" animBg="1" advAuto="0"/>
      <p:bldP spid="187" grpId="0" animBg="1" advAuto="0"/>
      <p:bldP spid="188" grpId="0" animBg="1" advAuto="0"/>
      <p:bldP spid="189" grpId="0" animBg="1" advAuto="0"/>
      <p:bldP spid="190" grpId="0" animBg="1" advAuto="0"/>
      <p:bldP spid="191" grpId="0" animBg="1" advAuto="0"/>
      <p:bldP spid="192" grpId="0" animBg="1" advAuto="0"/>
      <p:bldP spid="193" grpId="0" animBg="1" advAuto="0"/>
      <p:bldP spid="194" grpId="0" animBg="1" advAuto="0"/>
      <p:bldP spid="195" grpId="0" animBg="1" advAuto="0"/>
      <p:bldP spid="196" grpId="0" animBg="1" advAuto="0"/>
      <p:bldP spid="197" grpId="0" animBg="1" advAuto="0"/>
      <p:bldP spid="198" grpId="0" animBg="1" advAuto="0"/>
      <p:bldP spid="199" grpId="0" animBg="1" advAuto="0"/>
      <p:bldP spid="200" grpId="0" animBg="1" advAuto="0"/>
      <p:bldP spid="201" grpId="0" animBg="1" advAuto="0"/>
      <p:bldP spid="203" grpId="0" animBg="1" advAuto="0"/>
      <p:bldP spid="204" grpId="0" animBg="1" advAuto="0"/>
      <p:bldP spid="205" grpId="0" animBg="1" advAuto="0"/>
      <p:bldP spid="207" grpId="0" animBg="1" advAuto="0"/>
      <p:bldP spid="208" grpId="0" animBg="1" advAuto="0"/>
      <p:bldP spid="209" grpId="0" animBg="1" advAuto="0"/>
      <p:bldP spid="210" grpId="0" animBg="1" advAuto="0"/>
      <p:bldP spid="212" grpId="0" animBg="1" advAuto="0"/>
      <p:bldP spid="213" grpId="0"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 xmlns:a16="http://schemas.microsoft.com/office/drawing/2014/main" id="{E8727498-4C3B-7044-A93B-FD52E1C9D0B9}"/>
              </a:ext>
            </a:extLst>
          </p:cNvPr>
          <p:cNvSpPr>
            <a:spLocks noGrp="1"/>
          </p:cNvSpPr>
          <p:nvPr>
            <p:ph type="ftr" sz="quarter" idx="10"/>
          </p:nvPr>
        </p:nvSpPr>
        <p:spPr/>
        <p:txBody>
          <a:bodyPr/>
          <a:lstStyle/>
          <a:p>
            <a:r>
              <a:rPr lang="en-GB" dirty="0">
                <a:ea typeface="Tahoma Regular" charset="0"/>
                <a:cs typeface="Tahoma Regular" charset="0"/>
              </a:rPr>
              <a:t>World Federation of Occupational Therapists  |  www.wfot.org  |</a:t>
            </a:r>
          </a:p>
        </p:txBody>
      </p:sp>
      <p:pic>
        <p:nvPicPr>
          <p:cNvPr id="2" name="Picture 1">
            <a:extLst>
              <a:ext uri="{FF2B5EF4-FFF2-40B4-BE49-F238E27FC236}">
                <a16:creationId xmlns="" xmlns:a16="http://schemas.microsoft.com/office/drawing/2014/main" id="{5D1A65EB-69EB-4496-AAA9-A54B755FEE6E}"/>
              </a:ext>
            </a:extLst>
          </p:cNvPr>
          <p:cNvPicPr/>
          <p:nvPr/>
        </p:nvPicPr>
        <p:blipFill>
          <a:blip r:embed="rId4"/>
          <a:stretch>
            <a:fillRect/>
          </a:stretch>
        </p:blipFill>
        <p:spPr bwMode="auto">
          <a:xfrm>
            <a:off x="84893" y="195783"/>
            <a:ext cx="4564841" cy="2323071"/>
          </a:xfrm>
          <a:prstGeom prst="rect">
            <a:avLst/>
          </a:prstGeom>
          <a:noFill/>
          <a:ln>
            <a:noFill/>
          </a:ln>
        </p:spPr>
      </p:pic>
      <p:sp>
        <p:nvSpPr>
          <p:cNvPr id="6" name="Rectangle 5">
            <a:extLst>
              <a:ext uri="{FF2B5EF4-FFF2-40B4-BE49-F238E27FC236}">
                <a16:creationId xmlns="" xmlns:a16="http://schemas.microsoft.com/office/drawing/2014/main" id="{10F3BC61-67DC-452D-9B16-80DF8252A00F}"/>
              </a:ext>
            </a:extLst>
          </p:cNvPr>
          <p:cNvSpPr/>
          <p:nvPr/>
        </p:nvSpPr>
        <p:spPr>
          <a:xfrm>
            <a:off x="59606" y="2191658"/>
            <a:ext cx="4505235" cy="407815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 xmlns:a16="http://schemas.microsoft.com/office/drawing/2014/main" id="{05079939-99CD-4E05-80FC-B74DBC3A7D8E}"/>
              </a:ext>
            </a:extLst>
          </p:cNvPr>
          <p:cNvSpPr/>
          <p:nvPr/>
        </p:nvSpPr>
        <p:spPr>
          <a:xfrm>
            <a:off x="5525590" y="3749040"/>
            <a:ext cx="5752010" cy="2164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itle 4">
            <a:extLst>
              <a:ext uri="{FF2B5EF4-FFF2-40B4-BE49-F238E27FC236}">
                <a16:creationId xmlns="" xmlns:a16="http://schemas.microsoft.com/office/drawing/2014/main" id="{C1D8D313-9FC2-44F2-8A36-1C2F789395F6}"/>
              </a:ext>
            </a:extLst>
          </p:cNvPr>
          <p:cNvSpPr>
            <a:spLocks noGrp="1"/>
          </p:cNvSpPr>
          <p:nvPr>
            <p:ph type="title"/>
          </p:nvPr>
        </p:nvSpPr>
        <p:spPr>
          <a:xfrm>
            <a:off x="395416" y="3299253"/>
            <a:ext cx="3895734" cy="2323071"/>
          </a:xfrm>
        </p:spPr>
        <p:txBody>
          <a:bodyPr>
            <a:normAutofit fontScale="90000"/>
          </a:bodyPr>
          <a:lstStyle/>
          <a:p>
            <a:pPr algn="ctr"/>
            <a:r>
              <a:rPr lang="en-CA" dirty="0">
                <a:solidFill>
                  <a:srgbClr val="06A3B0"/>
                </a:solidFill>
                <a:latin typeface="DIN Medium" panose="02020500000000000000" pitchFamily="18" charset="0"/>
              </a:rPr>
              <a:t>Quality Evaluation</a:t>
            </a:r>
            <a:br>
              <a:rPr lang="en-CA" dirty="0">
                <a:solidFill>
                  <a:srgbClr val="06A3B0"/>
                </a:solidFill>
                <a:latin typeface="DIN Medium" panose="02020500000000000000" pitchFamily="18" charset="0"/>
              </a:rPr>
            </a:br>
            <a:r>
              <a:rPr lang="en-CA" dirty="0">
                <a:solidFill>
                  <a:srgbClr val="06A3B0"/>
                </a:solidFill>
                <a:latin typeface="DIN Medium" panose="02020500000000000000" pitchFamily="18" charset="0"/>
              </a:rPr>
              <a:t>Process</a:t>
            </a:r>
            <a:r>
              <a:rPr lang="en-CA" dirty="0">
                <a:solidFill>
                  <a:srgbClr val="06A3B0"/>
                </a:solidFill>
              </a:rPr>
              <a:t/>
            </a:r>
            <a:br>
              <a:rPr lang="en-CA" dirty="0">
                <a:solidFill>
                  <a:srgbClr val="06A3B0"/>
                </a:solidFill>
              </a:rPr>
            </a:br>
            <a:endParaRPr lang="en-GB" dirty="0">
              <a:solidFill>
                <a:srgbClr val="06A3B0"/>
              </a:solidFill>
              <a:latin typeface="DIN Medium" panose="02020500000000000000" pitchFamily="18" charset="0"/>
            </a:endParaRPr>
          </a:p>
        </p:txBody>
      </p:sp>
      <p:pic>
        <p:nvPicPr>
          <p:cNvPr id="11" name="Picture 10">
            <a:extLst>
              <a:ext uri="{FF2B5EF4-FFF2-40B4-BE49-F238E27FC236}">
                <a16:creationId xmlns="" xmlns:a16="http://schemas.microsoft.com/office/drawing/2014/main" id="{2AC205CC-2C55-4E30-8F8C-2ACE05DF63E8}"/>
              </a:ext>
            </a:extLst>
          </p:cNvPr>
          <p:cNvPicPr>
            <a:picLocks noChangeAspect="1"/>
          </p:cNvPicPr>
          <p:nvPr/>
        </p:nvPicPr>
        <p:blipFill rotWithShape="1">
          <a:blip r:embed="rId5"/>
          <a:srcRect b="66126"/>
          <a:stretch/>
        </p:blipFill>
        <p:spPr>
          <a:xfrm>
            <a:off x="4147347" y="2179300"/>
            <a:ext cx="8387344" cy="3634963"/>
          </a:xfrm>
          <a:prstGeom prst="rect">
            <a:avLst/>
          </a:prstGeom>
        </p:spPr>
      </p:pic>
    </p:spTree>
    <p:custDataLst>
      <p:tags r:id="rId1"/>
    </p:custDataLst>
    <p:extLst>
      <p:ext uri="{BB962C8B-B14F-4D97-AF65-F5344CB8AC3E}">
        <p14:creationId xmlns:p14="http://schemas.microsoft.com/office/powerpoint/2010/main" val="297045935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 xmlns:a16="http://schemas.microsoft.com/office/drawing/2014/main" id="{E8727498-4C3B-7044-A93B-FD52E1C9D0B9}"/>
              </a:ext>
            </a:extLst>
          </p:cNvPr>
          <p:cNvSpPr>
            <a:spLocks noGrp="1"/>
          </p:cNvSpPr>
          <p:nvPr>
            <p:ph type="ftr" sz="quarter" idx="10"/>
          </p:nvPr>
        </p:nvSpPr>
        <p:spPr/>
        <p:txBody>
          <a:bodyPr/>
          <a:lstStyle/>
          <a:p>
            <a:r>
              <a:rPr lang="en-GB" dirty="0">
                <a:ea typeface="Tahoma Regular" charset="0"/>
                <a:cs typeface="Tahoma Regular" charset="0"/>
              </a:rPr>
              <a:t>World Federation of Occupational Therapists  |  www.wfot.org  |</a:t>
            </a:r>
          </a:p>
        </p:txBody>
      </p:sp>
      <p:pic>
        <p:nvPicPr>
          <p:cNvPr id="8" name="Picture 7">
            <a:extLst>
              <a:ext uri="{FF2B5EF4-FFF2-40B4-BE49-F238E27FC236}">
                <a16:creationId xmlns="" xmlns:a16="http://schemas.microsoft.com/office/drawing/2014/main" id="{06EED0E9-5E8C-42BB-92B3-283E041E88EE}"/>
              </a:ext>
            </a:extLst>
          </p:cNvPr>
          <p:cNvPicPr/>
          <p:nvPr/>
        </p:nvPicPr>
        <p:blipFill>
          <a:blip r:embed="rId4"/>
          <a:stretch>
            <a:fillRect/>
          </a:stretch>
        </p:blipFill>
        <p:spPr bwMode="auto">
          <a:xfrm>
            <a:off x="59606" y="74023"/>
            <a:ext cx="4505235" cy="2495006"/>
          </a:xfrm>
          <a:prstGeom prst="rect">
            <a:avLst/>
          </a:prstGeom>
          <a:noFill/>
          <a:ln>
            <a:noFill/>
          </a:ln>
        </p:spPr>
      </p:pic>
      <p:sp>
        <p:nvSpPr>
          <p:cNvPr id="6" name="Rectangle 5">
            <a:extLst>
              <a:ext uri="{FF2B5EF4-FFF2-40B4-BE49-F238E27FC236}">
                <a16:creationId xmlns="" xmlns:a16="http://schemas.microsoft.com/office/drawing/2014/main" id="{10F3BC61-67DC-452D-9B16-80DF8252A00F}"/>
              </a:ext>
            </a:extLst>
          </p:cNvPr>
          <p:cNvSpPr/>
          <p:nvPr/>
        </p:nvSpPr>
        <p:spPr>
          <a:xfrm>
            <a:off x="59606" y="2191658"/>
            <a:ext cx="4505235" cy="407815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itle 4">
            <a:extLst>
              <a:ext uri="{FF2B5EF4-FFF2-40B4-BE49-F238E27FC236}">
                <a16:creationId xmlns="" xmlns:a16="http://schemas.microsoft.com/office/drawing/2014/main" id="{C1D8D313-9FC2-44F2-8A36-1C2F789395F6}"/>
              </a:ext>
            </a:extLst>
          </p:cNvPr>
          <p:cNvSpPr>
            <a:spLocks noGrp="1"/>
          </p:cNvSpPr>
          <p:nvPr>
            <p:ph type="title"/>
          </p:nvPr>
        </p:nvSpPr>
        <p:spPr>
          <a:xfrm>
            <a:off x="395416" y="3299253"/>
            <a:ext cx="3895734" cy="2756273"/>
          </a:xfrm>
        </p:spPr>
        <p:txBody>
          <a:bodyPr>
            <a:normAutofit fontScale="90000"/>
          </a:bodyPr>
          <a:lstStyle/>
          <a:p>
            <a:pPr algn="ctr"/>
            <a:r>
              <a:rPr lang="en-CA" dirty="0">
                <a:solidFill>
                  <a:srgbClr val="06A3B0"/>
                </a:solidFill>
                <a:latin typeface="DIN Medium" panose="02020500000000000000" pitchFamily="18" charset="0"/>
              </a:rPr>
              <a:t>Sample</a:t>
            </a:r>
            <a:br>
              <a:rPr lang="en-CA" dirty="0">
                <a:solidFill>
                  <a:srgbClr val="06A3B0"/>
                </a:solidFill>
                <a:latin typeface="DIN Medium" panose="02020500000000000000" pitchFamily="18" charset="0"/>
              </a:rPr>
            </a:br>
            <a:r>
              <a:rPr lang="en-CA" dirty="0">
                <a:solidFill>
                  <a:srgbClr val="06A3B0"/>
                </a:solidFill>
                <a:latin typeface="DIN Medium" panose="02020500000000000000" pitchFamily="18" charset="0"/>
              </a:rPr>
              <a:t>SMART</a:t>
            </a:r>
            <a:br>
              <a:rPr lang="en-CA" dirty="0">
                <a:solidFill>
                  <a:srgbClr val="06A3B0"/>
                </a:solidFill>
                <a:latin typeface="DIN Medium" panose="02020500000000000000" pitchFamily="18" charset="0"/>
              </a:rPr>
            </a:br>
            <a:r>
              <a:rPr lang="en-CA" dirty="0">
                <a:solidFill>
                  <a:schemeClr val="tx1"/>
                </a:solidFill>
                <a:latin typeface="DIN Medium" panose="02020500000000000000" pitchFamily="18" charset="0"/>
              </a:rPr>
              <a:t>Structure</a:t>
            </a:r>
            <a:br>
              <a:rPr lang="en-CA" dirty="0">
                <a:solidFill>
                  <a:schemeClr val="tx1"/>
                </a:solidFill>
                <a:latin typeface="DIN Medium" panose="02020500000000000000" pitchFamily="18" charset="0"/>
              </a:rPr>
            </a:br>
            <a:r>
              <a:rPr lang="en-CA" dirty="0">
                <a:solidFill>
                  <a:srgbClr val="06A3B0"/>
                </a:solidFill>
                <a:latin typeface="DIN Medium" panose="02020500000000000000" pitchFamily="18" charset="0"/>
              </a:rPr>
              <a:t>Indicators</a:t>
            </a:r>
            <a:r>
              <a:rPr lang="en-CA" dirty="0">
                <a:solidFill>
                  <a:srgbClr val="06A3B0"/>
                </a:solidFill>
              </a:rPr>
              <a:t/>
            </a:r>
            <a:br>
              <a:rPr lang="en-CA" dirty="0">
                <a:solidFill>
                  <a:srgbClr val="06A3B0"/>
                </a:solidFill>
              </a:rPr>
            </a:br>
            <a:endParaRPr lang="en-GB" dirty="0">
              <a:solidFill>
                <a:srgbClr val="06A3B0"/>
              </a:solidFill>
              <a:latin typeface="DIN Medium" panose="02020500000000000000" pitchFamily="18" charset="0"/>
            </a:endParaRPr>
          </a:p>
        </p:txBody>
      </p:sp>
      <p:pic>
        <p:nvPicPr>
          <p:cNvPr id="3" name="Picture 2" descr="A screenshot of a cell phone&#10;&#10;Description automatically generated">
            <a:extLst>
              <a:ext uri="{FF2B5EF4-FFF2-40B4-BE49-F238E27FC236}">
                <a16:creationId xmlns="" xmlns:a16="http://schemas.microsoft.com/office/drawing/2014/main" id="{5D433C4B-22E7-4D9F-8231-A9C705C1BA76}"/>
              </a:ext>
            </a:extLst>
          </p:cNvPr>
          <p:cNvPicPr>
            <a:picLocks noChangeAspect="1"/>
          </p:cNvPicPr>
          <p:nvPr/>
        </p:nvPicPr>
        <p:blipFill rotWithShape="1">
          <a:blip r:embed="rId5"/>
          <a:srcRect t="9910" b="5225"/>
          <a:stretch/>
        </p:blipFill>
        <p:spPr>
          <a:xfrm>
            <a:off x="4679231" y="415668"/>
            <a:ext cx="6776078" cy="5820032"/>
          </a:xfrm>
          <a:prstGeom prst="rect">
            <a:avLst/>
          </a:prstGeom>
        </p:spPr>
      </p:pic>
      <p:sp>
        <p:nvSpPr>
          <p:cNvPr id="21" name="Oval 20">
            <a:extLst>
              <a:ext uri="{FF2B5EF4-FFF2-40B4-BE49-F238E27FC236}">
                <a16:creationId xmlns="" xmlns:a16="http://schemas.microsoft.com/office/drawing/2014/main" id="{9642173E-F198-4209-8DE2-D550F76BE320}"/>
              </a:ext>
            </a:extLst>
          </p:cNvPr>
          <p:cNvSpPr/>
          <p:nvPr/>
        </p:nvSpPr>
        <p:spPr>
          <a:xfrm>
            <a:off x="4769709" y="802474"/>
            <a:ext cx="6685600" cy="176655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238137820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6B6F6D1-233B-B146-9CC8-E584101DF212}"/>
              </a:ext>
            </a:extLst>
          </p:cNvPr>
          <p:cNvSpPr>
            <a:spLocks noGrp="1"/>
          </p:cNvSpPr>
          <p:nvPr>
            <p:ph type="ctrTitle"/>
          </p:nvPr>
        </p:nvSpPr>
        <p:spPr>
          <a:xfrm>
            <a:off x="686061" y="1310410"/>
            <a:ext cx="7968411" cy="3414198"/>
          </a:xfrm>
        </p:spPr>
        <p:txBody>
          <a:bodyPr>
            <a:normAutofit fontScale="90000"/>
          </a:bodyPr>
          <a:lstStyle/>
          <a:p>
            <a:pPr algn="ctr"/>
            <a:r>
              <a:rPr lang="en-GB" dirty="0">
                <a:latin typeface="+mn-lt"/>
              </a:rPr>
              <a:t/>
            </a:r>
            <a:br>
              <a:rPr lang="en-GB" dirty="0">
                <a:latin typeface="+mn-lt"/>
              </a:rPr>
            </a:br>
            <a:r>
              <a:rPr lang="en-GB" dirty="0">
                <a:latin typeface="+mn-lt"/>
              </a:rPr>
              <a:t>World Federation of </a:t>
            </a:r>
            <a:br>
              <a:rPr lang="en-GB" dirty="0">
                <a:latin typeface="+mn-lt"/>
              </a:rPr>
            </a:br>
            <a:r>
              <a:rPr lang="en-GB" dirty="0">
                <a:latin typeface="+mn-lt"/>
              </a:rPr>
              <a:t>Occupational Therapists </a:t>
            </a:r>
            <a:br>
              <a:rPr lang="en-GB" dirty="0">
                <a:latin typeface="+mn-lt"/>
              </a:rPr>
            </a:br>
            <a:r>
              <a:rPr lang="en-GB" dirty="0">
                <a:latin typeface="+mn-lt"/>
              </a:rPr>
              <a:t>(WFOT)</a:t>
            </a:r>
            <a:br>
              <a:rPr lang="en-GB" dirty="0">
                <a:latin typeface="+mn-lt"/>
              </a:rPr>
            </a:br>
            <a:r>
              <a:rPr lang="en-GB" dirty="0">
                <a:latin typeface="+mn-lt"/>
              </a:rPr>
              <a:t/>
            </a:r>
            <a:br>
              <a:rPr lang="en-GB" dirty="0">
                <a:latin typeface="+mn-lt"/>
              </a:rPr>
            </a:br>
            <a:endParaRPr lang="en-GB" dirty="0">
              <a:latin typeface="+mn-lt"/>
            </a:endParaRPr>
          </a:p>
        </p:txBody>
      </p:sp>
      <p:sp>
        <p:nvSpPr>
          <p:cNvPr id="4" name="Footer Placeholder 3">
            <a:extLst>
              <a:ext uri="{FF2B5EF4-FFF2-40B4-BE49-F238E27FC236}">
                <a16:creationId xmlns="" xmlns:a16="http://schemas.microsoft.com/office/drawing/2014/main" id="{AE0F4BE4-08AF-244D-B6C8-EB9C9FF55909}"/>
              </a:ext>
            </a:extLst>
          </p:cNvPr>
          <p:cNvSpPr>
            <a:spLocks noGrp="1"/>
          </p:cNvSpPr>
          <p:nvPr>
            <p:ph type="ftr" sz="quarter" idx="3"/>
          </p:nvPr>
        </p:nvSpPr>
        <p:spPr/>
        <p:txBody>
          <a:bodyPr/>
          <a:lstStyle/>
          <a:p>
            <a:r>
              <a:rPr lang="en-GB" dirty="0">
                <a:ea typeface="Tahoma Regular" charset="0"/>
                <a:cs typeface="Tahoma Regular" charset="0"/>
              </a:rPr>
              <a:t>World Federation of Occupational Therapists  |  www.wfot.org  |</a:t>
            </a:r>
          </a:p>
        </p:txBody>
      </p:sp>
    </p:spTree>
    <p:extLst>
      <p:ext uri="{BB962C8B-B14F-4D97-AF65-F5344CB8AC3E}">
        <p14:creationId xmlns:p14="http://schemas.microsoft.com/office/powerpoint/2010/main" val="138617827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 xmlns:a16="http://schemas.microsoft.com/office/drawing/2014/main" id="{E8727498-4C3B-7044-A93B-FD52E1C9D0B9}"/>
              </a:ext>
            </a:extLst>
          </p:cNvPr>
          <p:cNvSpPr>
            <a:spLocks noGrp="1"/>
          </p:cNvSpPr>
          <p:nvPr>
            <p:ph type="ftr" sz="quarter" idx="10"/>
          </p:nvPr>
        </p:nvSpPr>
        <p:spPr/>
        <p:txBody>
          <a:bodyPr/>
          <a:lstStyle/>
          <a:p>
            <a:r>
              <a:rPr lang="en-GB" dirty="0">
                <a:ea typeface="Tahoma Regular" charset="0"/>
                <a:cs typeface="Tahoma Regular" charset="0"/>
              </a:rPr>
              <a:t>World Federation of Occupational Therapists  |  www.wfot.org  |</a:t>
            </a:r>
          </a:p>
        </p:txBody>
      </p:sp>
      <p:pic>
        <p:nvPicPr>
          <p:cNvPr id="8" name="Picture 7">
            <a:extLst>
              <a:ext uri="{FF2B5EF4-FFF2-40B4-BE49-F238E27FC236}">
                <a16:creationId xmlns="" xmlns:a16="http://schemas.microsoft.com/office/drawing/2014/main" id="{06EED0E9-5E8C-42BB-92B3-283E041E88EE}"/>
              </a:ext>
            </a:extLst>
          </p:cNvPr>
          <p:cNvPicPr/>
          <p:nvPr/>
        </p:nvPicPr>
        <p:blipFill>
          <a:blip r:embed="rId4"/>
          <a:stretch>
            <a:fillRect/>
          </a:stretch>
        </p:blipFill>
        <p:spPr bwMode="auto">
          <a:xfrm>
            <a:off x="59606" y="74023"/>
            <a:ext cx="4505235" cy="2495006"/>
          </a:xfrm>
          <a:prstGeom prst="rect">
            <a:avLst/>
          </a:prstGeom>
          <a:noFill/>
          <a:ln>
            <a:noFill/>
          </a:ln>
        </p:spPr>
      </p:pic>
      <p:sp>
        <p:nvSpPr>
          <p:cNvPr id="6" name="Rectangle 5">
            <a:extLst>
              <a:ext uri="{FF2B5EF4-FFF2-40B4-BE49-F238E27FC236}">
                <a16:creationId xmlns="" xmlns:a16="http://schemas.microsoft.com/office/drawing/2014/main" id="{10F3BC61-67DC-452D-9B16-80DF8252A00F}"/>
              </a:ext>
            </a:extLst>
          </p:cNvPr>
          <p:cNvSpPr/>
          <p:nvPr/>
        </p:nvSpPr>
        <p:spPr>
          <a:xfrm>
            <a:off x="59606" y="2191658"/>
            <a:ext cx="4505235" cy="407815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itle 4">
            <a:extLst>
              <a:ext uri="{FF2B5EF4-FFF2-40B4-BE49-F238E27FC236}">
                <a16:creationId xmlns="" xmlns:a16="http://schemas.microsoft.com/office/drawing/2014/main" id="{C1D8D313-9FC2-44F2-8A36-1C2F789395F6}"/>
              </a:ext>
            </a:extLst>
          </p:cNvPr>
          <p:cNvSpPr>
            <a:spLocks noGrp="1"/>
          </p:cNvSpPr>
          <p:nvPr>
            <p:ph type="title"/>
          </p:nvPr>
        </p:nvSpPr>
        <p:spPr>
          <a:xfrm>
            <a:off x="395416" y="3299253"/>
            <a:ext cx="3895734" cy="2756273"/>
          </a:xfrm>
        </p:spPr>
        <p:txBody>
          <a:bodyPr>
            <a:normAutofit fontScale="90000"/>
          </a:bodyPr>
          <a:lstStyle/>
          <a:p>
            <a:pPr algn="ctr"/>
            <a:r>
              <a:rPr lang="en-CA" dirty="0">
                <a:solidFill>
                  <a:srgbClr val="06A3B0"/>
                </a:solidFill>
                <a:latin typeface="DIN Medium" panose="02020500000000000000" pitchFamily="18" charset="0"/>
              </a:rPr>
              <a:t>Sample</a:t>
            </a:r>
            <a:br>
              <a:rPr lang="en-CA" dirty="0">
                <a:solidFill>
                  <a:srgbClr val="06A3B0"/>
                </a:solidFill>
                <a:latin typeface="DIN Medium" panose="02020500000000000000" pitchFamily="18" charset="0"/>
              </a:rPr>
            </a:br>
            <a:r>
              <a:rPr lang="en-CA" dirty="0">
                <a:solidFill>
                  <a:srgbClr val="06A3B0"/>
                </a:solidFill>
                <a:latin typeface="DIN Medium" panose="02020500000000000000" pitchFamily="18" charset="0"/>
              </a:rPr>
              <a:t>SMART</a:t>
            </a:r>
            <a:br>
              <a:rPr lang="en-CA" dirty="0">
                <a:solidFill>
                  <a:srgbClr val="06A3B0"/>
                </a:solidFill>
                <a:latin typeface="DIN Medium" panose="02020500000000000000" pitchFamily="18" charset="0"/>
              </a:rPr>
            </a:br>
            <a:r>
              <a:rPr lang="en-CA" dirty="0">
                <a:solidFill>
                  <a:schemeClr val="tx1"/>
                </a:solidFill>
                <a:latin typeface="DIN Medium" panose="02020500000000000000" pitchFamily="18" charset="0"/>
              </a:rPr>
              <a:t>Process</a:t>
            </a:r>
            <a:br>
              <a:rPr lang="en-CA" dirty="0">
                <a:solidFill>
                  <a:schemeClr val="tx1"/>
                </a:solidFill>
                <a:latin typeface="DIN Medium" panose="02020500000000000000" pitchFamily="18" charset="0"/>
              </a:rPr>
            </a:br>
            <a:r>
              <a:rPr lang="en-CA" dirty="0">
                <a:solidFill>
                  <a:srgbClr val="06A3B0"/>
                </a:solidFill>
                <a:latin typeface="DIN Medium" panose="02020500000000000000" pitchFamily="18" charset="0"/>
              </a:rPr>
              <a:t>Indicators</a:t>
            </a:r>
            <a:r>
              <a:rPr lang="en-CA" dirty="0">
                <a:solidFill>
                  <a:srgbClr val="06A3B0"/>
                </a:solidFill>
              </a:rPr>
              <a:t/>
            </a:r>
            <a:br>
              <a:rPr lang="en-CA" dirty="0">
                <a:solidFill>
                  <a:srgbClr val="06A3B0"/>
                </a:solidFill>
              </a:rPr>
            </a:br>
            <a:endParaRPr lang="en-GB" dirty="0">
              <a:solidFill>
                <a:srgbClr val="06A3B0"/>
              </a:solidFill>
              <a:latin typeface="DIN Medium" panose="02020500000000000000" pitchFamily="18" charset="0"/>
            </a:endParaRPr>
          </a:p>
        </p:txBody>
      </p:sp>
      <p:sp>
        <p:nvSpPr>
          <p:cNvPr id="18" name="TextBox 17">
            <a:extLst>
              <a:ext uri="{FF2B5EF4-FFF2-40B4-BE49-F238E27FC236}">
                <a16:creationId xmlns="" xmlns:a16="http://schemas.microsoft.com/office/drawing/2014/main" id="{59B5F599-176A-478F-876B-761FD6EA2629}"/>
              </a:ext>
            </a:extLst>
          </p:cNvPr>
          <p:cNvSpPr txBox="1"/>
          <p:nvPr/>
        </p:nvSpPr>
        <p:spPr>
          <a:xfrm>
            <a:off x="7636476" y="4564802"/>
            <a:ext cx="2286000" cy="457200"/>
          </a:xfrm>
          <a:prstGeom prst="rect">
            <a:avLst/>
          </a:prstGeom>
          <a:solidFill>
            <a:schemeClr val="bg1"/>
          </a:solidFill>
          <a:ln>
            <a:solidFill>
              <a:schemeClr val="bg1"/>
            </a:solidFill>
          </a:ln>
        </p:spPr>
        <p:txBody>
          <a:bodyPr wrap="square" rtlCol="0">
            <a:spAutoFit/>
          </a:bodyPr>
          <a:lstStyle/>
          <a:p>
            <a:endParaRPr lang="en-GB" dirty="0"/>
          </a:p>
        </p:txBody>
      </p:sp>
      <p:pic>
        <p:nvPicPr>
          <p:cNvPr id="22" name="Picture 21" descr="A screenshot of a cell phone&#10;&#10;Description automatically generated">
            <a:extLst>
              <a:ext uri="{FF2B5EF4-FFF2-40B4-BE49-F238E27FC236}">
                <a16:creationId xmlns="" xmlns:a16="http://schemas.microsoft.com/office/drawing/2014/main" id="{F91CAC01-0A45-4956-845F-6CB266E55C77}"/>
              </a:ext>
            </a:extLst>
          </p:cNvPr>
          <p:cNvPicPr>
            <a:picLocks noChangeAspect="1"/>
          </p:cNvPicPr>
          <p:nvPr/>
        </p:nvPicPr>
        <p:blipFill rotWithShape="1">
          <a:blip r:embed="rId5"/>
          <a:srcRect t="9910" b="5225"/>
          <a:stretch/>
        </p:blipFill>
        <p:spPr>
          <a:xfrm>
            <a:off x="4679231" y="415668"/>
            <a:ext cx="6776078" cy="5820032"/>
          </a:xfrm>
          <a:prstGeom prst="rect">
            <a:avLst/>
          </a:prstGeom>
        </p:spPr>
      </p:pic>
      <p:sp>
        <p:nvSpPr>
          <p:cNvPr id="20" name="Oval 19">
            <a:extLst>
              <a:ext uri="{FF2B5EF4-FFF2-40B4-BE49-F238E27FC236}">
                <a16:creationId xmlns="" xmlns:a16="http://schemas.microsoft.com/office/drawing/2014/main" id="{32C4B352-2474-4433-9929-C5A2B3A3FBB0}"/>
              </a:ext>
            </a:extLst>
          </p:cNvPr>
          <p:cNvSpPr/>
          <p:nvPr/>
        </p:nvSpPr>
        <p:spPr>
          <a:xfrm>
            <a:off x="4679231" y="2287467"/>
            <a:ext cx="6553061" cy="176655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134440504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 xmlns:a16="http://schemas.microsoft.com/office/drawing/2014/main" id="{E8727498-4C3B-7044-A93B-FD52E1C9D0B9}"/>
              </a:ext>
            </a:extLst>
          </p:cNvPr>
          <p:cNvSpPr>
            <a:spLocks noGrp="1"/>
          </p:cNvSpPr>
          <p:nvPr>
            <p:ph type="ftr" sz="quarter" idx="10"/>
          </p:nvPr>
        </p:nvSpPr>
        <p:spPr/>
        <p:txBody>
          <a:bodyPr/>
          <a:lstStyle/>
          <a:p>
            <a:r>
              <a:rPr lang="en-GB" dirty="0">
                <a:ea typeface="Tahoma Regular" charset="0"/>
                <a:cs typeface="Tahoma Regular" charset="0"/>
              </a:rPr>
              <a:t>World Federation of Occupational Therapists  |  www.wfot.org  |</a:t>
            </a:r>
          </a:p>
        </p:txBody>
      </p:sp>
      <p:pic>
        <p:nvPicPr>
          <p:cNvPr id="8" name="Picture 7">
            <a:extLst>
              <a:ext uri="{FF2B5EF4-FFF2-40B4-BE49-F238E27FC236}">
                <a16:creationId xmlns="" xmlns:a16="http://schemas.microsoft.com/office/drawing/2014/main" id="{06EED0E9-5E8C-42BB-92B3-283E041E88EE}"/>
              </a:ext>
            </a:extLst>
          </p:cNvPr>
          <p:cNvPicPr/>
          <p:nvPr/>
        </p:nvPicPr>
        <p:blipFill>
          <a:blip r:embed="rId4"/>
          <a:stretch>
            <a:fillRect/>
          </a:stretch>
        </p:blipFill>
        <p:spPr bwMode="auto">
          <a:xfrm>
            <a:off x="59606" y="74023"/>
            <a:ext cx="4505235" cy="2495006"/>
          </a:xfrm>
          <a:prstGeom prst="rect">
            <a:avLst/>
          </a:prstGeom>
          <a:noFill/>
          <a:ln>
            <a:noFill/>
          </a:ln>
        </p:spPr>
      </p:pic>
      <p:sp>
        <p:nvSpPr>
          <p:cNvPr id="6" name="Rectangle 5">
            <a:extLst>
              <a:ext uri="{FF2B5EF4-FFF2-40B4-BE49-F238E27FC236}">
                <a16:creationId xmlns="" xmlns:a16="http://schemas.microsoft.com/office/drawing/2014/main" id="{10F3BC61-67DC-452D-9B16-80DF8252A00F}"/>
              </a:ext>
            </a:extLst>
          </p:cNvPr>
          <p:cNvSpPr/>
          <p:nvPr/>
        </p:nvSpPr>
        <p:spPr>
          <a:xfrm>
            <a:off x="59606" y="2191658"/>
            <a:ext cx="4505235" cy="407815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 xmlns:a16="http://schemas.microsoft.com/office/drawing/2014/main" id="{05079939-99CD-4E05-80FC-B74DBC3A7D8E}"/>
              </a:ext>
            </a:extLst>
          </p:cNvPr>
          <p:cNvSpPr/>
          <p:nvPr/>
        </p:nvSpPr>
        <p:spPr>
          <a:xfrm>
            <a:off x="5525590" y="3749040"/>
            <a:ext cx="5752010" cy="2164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itle 4">
            <a:extLst>
              <a:ext uri="{FF2B5EF4-FFF2-40B4-BE49-F238E27FC236}">
                <a16:creationId xmlns="" xmlns:a16="http://schemas.microsoft.com/office/drawing/2014/main" id="{C1D8D313-9FC2-44F2-8A36-1C2F789395F6}"/>
              </a:ext>
            </a:extLst>
          </p:cNvPr>
          <p:cNvSpPr>
            <a:spLocks noGrp="1"/>
          </p:cNvSpPr>
          <p:nvPr>
            <p:ph type="title"/>
          </p:nvPr>
        </p:nvSpPr>
        <p:spPr>
          <a:xfrm>
            <a:off x="395416" y="3299253"/>
            <a:ext cx="3895734" cy="2756273"/>
          </a:xfrm>
        </p:spPr>
        <p:txBody>
          <a:bodyPr>
            <a:normAutofit fontScale="90000"/>
          </a:bodyPr>
          <a:lstStyle/>
          <a:p>
            <a:pPr algn="ctr"/>
            <a:r>
              <a:rPr lang="en-CA" dirty="0">
                <a:solidFill>
                  <a:srgbClr val="06A3B0"/>
                </a:solidFill>
                <a:latin typeface="DIN Medium" panose="02020500000000000000" pitchFamily="18" charset="0"/>
              </a:rPr>
              <a:t>Sample</a:t>
            </a:r>
            <a:br>
              <a:rPr lang="en-CA" dirty="0">
                <a:solidFill>
                  <a:srgbClr val="06A3B0"/>
                </a:solidFill>
                <a:latin typeface="DIN Medium" panose="02020500000000000000" pitchFamily="18" charset="0"/>
              </a:rPr>
            </a:br>
            <a:r>
              <a:rPr lang="en-CA" dirty="0">
                <a:solidFill>
                  <a:srgbClr val="06A3B0"/>
                </a:solidFill>
                <a:latin typeface="DIN Medium" panose="02020500000000000000" pitchFamily="18" charset="0"/>
              </a:rPr>
              <a:t>SMART</a:t>
            </a:r>
            <a:br>
              <a:rPr lang="en-CA" dirty="0">
                <a:solidFill>
                  <a:srgbClr val="06A3B0"/>
                </a:solidFill>
                <a:latin typeface="DIN Medium" panose="02020500000000000000" pitchFamily="18" charset="0"/>
              </a:rPr>
            </a:br>
            <a:r>
              <a:rPr lang="en-CA" dirty="0">
                <a:solidFill>
                  <a:schemeClr val="tx1"/>
                </a:solidFill>
                <a:latin typeface="DIN Medium" panose="02020500000000000000" pitchFamily="18" charset="0"/>
              </a:rPr>
              <a:t>Outcome</a:t>
            </a:r>
            <a:br>
              <a:rPr lang="en-CA" dirty="0">
                <a:solidFill>
                  <a:schemeClr val="tx1"/>
                </a:solidFill>
                <a:latin typeface="DIN Medium" panose="02020500000000000000" pitchFamily="18" charset="0"/>
              </a:rPr>
            </a:br>
            <a:r>
              <a:rPr lang="en-CA" dirty="0">
                <a:solidFill>
                  <a:srgbClr val="06A3B0"/>
                </a:solidFill>
                <a:latin typeface="DIN Medium" panose="02020500000000000000" pitchFamily="18" charset="0"/>
              </a:rPr>
              <a:t>Indicators</a:t>
            </a:r>
            <a:r>
              <a:rPr lang="en-CA" dirty="0">
                <a:solidFill>
                  <a:srgbClr val="06A3B0"/>
                </a:solidFill>
              </a:rPr>
              <a:t/>
            </a:r>
            <a:br>
              <a:rPr lang="en-CA" dirty="0">
                <a:solidFill>
                  <a:srgbClr val="06A3B0"/>
                </a:solidFill>
              </a:rPr>
            </a:br>
            <a:endParaRPr lang="en-GB" dirty="0">
              <a:solidFill>
                <a:srgbClr val="06A3B0"/>
              </a:solidFill>
              <a:latin typeface="DIN Medium" panose="02020500000000000000" pitchFamily="18" charset="0"/>
            </a:endParaRPr>
          </a:p>
        </p:txBody>
      </p:sp>
      <p:sp>
        <p:nvSpPr>
          <p:cNvPr id="18" name="TextBox 17">
            <a:extLst>
              <a:ext uri="{FF2B5EF4-FFF2-40B4-BE49-F238E27FC236}">
                <a16:creationId xmlns="" xmlns:a16="http://schemas.microsoft.com/office/drawing/2014/main" id="{59B5F599-176A-478F-876B-761FD6EA2629}"/>
              </a:ext>
            </a:extLst>
          </p:cNvPr>
          <p:cNvSpPr txBox="1"/>
          <p:nvPr/>
        </p:nvSpPr>
        <p:spPr>
          <a:xfrm>
            <a:off x="7636476" y="4564802"/>
            <a:ext cx="2286000" cy="457200"/>
          </a:xfrm>
          <a:prstGeom prst="rect">
            <a:avLst/>
          </a:prstGeom>
          <a:solidFill>
            <a:schemeClr val="bg1"/>
          </a:solidFill>
          <a:ln>
            <a:solidFill>
              <a:schemeClr val="bg1"/>
            </a:solidFill>
          </a:ln>
        </p:spPr>
        <p:txBody>
          <a:bodyPr wrap="square" rtlCol="0">
            <a:spAutoFit/>
          </a:bodyPr>
          <a:lstStyle/>
          <a:p>
            <a:endParaRPr lang="en-GB" dirty="0"/>
          </a:p>
        </p:txBody>
      </p:sp>
      <p:pic>
        <p:nvPicPr>
          <p:cNvPr id="21" name="Picture 20" descr="A screenshot of a cell phone&#10;&#10;Description automatically generated">
            <a:extLst>
              <a:ext uri="{FF2B5EF4-FFF2-40B4-BE49-F238E27FC236}">
                <a16:creationId xmlns="" xmlns:a16="http://schemas.microsoft.com/office/drawing/2014/main" id="{9896E9FE-D3A5-4FCA-8E4A-CAD7147523F6}"/>
              </a:ext>
            </a:extLst>
          </p:cNvPr>
          <p:cNvPicPr>
            <a:picLocks noChangeAspect="1"/>
          </p:cNvPicPr>
          <p:nvPr/>
        </p:nvPicPr>
        <p:blipFill rotWithShape="1">
          <a:blip r:embed="rId5"/>
          <a:srcRect t="9910" b="5225"/>
          <a:stretch/>
        </p:blipFill>
        <p:spPr>
          <a:xfrm>
            <a:off x="4679231" y="415668"/>
            <a:ext cx="6776078" cy="5820032"/>
          </a:xfrm>
          <a:prstGeom prst="rect">
            <a:avLst/>
          </a:prstGeom>
        </p:spPr>
      </p:pic>
      <p:sp>
        <p:nvSpPr>
          <p:cNvPr id="20" name="Oval 19">
            <a:extLst>
              <a:ext uri="{FF2B5EF4-FFF2-40B4-BE49-F238E27FC236}">
                <a16:creationId xmlns="" xmlns:a16="http://schemas.microsoft.com/office/drawing/2014/main" id="{D284365E-4F89-478F-AC76-5ADC16EE3431}"/>
              </a:ext>
            </a:extLst>
          </p:cNvPr>
          <p:cNvSpPr/>
          <p:nvPr/>
        </p:nvSpPr>
        <p:spPr>
          <a:xfrm>
            <a:off x="4679231" y="3608178"/>
            <a:ext cx="6776078" cy="287108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226301769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extLst>
              <p:ext uri="{D42A27DB-BD31-4B8C-83A1-F6EECF244321}">
                <p14:modId xmlns:p14="http://schemas.microsoft.com/office/powerpoint/2010/main" val="3316361158"/>
              </p:ext>
            </p:extLst>
          </p:nvPr>
        </p:nvGraphicFramePr>
        <p:xfrm>
          <a:off x="515573" y="1116013"/>
          <a:ext cx="8940800" cy="49291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412" name="Text Box 5"/>
          <p:cNvSpPr txBox="1">
            <a:spLocks noChangeArrowheads="1"/>
          </p:cNvSpPr>
          <p:nvPr/>
        </p:nvSpPr>
        <p:spPr bwMode="auto">
          <a:xfrm>
            <a:off x="7099300" y="6346826"/>
            <a:ext cx="4938184"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3200">
                <a:solidFill>
                  <a:srgbClr val="595959"/>
                </a:solidFill>
                <a:latin typeface="Calibri" charset="0"/>
                <a:ea typeface="ＭＳ Ｐゴシック" charset="0"/>
                <a:cs typeface="Calibri" charset="0"/>
              </a:defRPr>
            </a:lvl1pPr>
            <a:lvl2pPr>
              <a:defRPr sz="2800">
                <a:solidFill>
                  <a:srgbClr val="595959"/>
                </a:solidFill>
                <a:latin typeface="Calibri" charset="0"/>
                <a:ea typeface="ＭＳ Ｐゴシック" charset="0"/>
                <a:cs typeface="Calibri" charset="0"/>
              </a:defRPr>
            </a:lvl2pPr>
            <a:lvl3pPr>
              <a:defRPr sz="2400">
                <a:solidFill>
                  <a:srgbClr val="595959"/>
                </a:solidFill>
                <a:latin typeface="Calibri" charset="0"/>
                <a:ea typeface="ＭＳ Ｐゴシック" charset="0"/>
                <a:cs typeface="Calibri" charset="0"/>
              </a:defRPr>
            </a:lvl3pPr>
            <a:lvl4pPr>
              <a:defRPr sz="2000">
                <a:solidFill>
                  <a:srgbClr val="595959"/>
                </a:solidFill>
                <a:latin typeface="Calibri" charset="0"/>
                <a:ea typeface="ＭＳ Ｐゴシック" charset="0"/>
                <a:cs typeface="Calibri" charset="0"/>
              </a:defRPr>
            </a:lvl4pPr>
            <a:lvl5pPr>
              <a:defRPr sz="2000">
                <a:solidFill>
                  <a:srgbClr val="595959"/>
                </a:solidFill>
                <a:latin typeface="Calibri" charset="0"/>
                <a:ea typeface="ＭＳ Ｐゴシック" charset="0"/>
                <a:cs typeface="Calibri" charset="0"/>
              </a:defRPr>
            </a:lvl5pPr>
            <a:lvl6pPr eaLnBrk="0" fontAlgn="base" hangingPunct="0">
              <a:spcAft>
                <a:spcPct val="0"/>
              </a:spcAft>
              <a:buFont typeface="Arial" charset="0"/>
              <a:defRPr sz="2000">
                <a:solidFill>
                  <a:srgbClr val="595959"/>
                </a:solidFill>
                <a:latin typeface="Calibri" charset="0"/>
                <a:ea typeface="ＭＳ Ｐゴシック" charset="0"/>
                <a:cs typeface="Calibri" charset="0"/>
              </a:defRPr>
            </a:lvl6pPr>
            <a:lvl7pPr eaLnBrk="0" fontAlgn="base" hangingPunct="0">
              <a:spcAft>
                <a:spcPct val="0"/>
              </a:spcAft>
              <a:buFont typeface="Arial" charset="0"/>
              <a:defRPr sz="2000">
                <a:solidFill>
                  <a:srgbClr val="595959"/>
                </a:solidFill>
                <a:latin typeface="Calibri" charset="0"/>
                <a:ea typeface="ＭＳ Ｐゴシック" charset="0"/>
                <a:cs typeface="Calibri" charset="0"/>
              </a:defRPr>
            </a:lvl7pPr>
            <a:lvl8pPr eaLnBrk="0" fontAlgn="base" hangingPunct="0">
              <a:spcAft>
                <a:spcPct val="0"/>
              </a:spcAft>
              <a:buFont typeface="Arial" charset="0"/>
              <a:defRPr sz="2000">
                <a:solidFill>
                  <a:srgbClr val="595959"/>
                </a:solidFill>
                <a:latin typeface="Calibri" charset="0"/>
                <a:ea typeface="ＭＳ Ｐゴシック" charset="0"/>
                <a:cs typeface="Calibri" charset="0"/>
              </a:defRPr>
            </a:lvl8pPr>
            <a:lvl9pPr eaLnBrk="0" fontAlgn="base" hangingPunct="0">
              <a:spcAft>
                <a:spcPct val="0"/>
              </a:spcAft>
              <a:buFont typeface="Arial" charset="0"/>
              <a:defRPr sz="2000">
                <a:solidFill>
                  <a:srgbClr val="595959"/>
                </a:solidFill>
                <a:latin typeface="Calibri" charset="0"/>
                <a:ea typeface="ＭＳ Ｐゴシック" charset="0"/>
                <a:cs typeface="Calibri" charset="0"/>
              </a:defRPr>
            </a:lvl9pPr>
          </a:lstStyle>
          <a:p>
            <a:pPr algn="r">
              <a:lnSpc>
                <a:spcPct val="95000"/>
              </a:lnSpc>
            </a:pPr>
            <a:r>
              <a:rPr lang="en-US" sz="1400" i="1" dirty="0">
                <a:solidFill>
                  <a:srgbClr val="837A73"/>
                </a:solidFill>
              </a:rPr>
              <a:t>Mortimer-F. The Sustainable Physician </a:t>
            </a:r>
            <a:endParaRPr lang="en-US" sz="1800" dirty="0">
              <a:solidFill>
                <a:srgbClr val="837A73"/>
              </a:solidFill>
            </a:endParaRPr>
          </a:p>
          <a:p>
            <a:pPr algn="r">
              <a:lnSpc>
                <a:spcPct val="95000"/>
              </a:lnSpc>
            </a:pPr>
            <a:r>
              <a:rPr lang="en-US" sz="1400" i="1" dirty="0">
                <a:solidFill>
                  <a:srgbClr val="837A73"/>
                </a:solidFill>
              </a:rPr>
              <a:t>Clinical Medicine 2010, </a:t>
            </a:r>
            <a:r>
              <a:rPr lang="en-US" sz="1400" i="1" dirty="0" err="1">
                <a:solidFill>
                  <a:srgbClr val="837A73"/>
                </a:solidFill>
              </a:rPr>
              <a:t>Vol</a:t>
            </a:r>
            <a:r>
              <a:rPr lang="en-US" sz="1400" i="1" dirty="0">
                <a:solidFill>
                  <a:srgbClr val="837A73"/>
                </a:solidFill>
              </a:rPr>
              <a:t> 10, No 2: 110–11</a:t>
            </a:r>
          </a:p>
        </p:txBody>
      </p:sp>
      <p:sp>
        <p:nvSpPr>
          <p:cNvPr id="6" name="Right Brace 5"/>
          <p:cNvSpPr>
            <a:spLocks/>
          </p:cNvSpPr>
          <p:nvPr/>
        </p:nvSpPr>
        <p:spPr bwMode="auto">
          <a:xfrm>
            <a:off x="9753600" y="1295400"/>
            <a:ext cx="203200" cy="3886200"/>
          </a:xfrm>
          <a:prstGeom prst="rightBrace">
            <a:avLst>
              <a:gd name="adj1" fmla="val 8382"/>
              <a:gd name="adj2" fmla="val 50000"/>
            </a:avLst>
          </a:prstGeom>
          <a:noFill/>
          <a:ln w="25400">
            <a:solidFill>
              <a:srgbClr val="FF0000"/>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auto">
              <a:spcBef>
                <a:spcPts val="0"/>
              </a:spcBef>
              <a:spcAft>
                <a:spcPts val="0"/>
              </a:spcAft>
              <a:defRPr/>
            </a:pPr>
            <a:endParaRPr lang="en-US" dirty="0">
              <a:latin typeface="Calibri"/>
              <a:ea typeface="+mn-ea"/>
              <a:cs typeface="Calibri"/>
            </a:endParaRPr>
          </a:p>
        </p:txBody>
      </p:sp>
      <p:sp>
        <p:nvSpPr>
          <p:cNvPr id="17414" name="Text Box 5"/>
          <p:cNvSpPr txBox="1">
            <a:spLocks noChangeArrowheads="1"/>
          </p:cNvSpPr>
          <p:nvPr/>
        </p:nvSpPr>
        <p:spPr bwMode="auto">
          <a:xfrm>
            <a:off x="10160001" y="2763839"/>
            <a:ext cx="1877484" cy="587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3200">
                <a:solidFill>
                  <a:srgbClr val="595959"/>
                </a:solidFill>
                <a:latin typeface="Calibri" charset="0"/>
                <a:ea typeface="ＭＳ Ｐゴシック" charset="0"/>
                <a:cs typeface="Calibri" charset="0"/>
              </a:defRPr>
            </a:lvl1pPr>
            <a:lvl2pPr>
              <a:defRPr sz="2800">
                <a:solidFill>
                  <a:srgbClr val="595959"/>
                </a:solidFill>
                <a:latin typeface="Calibri" charset="0"/>
                <a:ea typeface="ＭＳ Ｐゴシック" charset="0"/>
                <a:cs typeface="Calibri" charset="0"/>
              </a:defRPr>
            </a:lvl2pPr>
            <a:lvl3pPr>
              <a:defRPr sz="2400">
                <a:solidFill>
                  <a:srgbClr val="595959"/>
                </a:solidFill>
                <a:latin typeface="Calibri" charset="0"/>
                <a:ea typeface="ＭＳ Ｐゴシック" charset="0"/>
                <a:cs typeface="Calibri" charset="0"/>
              </a:defRPr>
            </a:lvl3pPr>
            <a:lvl4pPr>
              <a:defRPr sz="2000">
                <a:solidFill>
                  <a:srgbClr val="595959"/>
                </a:solidFill>
                <a:latin typeface="Calibri" charset="0"/>
                <a:ea typeface="ＭＳ Ｐゴシック" charset="0"/>
                <a:cs typeface="Calibri" charset="0"/>
              </a:defRPr>
            </a:lvl4pPr>
            <a:lvl5pPr>
              <a:defRPr sz="2000">
                <a:solidFill>
                  <a:srgbClr val="595959"/>
                </a:solidFill>
                <a:latin typeface="Calibri" charset="0"/>
                <a:ea typeface="ＭＳ Ｐゴシック" charset="0"/>
                <a:cs typeface="Calibri" charset="0"/>
              </a:defRPr>
            </a:lvl5pPr>
            <a:lvl6pPr eaLnBrk="0" fontAlgn="base" hangingPunct="0">
              <a:spcAft>
                <a:spcPct val="0"/>
              </a:spcAft>
              <a:buFont typeface="Arial" charset="0"/>
              <a:defRPr sz="2000">
                <a:solidFill>
                  <a:srgbClr val="595959"/>
                </a:solidFill>
                <a:latin typeface="Calibri" charset="0"/>
                <a:ea typeface="ＭＳ Ｐゴシック" charset="0"/>
                <a:cs typeface="Calibri" charset="0"/>
              </a:defRPr>
            </a:lvl6pPr>
            <a:lvl7pPr eaLnBrk="0" fontAlgn="base" hangingPunct="0">
              <a:spcAft>
                <a:spcPct val="0"/>
              </a:spcAft>
              <a:buFont typeface="Arial" charset="0"/>
              <a:defRPr sz="2000">
                <a:solidFill>
                  <a:srgbClr val="595959"/>
                </a:solidFill>
                <a:latin typeface="Calibri" charset="0"/>
                <a:ea typeface="ＭＳ Ｐゴシック" charset="0"/>
                <a:cs typeface="Calibri" charset="0"/>
              </a:defRPr>
            </a:lvl7pPr>
            <a:lvl8pPr eaLnBrk="0" fontAlgn="base" hangingPunct="0">
              <a:spcAft>
                <a:spcPct val="0"/>
              </a:spcAft>
              <a:buFont typeface="Arial" charset="0"/>
              <a:defRPr sz="2000">
                <a:solidFill>
                  <a:srgbClr val="595959"/>
                </a:solidFill>
                <a:latin typeface="Calibri" charset="0"/>
                <a:ea typeface="ＭＳ Ｐゴシック" charset="0"/>
                <a:cs typeface="Calibri" charset="0"/>
              </a:defRPr>
            </a:lvl8pPr>
            <a:lvl9pPr eaLnBrk="0" fontAlgn="base" hangingPunct="0">
              <a:spcAft>
                <a:spcPct val="0"/>
              </a:spcAft>
              <a:buFont typeface="Arial" charset="0"/>
              <a:defRPr sz="2000">
                <a:solidFill>
                  <a:srgbClr val="595959"/>
                </a:solidFill>
                <a:latin typeface="Calibri" charset="0"/>
                <a:ea typeface="ＭＳ Ｐゴシック" charset="0"/>
                <a:cs typeface="Calibri" charset="0"/>
              </a:defRPr>
            </a:lvl9pPr>
          </a:lstStyle>
          <a:p>
            <a:pPr>
              <a:lnSpc>
                <a:spcPct val="95000"/>
              </a:lnSpc>
            </a:pPr>
            <a:r>
              <a:rPr lang="en-US" sz="2000">
                <a:solidFill>
                  <a:srgbClr val="FF0000"/>
                </a:solidFill>
              </a:rPr>
              <a:t>Sustainable clinical practice</a:t>
            </a:r>
          </a:p>
        </p:txBody>
      </p:sp>
      <p:sp>
        <p:nvSpPr>
          <p:cNvPr id="17415" name="TextBox 7"/>
          <p:cNvSpPr txBox="1">
            <a:spLocks noChangeArrowheads="1"/>
          </p:cNvSpPr>
          <p:nvPr/>
        </p:nvSpPr>
        <p:spPr bwMode="auto">
          <a:xfrm>
            <a:off x="508000" y="2852738"/>
            <a:ext cx="2235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595959"/>
                </a:solidFill>
                <a:latin typeface="Calibri" charset="0"/>
                <a:ea typeface="ＭＳ Ｐゴシック" charset="0"/>
                <a:cs typeface="Calibri" charset="0"/>
              </a:defRPr>
            </a:lvl1pPr>
            <a:lvl2pPr>
              <a:defRPr sz="2800">
                <a:solidFill>
                  <a:srgbClr val="595959"/>
                </a:solidFill>
                <a:latin typeface="Calibri" charset="0"/>
                <a:ea typeface="ＭＳ Ｐゴシック" charset="0"/>
                <a:cs typeface="Calibri" charset="0"/>
              </a:defRPr>
            </a:lvl2pPr>
            <a:lvl3pPr>
              <a:defRPr sz="2400">
                <a:solidFill>
                  <a:srgbClr val="595959"/>
                </a:solidFill>
                <a:latin typeface="Calibri" charset="0"/>
                <a:ea typeface="ＭＳ Ｐゴシック" charset="0"/>
                <a:cs typeface="Calibri" charset="0"/>
              </a:defRPr>
            </a:lvl3pPr>
            <a:lvl4pPr>
              <a:defRPr sz="2000">
                <a:solidFill>
                  <a:srgbClr val="595959"/>
                </a:solidFill>
                <a:latin typeface="Calibri" charset="0"/>
                <a:ea typeface="ＭＳ Ｐゴシック" charset="0"/>
                <a:cs typeface="Calibri" charset="0"/>
              </a:defRPr>
            </a:lvl4pPr>
            <a:lvl5pPr>
              <a:defRPr sz="2000">
                <a:solidFill>
                  <a:srgbClr val="595959"/>
                </a:solidFill>
                <a:latin typeface="Calibri" charset="0"/>
                <a:ea typeface="ＭＳ Ｐゴシック" charset="0"/>
                <a:cs typeface="Calibri" charset="0"/>
              </a:defRPr>
            </a:lvl5pPr>
            <a:lvl6pPr eaLnBrk="0" fontAlgn="base" hangingPunct="0">
              <a:spcAft>
                <a:spcPct val="0"/>
              </a:spcAft>
              <a:buFont typeface="Arial" charset="0"/>
              <a:defRPr sz="2000">
                <a:solidFill>
                  <a:srgbClr val="595959"/>
                </a:solidFill>
                <a:latin typeface="Calibri" charset="0"/>
                <a:ea typeface="ＭＳ Ｐゴシック" charset="0"/>
                <a:cs typeface="Calibri" charset="0"/>
              </a:defRPr>
            </a:lvl6pPr>
            <a:lvl7pPr eaLnBrk="0" fontAlgn="base" hangingPunct="0">
              <a:spcAft>
                <a:spcPct val="0"/>
              </a:spcAft>
              <a:buFont typeface="Arial" charset="0"/>
              <a:defRPr sz="2000">
                <a:solidFill>
                  <a:srgbClr val="595959"/>
                </a:solidFill>
                <a:latin typeface="Calibri" charset="0"/>
                <a:ea typeface="ＭＳ Ｐゴシック" charset="0"/>
                <a:cs typeface="Calibri" charset="0"/>
              </a:defRPr>
            </a:lvl7pPr>
            <a:lvl8pPr eaLnBrk="0" fontAlgn="base" hangingPunct="0">
              <a:spcAft>
                <a:spcPct val="0"/>
              </a:spcAft>
              <a:buFont typeface="Arial" charset="0"/>
              <a:defRPr sz="2000">
                <a:solidFill>
                  <a:srgbClr val="595959"/>
                </a:solidFill>
                <a:latin typeface="Calibri" charset="0"/>
                <a:ea typeface="ＭＳ Ｐゴシック" charset="0"/>
                <a:cs typeface="Calibri" charset="0"/>
              </a:defRPr>
            </a:lvl8pPr>
            <a:lvl9pPr eaLnBrk="0" fontAlgn="base" hangingPunct="0">
              <a:spcAft>
                <a:spcPct val="0"/>
              </a:spcAft>
              <a:buFont typeface="Arial" charset="0"/>
              <a:defRPr sz="2000">
                <a:solidFill>
                  <a:srgbClr val="595959"/>
                </a:solidFill>
                <a:latin typeface="Calibri" charset="0"/>
                <a:ea typeface="ＭＳ Ｐゴシック" charset="0"/>
                <a:cs typeface="Calibri" charset="0"/>
              </a:defRPr>
            </a:lvl9pPr>
          </a:lstStyle>
          <a:p>
            <a:pPr algn="ctr"/>
            <a:r>
              <a:rPr lang="en-US" sz="1800">
                <a:solidFill>
                  <a:schemeClr val="tx1"/>
                </a:solidFill>
              </a:rPr>
              <a:t>Outcome needed</a:t>
            </a:r>
          </a:p>
        </p:txBody>
      </p:sp>
      <p:sp>
        <p:nvSpPr>
          <p:cNvPr id="17416" name="TextBox 10"/>
          <p:cNvSpPr txBox="1">
            <a:spLocks noChangeArrowheads="1"/>
          </p:cNvSpPr>
          <p:nvPr/>
        </p:nvSpPr>
        <p:spPr bwMode="auto">
          <a:xfrm>
            <a:off x="6809318" y="765517"/>
            <a:ext cx="2857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595959"/>
                </a:solidFill>
                <a:latin typeface="Calibri" charset="0"/>
                <a:ea typeface="ＭＳ Ｐゴシック" charset="0"/>
                <a:cs typeface="Calibri" charset="0"/>
              </a:defRPr>
            </a:lvl1pPr>
            <a:lvl2pPr>
              <a:defRPr sz="2800">
                <a:solidFill>
                  <a:srgbClr val="595959"/>
                </a:solidFill>
                <a:latin typeface="Calibri" charset="0"/>
                <a:ea typeface="ＭＳ Ｐゴシック" charset="0"/>
                <a:cs typeface="Calibri" charset="0"/>
              </a:defRPr>
            </a:lvl2pPr>
            <a:lvl3pPr>
              <a:defRPr sz="2400">
                <a:solidFill>
                  <a:srgbClr val="595959"/>
                </a:solidFill>
                <a:latin typeface="Calibri" charset="0"/>
                <a:ea typeface="ＭＳ Ｐゴシック" charset="0"/>
                <a:cs typeface="Calibri" charset="0"/>
              </a:defRPr>
            </a:lvl3pPr>
            <a:lvl4pPr>
              <a:defRPr sz="2000">
                <a:solidFill>
                  <a:srgbClr val="595959"/>
                </a:solidFill>
                <a:latin typeface="Calibri" charset="0"/>
                <a:ea typeface="ＭＳ Ｐゴシック" charset="0"/>
                <a:cs typeface="Calibri" charset="0"/>
              </a:defRPr>
            </a:lvl4pPr>
            <a:lvl5pPr>
              <a:defRPr sz="2000">
                <a:solidFill>
                  <a:srgbClr val="595959"/>
                </a:solidFill>
                <a:latin typeface="Calibri" charset="0"/>
                <a:ea typeface="ＭＳ Ｐゴシック" charset="0"/>
                <a:cs typeface="Calibri" charset="0"/>
              </a:defRPr>
            </a:lvl5pPr>
            <a:lvl6pPr eaLnBrk="0" fontAlgn="base" hangingPunct="0">
              <a:spcAft>
                <a:spcPct val="0"/>
              </a:spcAft>
              <a:buFont typeface="Arial" charset="0"/>
              <a:defRPr sz="2000">
                <a:solidFill>
                  <a:srgbClr val="595959"/>
                </a:solidFill>
                <a:latin typeface="Calibri" charset="0"/>
                <a:ea typeface="ＭＳ Ｐゴシック" charset="0"/>
                <a:cs typeface="Calibri" charset="0"/>
              </a:defRPr>
            </a:lvl6pPr>
            <a:lvl7pPr eaLnBrk="0" fontAlgn="base" hangingPunct="0">
              <a:spcAft>
                <a:spcPct val="0"/>
              </a:spcAft>
              <a:buFont typeface="Arial" charset="0"/>
              <a:defRPr sz="2000">
                <a:solidFill>
                  <a:srgbClr val="595959"/>
                </a:solidFill>
                <a:latin typeface="Calibri" charset="0"/>
                <a:ea typeface="ＭＳ Ｐゴシック" charset="0"/>
                <a:cs typeface="Calibri" charset="0"/>
              </a:defRPr>
            </a:lvl7pPr>
            <a:lvl8pPr eaLnBrk="0" fontAlgn="base" hangingPunct="0">
              <a:spcAft>
                <a:spcPct val="0"/>
              </a:spcAft>
              <a:buFont typeface="Arial" charset="0"/>
              <a:defRPr sz="2000">
                <a:solidFill>
                  <a:srgbClr val="595959"/>
                </a:solidFill>
                <a:latin typeface="Calibri" charset="0"/>
                <a:ea typeface="ＭＳ Ｐゴシック" charset="0"/>
                <a:cs typeface="Calibri" charset="0"/>
              </a:defRPr>
            </a:lvl8pPr>
            <a:lvl9pPr eaLnBrk="0" fontAlgn="base" hangingPunct="0">
              <a:spcAft>
                <a:spcPct val="0"/>
              </a:spcAft>
              <a:buFont typeface="Arial" charset="0"/>
              <a:defRPr sz="2000">
                <a:solidFill>
                  <a:srgbClr val="595959"/>
                </a:solidFill>
                <a:latin typeface="Calibri" charset="0"/>
                <a:ea typeface="ＭＳ Ｐゴシック" charset="0"/>
                <a:cs typeface="Calibri" charset="0"/>
              </a:defRPr>
            </a:lvl9pPr>
          </a:lstStyle>
          <a:p>
            <a:pPr algn="ctr"/>
            <a:r>
              <a:rPr lang="en-US" sz="1800" dirty="0">
                <a:solidFill>
                  <a:schemeClr val="tx1"/>
                </a:solidFill>
              </a:rPr>
              <a:t>Secondary drivers</a:t>
            </a:r>
          </a:p>
        </p:txBody>
      </p:sp>
      <p:sp>
        <p:nvSpPr>
          <p:cNvPr id="17417" name="TextBox 11"/>
          <p:cNvSpPr txBox="1">
            <a:spLocks noChangeArrowheads="1"/>
          </p:cNvSpPr>
          <p:nvPr/>
        </p:nvSpPr>
        <p:spPr bwMode="auto">
          <a:xfrm>
            <a:off x="3860800" y="1654969"/>
            <a:ext cx="2235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595959"/>
                </a:solidFill>
                <a:latin typeface="Calibri" charset="0"/>
                <a:ea typeface="ＭＳ Ｐゴシック" charset="0"/>
                <a:cs typeface="Calibri" charset="0"/>
              </a:defRPr>
            </a:lvl1pPr>
            <a:lvl2pPr>
              <a:defRPr sz="2800">
                <a:solidFill>
                  <a:srgbClr val="595959"/>
                </a:solidFill>
                <a:latin typeface="Calibri" charset="0"/>
                <a:ea typeface="ＭＳ Ｐゴシック" charset="0"/>
                <a:cs typeface="Calibri" charset="0"/>
              </a:defRPr>
            </a:lvl2pPr>
            <a:lvl3pPr>
              <a:defRPr sz="2400">
                <a:solidFill>
                  <a:srgbClr val="595959"/>
                </a:solidFill>
                <a:latin typeface="Calibri" charset="0"/>
                <a:ea typeface="ＭＳ Ｐゴシック" charset="0"/>
                <a:cs typeface="Calibri" charset="0"/>
              </a:defRPr>
            </a:lvl3pPr>
            <a:lvl4pPr>
              <a:defRPr sz="2000">
                <a:solidFill>
                  <a:srgbClr val="595959"/>
                </a:solidFill>
                <a:latin typeface="Calibri" charset="0"/>
                <a:ea typeface="ＭＳ Ｐゴシック" charset="0"/>
                <a:cs typeface="Calibri" charset="0"/>
              </a:defRPr>
            </a:lvl4pPr>
            <a:lvl5pPr>
              <a:defRPr sz="2000">
                <a:solidFill>
                  <a:srgbClr val="595959"/>
                </a:solidFill>
                <a:latin typeface="Calibri" charset="0"/>
                <a:ea typeface="ＭＳ Ｐゴシック" charset="0"/>
                <a:cs typeface="Calibri" charset="0"/>
              </a:defRPr>
            </a:lvl5pPr>
            <a:lvl6pPr eaLnBrk="0" fontAlgn="base" hangingPunct="0">
              <a:spcAft>
                <a:spcPct val="0"/>
              </a:spcAft>
              <a:buFont typeface="Arial" charset="0"/>
              <a:defRPr sz="2000">
                <a:solidFill>
                  <a:srgbClr val="595959"/>
                </a:solidFill>
                <a:latin typeface="Calibri" charset="0"/>
                <a:ea typeface="ＭＳ Ｐゴシック" charset="0"/>
                <a:cs typeface="Calibri" charset="0"/>
              </a:defRPr>
            </a:lvl6pPr>
            <a:lvl7pPr eaLnBrk="0" fontAlgn="base" hangingPunct="0">
              <a:spcAft>
                <a:spcPct val="0"/>
              </a:spcAft>
              <a:buFont typeface="Arial" charset="0"/>
              <a:defRPr sz="2000">
                <a:solidFill>
                  <a:srgbClr val="595959"/>
                </a:solidFill>
                <a:latin typeface="Calibri" charset="0"/>
                <a:ea typeface="ＭＳ Ｐゴシック" charset="0"/>
                <a:cs typeface="Calibri" charset="0"/>
              </a:defRPr>
            </a:lvl7pPr>
            <a:lvl8pPr eaLnBrk="0" fontAlgn="base" hangingPunct="0">
              <a:spcAft>
                <a:spcPct val="0"/>
              </a:spcAft>
              <a:buFont typeface="Arial" charset="0"/>
              <a:defRPr sz="2000">
                <a:solidFill>
                  <a:srgbClr val="595959"/>
                </a:solidFill>
                <a:latin typeface="Calibri" charset="0"/>
                <a:ea typeface="ＭＳ Ｐゴシック" charset="0"/>
                <a:cs typeface="Calibri" charset="0"/>
              </a:defRPr>
            </a:lvl8pPr>
            <a:lvl9pPr eaLnBrk="0" fontAlgn="base" hangingPunct="0">
              <a:spcAft>
                <a:spcPct val="0"/>
              </a:spcAft>
              <a:buFont typeface="Arial" charset="0"/>
              <a:defRPr sz="2000">
                <a:solidFill>
                  <a:srgbClr val="595959"/>
                </a:solidFill>
                <a:latin typeface="Calibri" charset="0"/>
                <a:ea typeface="ＭＳ Ｐゴシック" charset="0"/>
                <a:cs typeface="Calibri" charset="0"/>
              </a:defRPr>
            </a:lvl9pPr>
          </a:lstStyle>
          <a:p>
            <a:pPr algn="ctr"/>
            <a:r>
              <a:rPr lang="en-US" sz="1800" dirty="0">
                <a:solidFill>
                  <a:schemeClr val="tx1"/>
                </a:solidFill>
              </a:rPr>
              <a:t>Primary driver</a:t>
            </a:r>
          </a:p>
        </p:txBody>
      </p:sp>
      <p:sp>
        <p:nvSpPr>
          <p:cNvPr id="17418" name="TextBox 12"/>
          <p:cNvSpPr txBox="1">
            <a:spLocks noChangeArrowheads="1"/>
          </p:cNvSpPr>
          <p:nvPr/>
        </p:nvSpPr>
        <p:spPr bwMode="auto">
          <a:xfrm>
            <a:off x="3860800" y="4194970"/>
            <a:ext cx="2235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595959"/>
                </a:solidFill>
                <a:latin typeface="Calibri" charset="0"/>
                <a:ea typeface="ＭＳ Ｐゴシック" charset="0"/>
                <a:cs typeface="Calibri" charset="0"/>
              </a:defRPr>
            </a:lvl1pPr>
            <a:lvl2pPr>
              <a:defRPr sz="2800">
                <a:solidFill>
                  <a:srgbClr val="595959"/>
                </a:solidFill>
                <a:latin typeface="Calibri" charset="0"/>
                <a:ea typeface="ＭＳ Ｐゴシック" charset="0"/>
                <a:cs typeface="Calibri" charset="0"/>
              </a:defRPr>
            </a:lvl2pPr>
            <a:lvl3pPr>
              <a:defRPr sz="2400">
                <a:solidFill>
                  <a:srgbClr val="595959"/>
                </a:solidFill>
                <a:latin typeface="Calibri" charset="0"/>
                <a:ea typeface="ＭＳ Ｐゴシック" charset="0"/>
                <a:cs typeface="Calibri" charset="0"/>
              </a:defRPr>
            </a:lvl3pPr>
            <a:lvl4pPr>
              <a:defRPr sz="2000">
                <a:solidFill>
                  <a:srgbClr val="595959"/>
                </a:solidFill>
                <a:latin typeface="Calibri" charset="0"/>
                <a:ea typeface="ＭＳ Ｐゴシック" charset="0"/>
                <a:cs typeface="Calibri" charset="0"/>
              </a:defRPr>
            </a:lvl4pPr>
            <a:lvl5pPr>
              <a:defRPr sz="2000">
                <a:solidFill>
                  <a:srgbClr val="595959"/>
                </a:solidFill>
                <a:latin typeface="Calibri" charset="0"/>
                <a:ea typeface="ＭＳ Ｐゴシック" charset="0"/>
                <a:cs typeface="Calibri" charset="0"/>
              </a:defRPr>
            </a:lvl5pPr>
            <a:lvl6pPr eaLnBrk="0" fontAlgn="base" hangingPunct="0">
              <a:spcAft>
                <a:spcPct val="0"/>
              </a:spcAft>
              <a:buFont typeface="Arial" charset="0"/>
              <a:defRPr sz="2000">
                <a:solidFill>
                  <a:srgbClr val="595959"/>
                </a:solidFill>
                <a:latin typeface="Calibri" charset="0"/>
                <a:ea typeface="ＭＳ Ｐゴシック" charset="0"/>
                <a:cs typeface="Calibri" charset="0"/>
              </a:defRPr>
            </a:lvl6pPr>
            <a:lvl7pPr eaLnBrk="0" fontAlgn="base" hangingPunct="0">
              <a:spcAft>
                <a:spcPct val="0"/>
              </a:spcAft>
              <a:buFont typeface="Arial" charset="0"/>
              <a:defRPr sz="2000">
                <a:solidFill>
                  <a:srgbClr val="595959"/>
                </a:solidFill>
                <a:latin typeface="Calibri" charset="0"/>
                <a:ea typeface="ＭＳ Ｐゴシック" charset="0"/>
                <a:cs typeface="Calibri" charset="0"/>
              </a:defRPr>
            </a:lvl7pPr>
            <a:lvl8pPr eaLnBrk="0" fontAlgn="base" hangingPunct="0">
              <a:spcAft>
                <a:spcPct val="0"/>
              </a:spcAft>
              <a:buFont typeface="Arial" charset="0"/>
              <a:defRPr sz="2000">
                <a:solidFill>
                  <a:srgbClr val="595959"/>
                </a:solidFill>
                <a:latin typeface="Calibri" charset="0"/>
                <a:ea typeface="ＭＳ Ｐゴシック" charset="0"/>
                <a:cs typeface="Calibri" charset="0"/>
              </a:defRPr>
            </a:lvl8pPr>
            <a:lvl9pPr eaLnBrk="0" fontAlgn="base" hangingPunct="0">
              <a:spcAft>
                <a:spcPct val="0"/>
              </a:spcAft>
              <a:buFont typeface="Arial" charset="0"/>
              <a:defRPr sz="2000">
                <a:solidFill>
                  <a:srgbClr val="595959"/>
                </a:solidFill>
                <a:latin typeface="Calibri" charset="0"/>
                <a:ea typeface="ＭＳ Ｐゴシック" charset="0"/>
                <a:cs typeface="Calibri" charset="0"/>
              </a:defRPr>
            </a:lvl9pPr>
          </a:lstStyle>
          <a:p>
            <a:pPr algn="ctr"/>
            <a:r>
              <a:rPr lang="en-US" sz="1800" dirty="0">
                <a:solidFill>
                  <a:schemeClr val="tx1"/>
                </a:solidFill>
              </a:rPr>
              <a:t>Primary driver</a:t>
            </a:r>
          </a:p>
        </p:txBody>
      </p:sp>
      <p:sp>
        <p:nvSpPr>
          <p:cNvPr id="17419" name="Text Box 5"/>
          <p:cNvSpPr txBox="1">
            <a:spLocks noChangeArrowheads="1"/>
          </p:cNvSpPr>
          <p:nvPr/>
        </p:nvSpPr>
        <p:spPr bwMode="auto">
          <a:xfrm>
            <a:off x="9690101" y="5516564"/>
            <a:ext cx="1877484" cy="52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3200">
                <a:solidFill>
                  <a:srgbClr val="595959"/>
                </a:solidFill>
                <a:latin typeface="Calibri" charset="0"/>
                <a:ea typeface="ＭＳ Ｐゴシック" charset="0"/>
                <a:cs typeface="Calibri" charset="0"/>
              </a:defRPr>
            </a:lvl1pPr>
            <a:lvl2pPr>
              <a:defRPr sz="2800">
                <a:solidFill>
                  <a:srgbClr val="595959"/>
                </a:solidFill>
                <a:latin typeface="Calibri" charset="0"/>
                <a:ea typeface="ＭＳ Ｐゴシック" charset="0"/>
                <a:cs typeface="Calibri" charset="0"/>
              </a:defRPr>
            </a:lvl2pPr>
            <a:lvl3pPr>
              <a:defRPr sz="2400">
                <a:solidFill>
                  <a:srgbClr val="595959"/>
                </a:solidFill>
                <a:latin typeface="Calibri" charset="0"/>
                <a:ea typeface="ＭＳ Ｐゴシック" charset="0"/>
                <a:cs typeface="Calibri" charset="0"/>
              </a:defRPr>
            </a:lvl3pPr>
            <a:lvl4pPr>
              <a:defRPr sz="2000">
                <a:solidFill>
                  <a:srgbClr val="595959"/>
                </a:solidFill>
                <a:latin typeface="Calibri" charset="0"/>
                <a:ea typeface="ＭＳ Ｐゴシック" charset="0"/>
                <a:cs typeface="Calibri" charset="0"/>
              </a:defRPr>
            </a:lvl4pPr>
            <a:lvl5pPr>
              <a:defRPr sz="2000">
                <a:solidFill>
                  <a:srgbClr val="595959"/>
                </a:solidFill>
                <a:latin typeface="Calibri" charset="0"/>
                <a:ea typeface="ＭＳ Ｐゴシック" charset="0"/>
                <a:cs typeface="Calibri" charset="0"/>
              </a:defRPr>
            </a:lvl5pPr>
            <a:lvl6pPr eaLnBrk="0" fontAlgn="base" hangingPunct="0">
              <a:spcAft>
                <a:spcPct val="0"/>
              </a:spcAft>
              <a:buFont typeface="Arial" charset="0"/>
              <a:defRPr sz="2000">
                <a:solidFill>
                  <a:srgbClr val="595959"/>
                </a:solidFill>
                <a:latin typeface="Calibri" charset="0"/>
                <a:ea typeface="ＭＳ Ｐゴシック" charset="0"/>
                <a:cs typeface="Calibri" charset="0"/>
              </a:defRPr>
            </a:lvl6pPr>
            <a:lvl7pPr eaLnBrk="0" fontAlgn="base" hangingPunct="0">
              <a:spcAft>
                <a:spcPct val="0"/>
              </a:spcAft>
              <a:buFont typeface="Arial" charset="0"/>
              <a:defRPr sz="2000">
                <a:solidFill>
                  <a:srgbClr val="595959"/>
                </a:solidFill>
                <a:latin typeface="Calibri" charset="0"/>
                <a:ea typeface="ＭＳ Ｐゴシック" charset="0"/>
                <a:cs typeface="Calibri" charset="0"/>
              </a:defRPr>
            </a:lvl7pPr>
            <a:lvl8pPr eaLnBrk="0" fontAlgn="base" hangingPunct="0">
              <a:spcAft>
                <a:spcPct val="0"/>
              </a:spcAft>
              <a:buFont typeface="Arial" charset="0"/>
              <a:defRPr sz="2000">
                <a:solidFill>
                  <a:srgbClr val="595959"/>
                </a:solidFill>
                <a:latin typeface="Calibri" charset="0"/>
                <a:ea typeface="ＭＳ Ｐゴシック" charset="0"/>
                <a:cs typeface="Calibri" charset="0"/>
              </a:defRPr>
            </a:lvl8pPr>
            <a:lvl9pPr eaLnBrk="0" fontAlgn="base" hangingPunct="0">
              <a:spcAft>
                <a:spcPct val="0"/>
              </a:spcAft>
              <a:buFont typeface="Arial" charset="0"/>
              <a:defRPr sz="2000">
                <a:solidFill>
                  <a:srgbClr val="595959"/>
                </a:solidFill>
                <a:latin typeface="Calibri" charset="0"/>
                <a:ea typeface="ＭＳ Ｐゴシック" charset="0"/>
                <a:cs typeface="Calibri" charset="0"/>
              </a:defRPr>
            </a:lvl9pPr>
          </a:lstStyle>
          <a:p>
            <a:pPr>
              <a:lnSpc>
                <a:spcPct val="95000"/>
              </a:lnSpc>
            </a:pPr>
            <a:r>
              <a:rPr lang="en-US" sz="1800">
                <a:solidFill>
                  <a:srgbClr val="FF0000"/>
                </a:solidFill>
              </a:rPr>
              <a:t>Infrastructure &amp; process</a:t>
            </a:r>
          </a:p>
        </p:txBody>
      </p:sp>
      <p:grpSp>
        <p:nvGrpSpPr>
          <p:cNvPr id="17420" name="Group 7"/>
          <p:cNvGrpSpPr>
            <a:grpSpLocks/>
          </p:cNvGrpSpPr>
          <p:nvPr/>
        </p:nvGrpSpPr>
        <p:grpSpPr bwMode="auto">
          <a:xfrm>
            <a:off x="239184" y="5232401"/>
            <a:ext cx="2209800" cy="812800"/>
            <a:chOff x="7524328" y="5782448"/>
            <a:chExt cx="1658145" cy="812522"/>
          </a:xfrm>
        </p:grpSpPr>
        <p:cxnSp>
          <p:nvCxnSpPr>
            <p:cNvPr id="14" name="Straight Connector 13"/>
            <p:cNvCxnSpPr/>
            <p:nvPr/>
          </p:nvCxnSpPr>
          <p:spPr>
            <a:xfrm>
              <a:off x="7614858" y="5787208"/>
              <a:ext cx="1367494" cy="0"/>
            </a:xfrm>
            <a:prstGeom prst="line">
              <a:avLst/>
            </a:prstGeom>
            <a:ln w="6350">
              <a:solidFill>
                <a:srgbClr val="BEB3AE"/>
              </a:solidFill>
            </a:ln>
          </p:spPr>
          <p:style>
            <a:lnRef idx="1">
              <a:schemeClr val="accent1"/>
            </a:lnRef>
            <a:fillRef idx="0">
              <a:schemeClr val="accent1"/>
            </a:fillRef>
            <a:effectRef idx="0">
              <a:schemeClr val="accent1"/>
            </a:effectRef>
            <a:fontRef idx="minor">
              <a:schemeClr val="tx1"/>
            </a:fontRef>
          </p:style>
        </p:cxnSp>
        <p:sp>
          <p:nvSpPr>
            <p:cNvPr id="17424" name="Title Placeholder 1"/>
            <p:cNvSpPr txBox="1">
              <a:spLocks/>
            </p:cNvSpPr>
            <p:nvPr/>
          </p:nvSpPr>
          <p:spPr bwMode="auto">
            <a:xfrm>
              <a:off x="7524328" y="5782448"/>
              <a:ext cx="1658145" cy="80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rgbClr val="595959"/>
                  </a:solidFill>
                  <a:latin typeface="Calibri" charset="0"/>
                  <a:ea typeface="ＭＳ Ｐゴシック" charset="0"/>
                  <a:cs typeface="Calibri" charset="0"/>
                </a:defRPr>
              </a:lvl1pPr>
              <a:lvl2pPr>
                <a:defRPr sz="2800">
                  <a:solidFill>
                    <a:srgbClr val="595959"/>
                  </a:solidFill>
                  <a:latin typeface="Calibri" charset="0"/>
                  <a:ea typeface="ＭＳ Ｐゴシック" charset="0"/>
                  <a:cs typeface="Calibri" charset="0"/>
                </a:defRPr>
              </a:lvl2pPr>
              <a:lvl3pPr>
                <a:defRPr sz="2400">
                  <a:solidFill>
                    <a:srgbClr val="595959"/>
                  </a:solidFill>
                  <a:latin typeface="Calibri" charset="0"/>
                  <a:ea typeface="ＭＳ Ｐゴシック" charset="0"/>
                  <a:cs typeface="Calibri" charset="0"/>
                </a:defRPr>
              </a:lvl3pPr>
              <a:lvl4pPr>
                <a:defRPr sz="2000">
                  <a:solidFill>
                    <a:srgbClr val="595959"/>
                  </a:solidFill>
                  <a:latin typeface="Calibri" charset="0"/>
                  <a:ea typeface="ＭＳ Ｐゴシック" charset="0"/>
                  <a:cs typeface="Calibri" charset="0"/>
                </a:defRPr>
              </a:lvl4pPr>
              <a:lvl5pPr>
                <a:defRPr sz="2000">
                  <a:solidFill>
                    <a:srgbClr val="595959"/>
                  </a:solidFill>
                  <a:latin typeface="Calibri" charset="0"/>
                  <a:ea typeface="ＭＳ Ｐゴシック" charset="0"/>
                  <a:cs typeface="Calibri" charset="0"/>
                </a:defRPr>
              </a:lvl5pPr>
              <a:lvl6pPr eaLnBrk="0" fontAlgn="base" hangingPunct="0">
                <a:spcAft>
                  <a:spcPct val="0"/>
                </a:spcAft>
                <a:buFont typeface="Arial" charset="0"/>
                <a:defRPr sz="2000">
                  <a:solidFill>
                    <a:srgbClr val="595959"/>
                  </a:solidFill>
                  <a:latin typeface="Calibri" charset="0"/>
                  <a:ea typeface="ＭＳ Ｐゴシック" charset="0"/>
                  <a:cs typeface="Calibri" charset="0"/>
                </a:defRPr>
              </a:lvl6pPr>
              <a:lvl7pPr eaLnBrk="0" fontAlgn="base" hangingPunct="0">
                <a:spcAft>
                  <a:spcPct val="0"/>
                </a:spcAft>
                <a:buFont typeface="Arial" charset="0"/>
                <a:defRPr sz="2000">
                  <a:solidFill>
                    <a:srgbClr val="595959"/>
                  </a:solidFill>
                  <a:latin typeface="Calibri" charset="0"/>
                  <a:ea typeface="ＭＳ Ｐゴシック" charset="0"/>
                  <a:cs typeface="Calibri" charset="0"/>
                </a:defRPr>
              </a:lvl7pPr>
              <a:lvl8pPr eaLnBrk="0" fontAlgn="base" hangingPunct="0">
                <a:spcAft>
                  <a:spcPct val="0"/>
                </a:spcAft>
                <a:buFont typeface="Arial" charset="0"/>
                <a:defRPr sz="2000">
                  <a:solidFill>
                    <a:srgbClr val="595959"/>
                  </a:solidFill>
                  <a:latin typeface="Calibri" charset="0"/>
                  <a:ea typeface="ＭＳ Ｐゴシック" charset="0"/>
                  <a:cs typeface="Calibri" charset="0"/>
                </a:defRPr>
              </a:lvl8pPr>
              <a:lvl9pPr eaLnBrk="0" fontAlgn="base" hangingPunct="0">
                <a:spcAft>
                  <a:spcPct val="0"/>
                </a:spcAft>
                <a:buFont typeface="Arial" charset="0"/>
                <a:defRPr sz="2000">
                  <a:solidFill>
                    <a:srgbClr val="595959"/>
                  </a:solidFill>
                  <a:latin typeface="Calibri" charset="0"/>
                  <a:ea typeface="ＭＳ Ｐゴシック" charset="0"/>
                  <a:cs typeface="Calibri" charset="0"/>
                </a:defRPr>
              </a:lvl9pPr>
            </a:lstStyle>
            <a:p>
              <a:r>
                <a:rPr lang="en-US" sz="1600" dirty="0">
                  <a:solidFill>
                    <a:srgbClr val="837A73"/>
                  </a:solidFill>
                  <a:latin typeface="Times New Roman" charset="0"/>
                  <a:cs typeface="Times New Roman" charset="0"/>
                </a:rPr>
                <a:t>CENTRE</a:t>
              </a:r>
              <a:r>
                <a:rPr lang="en-US" sz="1600" dirty="0">
                  <a:solidFill>
                    <a:srgbClr val="7FAC4A"/>
                  </a:solidFill>
                  <a:latin typeface="Times New Roman" charset="0"/>
                  <a:cs typeface="Times New Roman" charset="0"/>
                </a:rPr>
                <a:t> </a:t>
              </a:r>
              <a:r>
                <a:rPr lang="en-US" sz="1600" i="1" dirty="0">
                  <a:solidFill>
                    <a:srgbClr val="837A73"/>
                  </a:solidFill>
                  <a:latin typeface="Times New Roman" charset="0"/>
                  <a:cs typeface="Times New Roman" charset="0"/>
                </a:rPr>
                <a:t>for</a:t>
              </a:r>
            </a:p>
            <a:p>
              <a:r>
                <a:rPr lang="en-US" sz="1600" dirty="0">
                  <a:solidFill>
                    <a:srgbClr val="7FAC4A"/>
                  </a:solidFill>
                  <a:latin typeface="Times New Roman" charset="0"/>
                  <a:cs typeface="Times New Roman" charset="0"/>
                </a:rPr>
                <a:t>SUSTAINABLE</a:t>
              </a:r>
            </a:p>
            <a:p>
              <a:r>
                <a:rPr lang="en-US" sz="1600" dirty="0">
                  <a:solidFill>
                    <a:srgbClr val="837A73"/>
                  </a:solidFill>
                  <a:latin typeface="Times New Roman" charset="0"/>
                  <a:cs typeface="Times New Roman" charset="0"/>
                </a:rPr>
                <a:t>HEALTHCARE</a:t>
              </a:r>
              <a:endParaRPr lang="en-GB" sz="1600" dirty="0">
                <a:solidFill>
                  <a:srgbClr val="837A73"/>
                </a:solidFill>
                <a:latin typeface="Times New Roman" charset="0"/>
                <a:cs typeface="Times New Roman" charset="0"/>
              </a:endParaRPr>
            </a:p>
          </p:txBody>
        </p:sp>
        <p:cxnSp>
          <p:nvCxnSpPr>
            <p:cNvPr id="16" name="Straight Connector 15"/>
            <p:cNvCxnSpPr/>
            <p:nvPr/>
          </p:nvCxnSpPr>
          <p:spPr>
            <a:xfrm>
              <a:off x="7606918" y="6594970"/>
              <a:ext cx="1367493" cy="0"/>
            </a:xfrm>
            <a:prstGeom prst="line">
              <a:avLst/>
            </a:prstGeom>
            <a:ln w="6350">
              <a:solidFill>
                <a:srgbClr val="BEB3AE"/>
              </a:solidFill>
            </a:ln>
          </p:spPr>
          <p:style>
            <a:lnRef idx="1">
              <a:schemeClr val="accent1"/>
            </a:lnRef>
            <a:fillRef idx="0">
              <a:schemeClr val="accent1"/>
            </a:fillRef>
            <a:effectRef idx="0">
              <a:schemeClr val="accent1"/>
            </a:effectRef>
            <a:fontRef idx="minor">
              <a:schemeClr val="tx1"/>
            </a:fontRef>
          </p:style>
        </p:cxnSp>
      </p:grpSp>
      <p:sp>
        <p:nvSpPr>
          <p:cNvPr id="17" name="Title 1"/>
          <p:cNvSpPr>
            <a:spLocks noGrp="1"/>
          </p:cNvSpPr>
          <p:nvPr>
            <p:ph type="title"/>
          </p:nvPr>
        </p:nvSpPr>
        <p:spPr>
          <a:xfrm>
            <a:off x="239184" y="-236237"/>
            <a:ext cx="11068811" cy="1143000"/>
          </a:xfrm>
        </p:spPr>
        <p:txBody>
          <a:bodyPr/>
          <a:lstStyle/>
          <a:p>
            <a:pPr eaLnBrk="1" hangingPunct="1"/>
            <a:r>
              <a:rPr lang="en-US" sz="3700" dirty="0" smtClean="0">
                <a:solidFill>
                  <a:srgbClr val="837A73"/>
                </a:solidFill>
                <a:latin typeface="Times"/>
                <a:cs typeface="Times"/>
              </a:rPr>
              <a:t>SUSTAINABLE CLINICAL PRACTICE</a:t>
            </a:r>
            <a:endParaRPr lang="en-US" sz="3700" b="1" dirty="0">
              <a:solidFill>
                <a:srgbClr val="837A73"/>
              </a:solidFill>
              <a:latin typeface="Times"/>
              <a:cs typeface="Times"/>
            </a:endParaRPr>
          </a:p>
        </p:txBody>
      </p:sp>
    </p:spTree>
    <p:extLst>
      <p:ext uri="{BB962C8B-B14F-4D97-AF65-F5344CB8AC3E}">
        <p14:creationId xmlns:p14="http://schemas.microsoft.com/office/powerpoint/2010/main" val="350477834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3">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Text&#10;&#10;Description automatically generated">
            <a:extLst>
              <a:ext uri="{FF2B5EF4-FFF2-40B4-BE49-F238E27FC236}">
                <a16:creationId xmlns:a16="http://schemas.microsoft.com/office/drawing/2014/main" xmlns="" id="{14CCB75D-8C86-46AD-9856-27CBF4A077C5}"/>
              </a:ext>
            </a:extLst>
          </p:cNvPr>
          <p:cNvPicPr>
            <a:picLocks noChangeAspect="1"/>
          </p:cNvPicPr>
          <p:nvPr/>
        </p:nvPicPr>
        <p:blipFill rotWithShape="1">
          <a:blip r:embed="rId3">
            <a:extLst>
              <a:ext uri="{28A0092B-C50C-407E-A947-70E740481C1C}">
                <a14:useLocalDpi xmlns:a14="http://schemas.microsoft.com/office/drawing/2010/main" val="0"/>
              </a:ext>
            </a:extLst>
          </a:blip>
          <a:srcRect t="22730" b="21030"/>
          <a:stretch/>
        </p:blipFill>
        <p:spPr>
          <a:xfrm>
            <a:off x="20" y="1282"/>
            <a:ext cx="12191980" cy="6856718"/>
          </a:xfrm>
          <a:prstGeom prst="rect">
            <a:avLst/>
          </a:prstGeom>
        </p:spPr>
      </p:pic>
      <p:pic>
        <p:nvPicPr>
          <p:cNvPr id="15" name="Picture 2" descr="Barnet, Enfield and Haringey Mental Health NHS Trust – Non-Executive  Director – NEDworks">
            <a:extLst>
              <a:ext uri="{FF2B5EF4-FFF2-40B4-BE49-F238E27FC236}">
                <a16:creationId xmlns:a16="http://schemas.microsoft.com/office/drawing/2014/main" xmlns="" id="{9766A554-6DF6-425E-BAEA-1C64E134179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05950" y="0"/>
            <a:ext cx="2684526" cy="89535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preview">
            <a:extLst>
              <a:ext uri="{FF2B5EF4-FFF2-40B4-BE49-F238E27FC236}">
                <a16:creationId xmlns:a16="http://schemas.microsoft.com/office/drawing/2014/main" xmlns="" id="{B75B7C39-1E3F-43C6-A5EE-EF13651BCA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2781300" cy="809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45193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D255F8C3-244D-44C3-8760-F3453B5131A0}"/>
              </a:ext>
            </a:extLst>
          </p:cNvPr>
          <p:cNvSpPr>
            <a:spLocks noGrp="1"/>
          </p:cNvSpPr>
          <p:nvPr>
            <p:ph idx="1"/>
          </p:nvPr>
        </p:nvSpPr>
        <p:spPr>
          <a:xfrm>
            <a:off x="854710" y="1945619"/>
            <a:ext cx="10482580" cy="4293255"/>
          </a:xfrm>
        </p:spPr>
        <p:txBody>
          <a:bodyPr>
            <a:normAutofit fontScale="70000" lnSpcReduction="20000"/>
          </a:bodyPr>
          <a:lstStyle/>
          <a:p>
            <a:pPr marL="0" indent="0" algn="ctr">
              <a:lnSpc>
                <a:spcPct val="170000"/>
              </a:lnSpc>
              <a:buNone/>
            </a:pPr>
            <a:r>
              <a:rPr lang="en-GB" dirty="0">
                <a:solidFill>
                  <a:schemeClr val="accent6">
                    <a:lumMod val="50000"/>
                  </a:schemeClr>
                </a:solidFill>
              </a:rPr>
              <a:t>The programme will work </a:t>
            </a:r>
            <a:r>
              <a:rPr lang="en-GB" u="sng" dirty="0">
                <a:solidFill>
                  <a:schemeClr val="accent6">
                    <a:lumMod val="50000"/>
                  </a:schemeClr>
                </a:solidFill>
              </a:rPr>
              <a:t>collaboratively with local organisations and experts by experience </a:t>
            </a:r>
            <a:r>
              <a:rPr lang="en-GB" dirty="0">
                <a:solidFill>
                  <a:schemeClr val="accent6">
                    <a:lumMod val="50000"/>
                  </a:schemeClr>
                </a:solidFill>
              </a:rPr>
              <a:t>to deliver an </a:t>
            </a:r>
            <a:r>
              <a:rPr lang="en-GB" u="sng" dirty="0">
                <a:solidFill>
                  <a:schemeClr val="accent6">
                    <a:lumMod val="50000"/>
                  </a:schemeClr>
                </a:solidFill>
              </a:rPr>
              <a:t>accessible and effective programme</a:t>
            </a:r>
            <a:r>
              <a:rPr lang="en-GB" dirty="0">
                <a:solidFill>
                  <a:schemeClr val="accent6">
                    <a:lumMod val="50000"/>
                  </a:schemeClr>
                </a:solidFill>
              </a:rPr>
              <a:t>, supporting a </a:t>
            </a:r>
            <a:r>
              <a:rPr lang="en-GB" u="sng" dirty="0">
                <a:solidFill>
                  <a:schemeClr val="accent6">
                    <a:lumMod val="50000"/>
                  </a:schemeClr>
                </a:solidFill>
              </a:rPr>
              <a:t>diverse</a:t>
            </a:r>
            <a:r>
              <a:rPr lang="en-GB" dirty="0">
                <a:solidFill>
                  <a:schemeClr val="accent6">
                    <a:lumMod val="50000"/>
                  </a:schemeClr>
                </a:solidFill>
              </a:rPr>
              <a:t> population and in-particular, </a:t>
            </a:r>
            <a:r>
              <a:rPr lang="en-GB" u="sng" dirty="0">
                <a:solidFill>
                  <a:schemeClr val="accent6">
                    <a:lumMod val="50000"/>
                  </a:schemeClr>
                </a:solidFill>
              </a:rPr>
              <a:t>Black and Minority Ethnic (BAME) men </a:t>
            </a:r>
            <a:r>
              <a:rPr lang="en-GB" dirty="0">
                <a:solidFill>
                  <a:schemeClr val="accent6">
                    <a:lumMod val="50000"/>
                  </a:schemeClr>
                </a:solidFill>
              </a:rPr>
              <a:t>in the borough.  The programme will offer </a:t>
            </a:r>
            <a:r>
              <a:rPr lang="en-GB" u="sng" dirty="0">
                <a:solidFill>
                  <a:schemeClr val="accent6">
                    <a:lumMod val="50000"/>
                  </a:schemeClr>
                </a:solidFill>
              </a:rPr>
              <a:t>alternatives to NHS mental health service</a:t>
            </a:r>
            <a:r>
              <a:rPr lang="en-GB" dirty="0">
                <a:solidFill>
                  <a:schemeClr val="accent6">
                    <a:lumMod val="50000"/>
                  </a:schemeClr>
                </a:solidFill>
              </a:rPr>
              <a:t>, supporting people to achieve their </a:t>
            </a:r>
            <a:r>
              <a:rPr lang="en-GB" u="sng" dirty="0">
                <a:solidFill>
                  <a:schemeClr val="accent6">
                    <a:lumMod val="50000"/>
                  </a:schemeClr>
                </a:solidFill>
              </a:rPr>
              <a:t>personal goals</a:t>
            </a:r>
            <a:r>
              <a:rPr lang="en-GB" dirty="0">
                <a:solidFill>
                  <a:schemeClr val="accent6">
                    <a:lumMod val="50000"/>
                  </a:schemeClr>
                </a:solidFill>
              </a:rPr>
              <a:t>, </a:t>
            </a:r>
            <a:r>
              <a:rPr lang="en-GB" u="sng" dirty="0">
                <a:solidFill>
                  <a:schemeClr val="accent6">
                    <a:lumMod val="50000"/>
                  </a:schemeClr>
                </a:solidFill>
              </a:rPr>
              <a:t>manage their wellbeing </a:t>
            </a:r>
            <a:r>
              <a:rPr lang="en-GB" dirty="0">
                <a:solidFill>
                  <a:schemeClr val="accent6">
                    <a:lumMod val="50000"/>
                  </a:schemeClr>
                </a:solidFill>
              </a:rPr>
              <a:t>and helping them with the </a:t>
            </a:r>
            <a:r>
              <a:rPr lang="en-GB" u="sng" dirty="0">
                <a:solidFill>
                  <a:schemeClr val="accent6">
                    <a:lumMod val="50000"/>
                  </a:schemeClr>
                </a:solidFill>
              </a:rPr>
              <a:t>motivation for change </a:t>
            </a:r>
            <a:r>
              <a:rPr lang="en-GB" dirty="0">
                <a:solidFill>
                  <a:schemeClr val="accent6">
                    <a:lumMod val="50000"/>
                  </a:schemeClr>
                </a:solidFill>
              </a:rPr>
              <a:t>rather than simply a mental health diagnosis, in particular, long term goals around </a:t>
            </a:r>
            <a:r>
              <a:rPr lang="en-GB" u="sng" dirty="0">
                <a:solidFill>
                  <a:schemeClr val="accent6">
                    <a:lumMod val="50000"/>
                  </a:schemeClr>
                </a:solidFill>
              </a:rPr>
              <a:t>employment, meaningful occupation and enhancing community connection and belonging, fundamental to improved mental health and wellbeing. </a:t>
            </a:r>
          </a:p>
          <a:p>
            <a:pPr marL="0" indent="0">
              <a:lnSpc>
                <a:spcPct val="170000"/>
              </a:lnSpc>
              <a:buNone/>
            </a:pPr>
            <a:endParaRPr lang="en-GB" dirty="0">
              <a:solidFill>
                <a:schemeClr val="accent6">
                  <a:lumMod val="50000"/>
                </a:schemeClr>
              </a:solidFill>
            </a:endParaRPr>
          </a:p>
        </p:txBody>
      </p:sp>
      <p:pic>
        <p:nvPicPr>
          <p:cNvPr id="7" name="Picture 6" descr="Text&#10;&#10;Description automatically generated">
            <a:extLst>
              <a:ext uri="{FF2B5EF4-FFF2-40B4-BE49-F238E27FC236}">
                <a16:creationId xmlns:a16="http://schemas.microsoft.com/office/drawing/2014/main" xmlns="" id="{A14D574D-A55B-4EDF-9432-5EACEA47F5E7}"/>
              </a:ext>
            </a:extLst>
          </p:cNvPr>
          <p:cNvPicPr>
            <a:picLocks noChangeAspect="1"/>
          </p:cNvPicPr>
          <p:nvPr/>
        </p:nvPicPr>
        <p:blipFill rotWithShape="1">
          <a:blip r:embed="rId3">
            <a:extLst>
              <a:ext uri="{28A0092B-C50C-407E-A947-70E740481C1C}">
                <a14:useLocalDpi xmlns:a14="http://schemas.microsoft.com/office/drawing/2010/main" val="0"/>
              </a:ext>
            </a:extLst>
          </a:blip>
          <a:srcRect l="28667" t="63259" r="25408" b="16741"/>
          <a:stretch/>
        </p:blipFill>
        <p:spPr>
          <a:xfrm>
            <a:off x="4593590" y="842932"/>
            <a:ext cx="2569210" cy="1118850"/>
          </a:xfrm>
          <a:prstGeom prst="rect">
            <a:avLst/>
          </a:prstGeom>
        </p:spPr>
      </p:pic>
      <p:sp>
        <p:nvSpPr>
          <p:cNvPr id="8" name="TextBox 7">
            <a:extLst>
              <a:ext uri="{FF2B5EF4-FFF2-40B4-BE49-F238E27FC236}">
                <a16:creationId xmlns:a16="http://schemas.microsoft.com/office/drawing/2014/main" xmlns="" id="{139749EC-4E79-458A-97B8-211914610ECD}"/>
              </a:ext>
            </a:extLst>
          </p:cNvPr>
          <p:cNvSpPr txBox="1"/>
          <p:nvPr/>
        </p:nvSpPr>
        <p:spPr>
          <a:xfrm>
            <a:off x="4460875" y="274320"/>
            <a:ext cx="2834640" cy="584775"/>
          </a:xfrm>
          <a:prstGeom prst="rect">
            <a:avLst/>
          </a:prstGeom>
          <a:noFill/>
        </p:spPr>
        <p:txBody>
          <a:bodyPr wrap="square" rtlCol="0">
            <a:spAutoFit/>
          </a:bodyPr>
          <a:lstStyle/>
          <a:p>
            <a:pPr algn="ctr"/>
            <a:r>
              <a:rPr lang="en-GB" sz="3200" dirty="0">
                <a:solidFill>
                  <a:schemeClr val="accent6">
                    <a:lumMod val="50000"/>
                  </a:schemeClr>
                </a:solidFill>
              </a:rPr>
              <a:t>Project Aims</a:t>
            </a:r>
          </a:p>
        </p:txBody>
      </p:sp>
    </p:spTree>
    <p:extLst>
      <p:ext uri="{BB962C8B-B14F-4D97-AF65-F5344CB8AC3E}">
        <p14:creationId xmlns:p14="http://schemas.microsoft.com/office/powerpoint/2010/main" val="2598611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5965"/>
            <a:ext cx="11027887" cy="1166400"/>
          </a:xfrm>
        </p:spPr>
        <p:txBody>
          <a:bodyPr>
            <a:normAutofit/>
          </a:bodyPr>
          <a:lstStyle/>
          <a:p>
            <a:r>
              <a:rPr lang="en-US" sz="2000" dirty="0" smtClean="0"/>
              <a:t>Secondary Drivers </a:t>
            </a:r>
            <a:endParaRPr lang="en-US" sz="2000" dirty="0"/>
          </a:p>
        </p:txBody>
      </p:sp>
      <p:sp>
        <p:nvSpPr>
          <p:cNvPr id="3" name="Footer Placeholder 2"/>
          <p:cNvSpPr>
            <a:spLocks noGrp="1"/>
          </p:cNvSpPr>
          <p:nvPr>
            <p:ph type="ftr" sz="quarter" idx="10"/>
          </p:nvPr>
        </p:nvSpPr>
        <p:spPr/>
        <p:txBody>
          <a:bodyPr/>
          <a:lstStyle/>
          <a:p>
            <a:r>
              <a:rPr lang="en-GB" smtClean="0">
                <a:ea typeface="Tahoma Regular" charset="0"/>
                <a:cs typeface="Tahoma Regular" charset="0"/>
              </a:rPr>
              <a:t>World Federation of Occupational Therapists  |  www.wfot.org  |  </a:t>
            </a:r>
            <a:fld id="{0BA0C596-DA81-1041-A9DE-154DAED79775}" type="datetime3">
              <a:rPr lang="en-GB" smtClean="0">
                <a:ea typeface="Tahoma Regular" charset="0"/>
                <a:cs typeface="Tahoma Regular" charset="0"/>
              </a:rPr>
              <a:pPr/>
              <a:t>3 June 2022</a:t>
            </a:fld>
            <a:endParaRPr lang="en-GB" dirty="0">
              <a:ea typeface="Tahoma Regular" charset="0"/>
              <a:cs typeface="Tahoma Regular" charset="0"/>
            </a:endParaRPr>
          </a:p>
        </p:txBody>
      </p:sp>
      <p:sp>
        <p:nvSpPr>
          <p:cNvPr id="4" name="Slide Number Placeholder 3"/>
          <p:cNvSpPr>
            <a:spLocks noGrp="1"/>
          </p:cNvSpPr>
          <p:nvPr>
            <p:ph type="sldNum" sz="quarter" idx="11"/>
          </p:nvPr>
        </p:nvSpPr>
        <p:spPr/>
        <p:txBody>
          <a:bodyPr/>
          <a:lstStyle/>
          <a:p>
            <a:fld id="{EFEE215D-0D3A-BC4C-A46E-CA6261A2387A}" type="slidenum">
              <a:rPr lang="uk-UA" smtClean="0"/>
              <a:pPr/>
              <a:t>25</a:t>
            </a:fld>
            <a:endParaRPr lang="uk-UA" dirty="0"/>
          </a:p>
        </p:txBody>
      </p:sp>
      <p:sp>
        <p:nvSpPr>
          <p:cNvPr id="5" name="TextBox 4"/>
          <p:cNvSpPr txBox="1"/>
          <p:nvPr/>
        </p:nvSpPr>
        <p:spPr>
          <a:xfrm>
            <a:off x="183055" y="1193681"/>
            <a:ext cx="11569007" cy="6186310"/>
          </a:xfrm>
          <a:prstGeom prst="rect">
            <a:avLst/>
          </a:prstGeom>
          <a:noFill/>
        </p:spPr>
        <p:txBody>
          <a:bodyPr wrap="square" rtlCol="0">
            <a:spAutoFit/>
          </a:bodyPr>
          <a:lstStyle/>
          <a:p>
            <a:r>
              <a:rPr lang="en-US" dirty="0" smtClean="0"/>
              <a:t>Prevention </a:t>
            </a:r>
          </a:p>
          <a:p>
            <a:r>
              <a:rPr lang="en-US" dirty="0" smtClean="0"/>
              <a:t>	Self Referral </a:t>
            </a:r>
          </a:p>
          <a:p>
            <a:r>
              <a:rPr lang="en-US" dirty="0" smtClean="0"/>
              <a:t>	Discharge Pathway – In Reach To Ward </a:t>
            </a:r>
          </a:p>
          <a:p>
            <a:r>
              <a:rPr lang="en-US" dirty="0" smtClean="0"/>
              <a:t>	Empowering through engagement in meaningful activity, belonging with team </a:t>
            </a:r>
          </a:p>
          <a:p>
            <a:r>
              <a:rPr lang="en-US" dirty="0" smtClean="0"/>
              <a:t>	Referred due to interest not diagnosis, age, borough location  </a:t>
            </a:r>
          </a:p>
          <a:p>
            <a:r>
              <a:rPr lang="en-US" dirty="0"/>
              <a:t>	</a:t>
            </a:r>
            <a:r>
              <a:rPr lang="en-US" dirty="0" smtClean="0"/>
              <a:t>Partnership with </a:t>
            </a:r>
            <a:r>
              <a:rPr lang="en-US" dirty="0" err="1" smtClean="0"/>
              <a:t>Twinings</a:t>
            </a:r>
            <a:r>
              <a:rPr lang="en-US" dirty="0" smtClean="0"/>
              <a:t> Employment support, Volunteering Programme </a:t>
            </a:r>
          </a:p>
          <a:p>
            <a:r>
              <a:rPr lang="en-US" dirty="0"/>
              <a:t>	</a:t>
            </a:r>
            <a:r>
              <a:rPr lang="en-US" dirty="0" smtClean="0"/>
              <a:t>Peer Led Service </a:t>
            </a:r>
          </a:p>
          <a:p>
            <a:r>
              <a:rPr lang="en-US" dirty="0"/>
              <a:t>	</a:t>
            </a:r>
            <a:r>
              <a:rPr lang="en-US" dirty="0" smtClean="0"/>
              <a:t>EBE collaborating with team to deliver projects, workshops – ‘US’ Film, Singing Workshops </a:t>
            </a:r>
          </a:p>
          <a:p>
            <a:r>
              <a:rPr lang="en-US" dirty="0" smtClean="0"/>
              <a:t>Self Care </a:t>
            </a:r>
          </a:p>
          <a:p>
            <a:r>
              <a:rPr lang="en-US" dirty="0"/>
              <a:t>	</a:t>
            </a:r>
            <a:r>
              <a:rPr lang="en-US" dirty="0" smtClean="0"/>
              <a:t>Learning and Growing in Groups with individual support as needed </a:t>
            </a:r>
          </a:p>
          <a:p>
            <a:r>
              <a:rPr lang="en-US" dirty="0" smtClean="0"/>
              <a:t>	Activity based groups – movement for the soul, connect with nature, baking, creative writing </a:t>
            </a:r>
          </a:p>
          <a:p>
            <a:r>
              <a:rPr lang="en-US" dirty="0" smtClean="0"/>
              <a:t>	Increased motivation to attend due to group cohesion and meaningful activity </a:t>
            </a:r>
          </a:p>
          <a:p>
            <a:r>
              <a:rPr lang="en-US" dirty="0"/>
              <a:t>	P</a:t>
            </a:r>
            <a:r>
              <a:rPr lang="en-US" dirty="0" smtClean="0"/>
              <a:t>rinciples of empowerment   </a:t>
            </a:r>
          </a:p>
          <a:p>
            <a:r>
              <a:rPr lang="en-US" dirty="0"/>
              <a:t>	</a:t>
            </a:r>
            <a:r>
              <a:rPr lang="en-US" dirty="0" smtClean="0"/>
              <a:t>Team check-in daily </a:t>
            </a:r>
          </a:p>
          <a:p>
            <a:r>
              <a:rPr lang="en-US" dirty="0"/>
              <a:t>	</a:t>
            </a:r>
            <a:r>
              <a:rPr lang="en-US" dirty="0" smtClean="0"/>
              <a:t>Reflective Practice </a:t>
            </a:r>
          </a:p>
          <a:p>
            <a:r>
              <a:rPr lang="en-US" dirty="0"/>
              <a:t>	</a:t>
            </a:r>
            <a:r>
              <a:rPr lang="en-US" dirty="0" smtClean="0"/>
              <a:t>Open and honest conversations between peers </a:t>
            </a:r>
          </a:p>
          <a:p>
            <a:r>
              <a:rPr lang="en-US" dirty="0"/>
              <a:t>	</a:t>
            </a:r>
            <a:r>
              <a:rPr lang="en-US" dirty="0" smtClean="0"/>
              <a:t>Support needs respected </a:t>
            </a:r>
            <a:endParaRPr lang="en-US" dirty="0"/>
          </a:p>
          <a:p>
            <a:endParaRPr lang="en-US" dirty="0"/>
          </a:p>
          <a:p>
            <a:endParaRPr lang="en-US" dirty="0" smtClean="0"/>
          </a:p>
          <a:p>
            <a:endParaRPr lang="en-US" dirty="0"/>
          </a:p>
          <a:p>
            <a:endParaRPr lang="en-US" dirty="0" smtClean="0"/>
          </a:p>
          <a:p>
            <a:endParaRPr lang="en-US" dirty="0"/>
          </a:p>
        </p:txBody>
      </p:sp>
      <p:pic>
        <p:nvPicPr>
          <p:cNvPr id="6" name="Picture 5">
            <a:extLst>
              <a:ext uri="{FF2B5EF4-FFF2-40B4-BE49-F238E27FC236}">
                <a16:creationId xmlns="" xmlns:a16="http://schemas.microsoft.com/office/drawing/2014/main" id="{06EED0E9-5E8C-42BB-92B3-283E041E88EE}"/>
              </a:ext>
            </a:extLst>
          </p:cNvPr>
          <p:cNvPicPr/>
          <p:nvPr/>
        </p:nvPicPr>
        <p:blipFill>
          <a:blip r:embed="rId2"/>
          <a:stretch>
            <a:fillRect/>
          </a:stretch>
        </p:blipFill>
        <p:spPr bwMode="auto">
          <a:xfrm>
            <a:off x="8645723" y="4222661"/>
            <a:ext cx="3546277" cy="2051173"/>
          </a:xfrm>
          <a:prstGeom prst="rect">
            <a:avLst/>
          </a:prstGeom>
          <a:noFill/>
          <a:ln>
            <a:noFill/>
          </a:ln>
        </p:spPr>
      </p:pic>
    </p:spTree>
    <p:extLst>
      <p:ext uri="{BB962C8B-B14F-4D97-AF65-F5344CB8AC3E}">
        <p14:creationId xmlns:p14="http://schemas.microsoft.com/office/powerpoint/2010/main" val="34414355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80912" y="-316302"/>
            <a:ext cx="11014057" cy="1166400"/>
          </a:xfrm>
        </p:spPr>
        <p:txBody>
          <a:bodyPr/>
          <a:lstStyle/>
          <a:p>
            <a:r>
              <a:rPr lang="en-US" sz="2000" dirty="0" smtClean="0"/>
              <a:t>Secondary Drivers, cont</a:t>
            </a:r>
            <a:r>
              <a:rPr lang="en-US" dirty="0" smtClean="0"/>
              <a:t>. </a:t>
            </a:r>
            <a:endParaRPr lang="en-US" dirty="0"/>
          </a:p>
        </p:txBody>
      </p:sp>
      <p:sp>
        <p:nvSpPr>
          <p:cNvPr id="6" name="Content Placeholder 5"/>
          <p:cNvSpPr>
            <a:spLocks noGrp="1"/>
          </p:cNvSpPr>
          <p:nvPr>
            <p:ph idx="1"/>
          </p:nvPr>
        </p:nvSpPr>
        <p:spPr>
          <a:xfrm>
            <a:off x="580912" y="1087843"/>
            <a:ext cx="11014057" cy="4107313"/>
          </a:xfrm>
        </p:spPr>
        <p:txBody>
          <a:bodyPr>
            <a:normAutofit fontScale="25000" lnSpcReduction="20000"/>
          </a:bodyPr>
          <a:lstStyle/>
          <a:p>
            <a:pPr marL="0" indent="0">
              <a:buNone/>
            </a:pPr>
            <a:r>
              <a:rPr lang="en-US" sz="7200" dirty="0"/>
              <a:t>Lean Services </a:t>
            </a:r>
          </a:p>
          <a:p>
            <a:pPr lvl="1"/>
            <a:r>
              <a:rPr lang="en-US" sz="7200" dirty="0" smtClean="0"/>
              <a:t>Low </a:t>
            </a:r>
            <a:r>
              <a:rPr lang="en-US" sz="7200" dirty="0"/>
              <a:t>resource activity</a:t>
            </a:r>
          </a:p>
          <a:p>
            <a:pPr lvl="1"/>
            <a:r>
              <a:rPr lang="en-US" sz="7200" dirty="0" smtClean="0"/>
              <a:t>Reduce</a:t>
            </a:r>
            <a:r>
              <a:rPr lang="en-US" sz="7200" dirty="0"/>
              <a:t>, Reuse, </a:t>
            </a:r>
            <a:r>
              <a:rPr lang="en-US" sz="7200" dirty="0" smtClean="0"/>
              <a:t>Recycle	</a:t>
            </a:r>
          </a:p>
          <a:p>
            <a:pPr lvl="1"/>
            <a:r>
              <a:rPr lang="en-US" sz="7200" dirty="0" smtClean="0"/>
              <a:t>Capacity </a:t>
            </a:r>
            <a:r>
              <a:rPr lang="en-US" sz="7200" dirty="0"/>
              <a:t>for </a:t>
            </a:r>
            <a:r>
              <a:rPr lang="en-US" sz="7200" dirty="0" smtClean="0"/>
              <a:t>120</a:t>
            </a:r>
            <a:r>
              <a:rPr lang="en-US" sz="7200" dirty="0"/>
              <a:t> </a:t>
            </a:r>
            <a:r>
              <a:rPr lang="en-US" sz="7200" dirty="0" smtClean="0"/>
              <a:t>10 paid staff – Partnerships to extend service offer </a:t>
            </a:r>
            <a:r>
              <a:rPr lang="en-US" sz="7200" dirty="0" err="1" smtClean="0"/>
              <a:t>ie</a:t>
            </a:r>
            <a:r>
              <a:rPr lang="en-US" sz="7200" dirty="0" smtClean="0"/>
              <a:t> connected communities </a:t>
            </a:r>
            <a:r>
              <a:rPr lang="en-US" sz="7200" dirty="0" err="1" smtClean="0"/>
              <a:t>broadwater</a:t>
            </a:r>
            <a:r>
              <a:rPr lang="en-US" sz="7200" dirty="0" smtClean="0"/>
              <a:t> farm</a:t>
            </a:r>
          </a:p>
          <a:p>
            <a:pPr lvl="1"/>
            <a:r>
              <a:rPr lang="en-US" sz="7200" dirty="0" smtClean="0"/>
              <a:t>Trainee/Students </a:t>
            </a:r>
          </a:p>
          <a:p>
            <a:pPr lvl="1"/>
            <a:r>
              <a:rPr lang="en-US" sz="7200" dirty="0" smtClean="0"/>
              <a:t>Volunteer Programme </a:t>
            </a:r>
          </a:p>
          <a:p>
            <a:pPr lvl="1"/>
            <a:r>
              <a:rPr lang="en-US" sz="7200" dirty="0" smtClean="0"/>
              <a:t>Community Collaboration </a:t>
            </a:r>
          </a:p>
          <a:p>
            <a:pPr marL="457200" lvl="1" indent="0">
              <a:buNone/>
            </a:pPr>
            <a:endParaRPr lang="en-US" sz="7200" dirty="0"/>
          </a:p>
          <a:p>
            <a:r>
              <a:rPr lang="en-US" sz="7200" dirty="0"/>
              <a:t>Low Carbon </a:t>
            </a:r>
            <a:r>
              <a:rPr lang="en-US" sz="7200" dirty="0" smtClean="0"/>
              <a:t>Alternatives</a:t>
            </a:r>
          </a:p>
          <a:p>
            <a:pPr marL="457200" lvl="1" indent="0">
              <a:buNone/>
            </a:pPr>
            <a:r>
              <a:rPr lang="en-US" sz="7200" dirty="0"/>
              <a:t>	</a:t>
            </a:r>
            <a:r>
              <a:rPr lang="en-US" sz="7200" dirty="0" smtClean="0"/>
              <a:t>Reduce need for hospital admission, accessing urgent care services </a:t>
            </a:r>
          </a:p>
          <a:p>
            <a:pPr marL="457200" lvl="1" indent="0">
              <a:buNone/>
            </a:pPr>
            <a:r>
              <a:rPr lang="en-US" sz="7200" dirty="0"/>
              <a:t>	</a:t>
            </a:r>
            <a:r>
              <a:rPr lang="en-US" sz="7200" dirty="0" smtClean="0"/>
              <a:t>self referral, may avoid: crisis, further deterioration and secondary implications of mental health 	distress </a:t>
            </a:r>
          </a:p>
          <a:p>
            <a:pPr marL="457200" lvl="1" indent="0">
              <a:buNone/>
            </a:pPr>
            <a:r>
              <a:rPr lang="en-US" sz="7200" dirty="0"/>
              <a:t>	</a:t>
            </a:r>
            <a:r>
              <a:rPr lang="en-US" sz="7200" dirty="0" smtClean="0"/>
              <a:t>Partnerships with local projects/</a:t>
            </a:r>
            <a:r>
              <a:rPr lang="en-US" sz="7200" dirty="0" err="1" smtClean="0"/>
              <a:t>organsiations</a:t>
            </a:r>
            <a:r>
              <a:rPr lang="en-US" sz="7200" dirty="0" smtClean="0"/>
              <a:t> with sustainable principles – Edible London, </a:t>
            </a:r>
            <a:r>
              <a:rPr lang="en-US" sz="7200" dirty="0" err="1" smtClean="0"/>
              <a:t>StAGS</a:t>
            </a:r>
            <a:r>
              <a:rPr lang="en-US" sz="7200" dirty="0" smtClean="0"/>
              <a:t>, 	Connected Communities, Recovery College   </a:t>
            </a:r>
          </a:p>
          <a:p>
            <a:pPr marL="457200" lvl="1" indent="0">
              <a:buNone/>
            </a:pPr>
            <a:r>
              <a:rPr lang="en-US" sz="7200" dirty="0"/>
              <a:t>	</a:t>
            </a:r>
          </a:p>
          <a:p>
            <a:r>
              <a:rPr lang="en-US" sz="7200" dirty="0"/>
              <a:t>Sustainable Estates  </a:t>
            </a:r>
            <a:endParaRPr lang="en-US" sz="7200" dirty="0" smtClean="0"/>
          </a:p>
          <a:p>
            <a:pPr marL="914400" lvl="2" indent="0">
              <a:buNone/>
            </a:pPr>
            <a:endParaRPr lang="en-US" sz="7200" dirty="0"/>
          </a:p>
          <a:p>
            <a:pPr lvl="1"/>
            <a:r>
              <a:rPr lang="en-US" sz="7200" dirty="0" smtClean="0"/>
              <a:t>Community </a:t>
            </a:r>
            <a:r>
              <a:rPr lang="en-US" sz="7200" dirty="0" err="1" smtClean="0"/>
              <a:t>centre</a:t>
            </a:r>
            <a:r>
              <a:rPr lang="en-US" sz="7200" dirty="0" smtClean="0"/>
              <a:t> – multiuse building </a:t>
            </a:r>
          </a:p>
          <a:p>
            <a:pPr lvl="1"/>
            <a:r>
              <a:rPr lang="en-US" sz="8000" dirty="0" smtClean="0"/>
              <a:t>Online </a:t>
            </a:r>
          </a:p>
          <a:p>
            <a:pPr lvl="1"/>
            <a:endParaRPr lang="en-US" sz="5800" dirty="0"/>
          </a:p>
        </p:txBody>
      </p:sp>
      <p:sp>
        <p:nvSpPr>
          <p:cNvPr id="3" name="Footer Placeholder 2"/>
          <p:cNvSpPr>
            <a:spLocks noGrp="1"/>
          </p:cNvSpPr>
          <p:nvPr>
            <p:ph type="ftr" sz="quarter" idx="10"/>
          </p:nvPr>
        </p:nvSpPr>
        <p:spPr/>
        <p:txBody>
          <a:bodyPr/>
          <a:lstStyle/>
          <a:p>
            <a:r>
              <a:rPr lang="en-GB" smtClean="0">
                <a:ea typeface="Tahoma Regular" charset="0"/>
                <a:cs typeface="Tahoma Regular" charset="0"/>
              </a:rPr>
              <a:t>World Federation of Occupational Therapists  |  www.wfot.org  |  </a:t>
            </a:r>
            <a:fld id="{0BA0C596-DA81-1041-A9DE-154DAED79775}" type="datetime3">
              <a:rPr lang="en-GB" smtClean="0">
                <a:ea typeface="Tahoma Regular" charset="0"/>
                <a:cs typeface="Tahoma Regular" charset="0"/>
              </a:rPr>
              <a:pPr/>
              <a:t>3 June 2022</a:t>
            </a:fld>
            <a:endParaRPr lang="en-GB" dirty="0">
              <a:ea typeface="Tahoma Regular" charset="0"/>
              <a:cs typeface="Tahoma Regular" charset="0"/>
            </a:endParaRPr>
          </a:p>
        </p:txBody>
      </p:sp>
      <p:sp>
        <p:nvSpPr>
          <p:cNvPr id="4" name="Slide Number Placeholder 3"/>
          <p:cNvSpPr>
            <a:spLocks noGrp="1"/>
          </p:cNvSpPr>
          <p:nvPr>
            <p:ph type="sldNum" sz="quarter" idx="11"/>
          </p:nvPr>
        </p:nvSpPr>
        <p:spPr/>
        <p:txBody>
          <a:bodyPr/>
          <a:lstStyle/>
          <a:p>
            <a:fld id="{EFEE215D-0D3A-BC4C-A46E-CA6261A2387A}" type="slidenum">
              <a:rPr lang="uk-UA" smtClean="0"/>
              <a:pPr/>
              <a:t>26</a:t>
            </a:fld>
            <a:endParaRPr lang="uk-UA" dirty="0"/>
          </a:p>
        </p:txBody>
      </p:sp>
    </p:spTree>
    <p:extLst>
      <p:ext uri="{BB962C8B-B14F-4D97-AF65-F5344CB8AC3E}">
        <p14:creationId xmlns:p14="http://schemas.microsoft.com/office/powerpoint/2010/main" val="38864236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200E9EF9-60CD-4281-A61E-F89784A3D2C7}"/>
              </a:ext>
            </a:extLst>
          </p:cNvPr>
          <p:cNvSpPr>
            <a:spLocks noGrp="1"/>
          </p:cNvSpPr>
          <p:nvPr>
            <p:ph idx="1"/>
          </p:nvPr>
        </p:nvSpPr>
        <p:spPr>
          <a:xfrm>
            <a:off x="838200" y="1257300"/>
            <a:ext cx="10515600" cy="5310188"/>
          </a:xfrm>
        </p:spPr>
        <p:txBody>
          <a:bodyPr/>
          <a:lstStyle/>
          <a:p>
            <a:pPr marL="0" indent="0">
              <a:buNone/>
            </a:pPr>
            <a:r>
              <a:rPr lang="en-GB" dirty="0"/>
              <a:t>“Had a very stressful week. So stressful that I was not going to attend the group today. I felt so rushed and stressed. I am glad that I did attend. It has given me time out. It feels like coming into another world, which has calmed me and made me feel constructive by concentrating on my artwork which I really enjoy.”</a:t>
            </a:r>
          </a:p>
          <a:p>
            <a:pPr marL="0" indent="0">
              <a:buNone/>
            </a:pPr>
            <a:endParaRPr lang="en-GB" dirty="0"/>
          </a:p>
          <a:p>
            <a:pPr marL="0" indent="0">
              <a:buNone/>
            </a:pPr>
            <a:endParaRPr lang="en-GB" dirty="0"/>
          </a:p>
          <a:p>
            <a:pPr marL="0" indent="0">
              <a:buNone/>
            </a:pPr>
            <a:r>
              <a:rPr lang="en-GB" dirty="0"/>
              <a:t>“This group has had a tremendous impact on my wellbeing and creativity. I find that I am able to let loose and develop my creative spirit without judgement or worrying”</a:t>
            </a:r>
          </a:p>
          <a:p>
            <a:endParaRPr lang="en-GB" dirty="0"/>
          </a:p>
        </p:txBody>
      </p:sp>
    </p:spTree>
    <p:extLst>
      <p:ext uri="{BB962C8B-B14F-4D97-AF65-F5344CB8AC3E}">
        <p14:creationId xmlns:p14="http://schemas.microsoft.com/office/powerpoint/2010/main" val="11527163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1ACC97BB-D185-4CCF-84C2-363A934F93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9515" y="478367"/>
            <a:ext cx="3323590" cy="4431453"/>
          </a:xfrm>
          <a:prstGeom prst="rect">
            <a:avLst/>
          </a:prstGeom>
        </p:spPr>
      </p:pic>
      <p:pic>
        <p:nvPicPr>
          <p:cNvPr id="9" name="Picture 8">
            <a:extLst>
              <a:ext uri="{FF2B5EF4-FFF2-40B4-BE49-F238E27FC236}">
                <a16:creationId xmlns:a16="http://schemas.microsoft.com/office/drawing/2014/main" xmlns="" id="{B4DEC2A9-F16F-477D-A23C-A5243D65B858}"/>
              </a:ext>
            </a:extLst>
          </p:cNvPr>
          <p:cNvPicPr>
            <a:picLocks noChangeAspect="1"/>
          </p:cNvPicPr>
          <p:nvPr/>
        </p:nvPicPr>
        <p:blipFill rotWithShape="1">
          <a:blip r:embed="rId3">
            <a:extLst>
              <a:ext uri="{28A0092B-C50C-407E-A947-70E740481C1C}">
                <a14:useLocalDpi xmlns:a14="http://schemas.microsoft.com/office/drawing/2010/main" val="0"/>
              </a:ext>
            </a:extLst>
          </a:blip>
          <a:srcRect t="11407"/>
          <a:stretch/>
        </p:blipFill>
        <p:spPr>
          <a:xfrm>
            <a:off x="7842370" y="391160"/>
            <a:ext cx="4107059" cy="4851400"/>
          </a:xfrm>
          <a:prstGeom prst="rect">
            <a:avLst/>
          </a:prstGeom>
        </p:spPr>
      </p:pic>
      <p:pic>
        <p:nvPicPr>
          <p:cNvPr id="11" name="Picture 10" descr="A picture containing bedclothes, mosaic&#10;&#10;Description automatically generated">
            <a:extLst>
              <a:ext uri="{FF2B5EF4-FFF2-40B4-BE49-F238E27FC236}">
                <a16:creationId xmlns:a16="http://schemas.microsoft.com/office/drawing/2014/main" xmlns="" id="{06070982-426C-4050-BA7C-CFBED859C2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75" y="3195320"/>
            <a:ext cx="2571750" cy="3429000"/>
          </a:xfrm>
          <a:prstGeom prst="rect">
            <a:avLst/>
          </a:prstGeom>
        </p:spPr>
      </p:pic>
      <p:pic>
        <p:nvPicPr>
          <p:cNvPr id="13" name="Picture 12" descr="A picture containing person, indoor, toilet&#10;&#10;Description automatically generated">
            <a:extLst>
              <a:ext uri="{FF2B5EF4-FFF2-40B4-BE49-F238E27FC236}">
                <a16:creationId xmlns:a16="http://schemas.microsoft.com/office/drawing/2014/main" xmlns="" id="{795CD8B5-216E-4468-8EC0-3767BAB02573}"/>
              </a:ext>
            </a:extLst>
          </p:cNvPr>
          <p:cNvPicPr>
            <a:picLocks noChangeAspect="1"/>
          </p:cNvPicPr>
          <p:nvPr/>
        </p:nvPicPr>
        <p:blipFill rotWithShape="1">
          <a:blip r:embed="rId5">
            <a:extLst>
              <a:ext uri="{28A0092B-C50C-407E-A947-70E740481C1C}">
                <a14:useLocalDpi xmlns:a14="http://schemas.microsoft.com/office/drawing/2010/main" val="0"/>
              </a:ext>
            </a:extLst>
          </a:blip>
          <a:srcRect t="20444" b="8815"/>
          <a:stretch/>
        </p:blipFill>
        <p:spPr>
          <a:xfrm>
            <a:off x="4996279" y="611292"/>
            <a:ext cx="3619301" cy="3413760"/>
          </a:xfrm>
          <a:prstGeom prst="rect">
            <a:avLst/>
          </a:prstGeom>
        </p:spPr>
      </p:pic>
      <p:pic>
        <p:nvPicPr>
          <p:cNvPr id="15" name="Picture 14" descr="A picture containing table, indoor&#10;&#10;Description automatically generated">
            <a:extLst>
              <a:ext uri="{FF2B5EF4-FFF2-40B4-BE49-F238E27FC236}">
                <a16:creationId xmlns:a16="http://schemas.microsoft.com/office/drawing/2014/main" xmlns="" id="{08F422EF-4460-426A-9698-C045C46CEE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97670" y="4338320"/>
            <a:ext cx="1889760" cy="2519680"/>
          </a:xfrm>
          <a:prstGeom prst="rect">
            <a:avLst/>
          </a:prstGeom>
        </p:spPr>
      </p:pic>
      <p:pic>
        <p:nvPicPr>
          <p:cNvPr id="5" name="Picture 4">
            <a:extLst>
              <a:ext uri="{FF2B5EF4-FFF2-40B4-BE49-F238E27FC236}">
                <a16:creationId xmlns:a16="http://schemas.microsoft.com/office/drawing/2014/main" xmlns="" id="{8E6C722E-BD8E-4861-B813-FA6BA1A0AA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6786" y="107526"/>
            <a:ext cx="1728470" cy="2304627"/>
          </a:xfrm>
          <a:prstGeom prst="rect">
            <a:avLst/>
          </a:prstGeom>
        </p:spPr>
      </p:pic>
      <p:pic>
        <p:nvPicPr>
          <p:cNvPr id="17" name="Picture 16">
            <a:extLst>
              <a:ext uri="{FF2B5EF4-FFF2-40B4-BE49-F238E27FC236}">
                <a16:creationId xmlns:a16="http://schemas.microsoft.com/office/drawing/2014/main" xmlns="" id="{22D6343E-1F54-4013-917C-198627FE389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07430" y="3444240"/>
            <a:ext cx="2560320" cy="3413760"/>
          </a:xfrm>
          <a:prstGeom prst="rect">
            <a:avLst/>
          </a:prstGeom>
        </p:spPr>
      </p:pic>
      <p:pic>
        <p:nvPicPr>
          <p:cNvPr id="19" name="Picture 18">
            <a:extLst>
              <a:ext uri="{FF2B5EF4-FFF2-40B4-BE49-F238E27FC236}">
                <a16:creationId xmlns:a16="http://schemas.microsoft.com/office/drawing/2014/main" xmlns="" id="{40C47A9C-B17E-4E10-B32F-EF7EC0AF7C8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6200000">
            <a:off x="3442812" y="4188037"/>
            <a:ext cx="1822133" cy="3239348"/>
          </a:xfrm>
          <a:prstGeom prst="rect">
            <a:avLst/>
          </a:prstGeom>
        </p:spPr>
      </p:pic>
    </p:spTree>
    <p:extLst>
      <p:ext uri="{BB962C8B-B14F-4D97-AF65-F5344CB8AC3E}">
        <p14:creationId xmlns:p14="http://schemas.microsoft.com/office/powerpoint/2010/main" val="13930265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6480" y="3946748"/>
            <a:ext cx="1491115" cy="17008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p:cNvSpPr txBox="1"/>
          <p:nvPr/>
        </p:nvSpPr>
        <p:spPr>
          <a:xfrm>
            <a:off x="2447595" y="404664"/>
            <a:ext cx="5274977" cy="523220"/>
          </a:xfrm>
          <a:prstGeom prst="rect">
            <a:avLst/>
          </a:prstGeom>
          <a:noFill/>
        </p:spPr>
        <p:txBody>
          <a:bodyPr wrap="none" rtlCol="0">
            <a:spAutoFit/>
          </a:bodyPr>
          <a:lstStyle/>
          <a:p>
            <a:r>
              <a:rPr lang="en-US" sz="2800" dirty="0">
                <a:solidFill>
                  <a:srgbClr val="00B0F0"/>
                </a:solidFill>
                <a:latin typeface="Arial" charset="0"/>
                <a:ea typeface="Arial" charset="0"/>
                <a:cs typeface="Arial" charset="0"/>
              </a:rPr>
              <a:t>Sustainable value in healthcare:</a:t>
            </a:r>
          </a:p>
        </p:txBody>
      </p:sp>
      <p:sp>
        <p:nvSpPr>
          <p:cNvPr id="8" name="TextBox 7"/>
          <p:cNvSpPr txBox="1"/>
          <p:nvPr/>
        </p:nvSpPr>
        <p:spPr>
          <a:xfrm>
            <a:off x="2909883" y="5282320"/>
            <a:ext cx="5714137" cy="369332"/>
          </a:xfrm>
          <a:prstGeom prst="rect">
            <a:avLst/>
          </a:prstGeom>
          <a:noFill/>
        </p:spPr>
        <p:txBody>
          <a:bodyPr wrap="none" rtlCol="0">
            <a:spAutoFit/>
          </a:bodyPr>
          <a:lstStyle/>
          <a:p>
            <a:r>
              <a:rPr lang="en-US" dirty="0">
                <a:solidFill>
                  <a:schemeClr val="accent2">
                    <a:lumMod val="50000"/>
                  </a:schemeClr>
                </a:solidFill>
                <a:latin typeface="Arial" charset="0"/>
                <a:ea typeface="Arial" charset="0"/>
                <a:cs typeface="Arial" charset="0"/>
              </a:rPr>
              <a:t>Academy of Medical Royal Colleges, 2016 (with CSH)</a:t>
            </a:r>
          </a:p>
        </p:txBody>
      </p:sp>
      <p:sp>
        <p:nvSpPr>
          <p:cNvPr id="2" name="TextBox 1"/>
          <p:cNvSpPr txBox="1"/>
          <p:nvPr/>
        </p:nvSpPr>
        <p:spPr>
          <a:xfrm>
            <a:off x="8404905" y="2564904"/>
            <a:ext cx="2332145" cy="446276"/>
          </a:xfrm>
          <a:prstGeom prst="rect">
            <a:avLst/>
          </a:prstGeom>
          <a:solidFill>
            <a:schemeClr val="bg1"/>
          </a:solidFill>
        </p:spPr>
        <p:txBody>
          <a:bodyPr wrap="none" rtlCol="0">
            <a:spAutoFit/>
          </a:bodyPr>
          <a:lstStyle/>
          <a:p>
            <a:pPr algn="ctr"/>
            <a:r>
              <a:rPr lang="en-US" sz="2300" dirty="0">
                <a:solidFill>
                  <a:srgbClr val="00B0F0"/>
                </a:solidFill>
                <a:latin typeface="Arial" charset="0"/>
                <a:ea typeface="Arial" charset="0"/>
                <a:cs typeface="Arial" charset="0"/>
              </a:rPr>
              <a:t>(goods – harms) </a:t>
            </a:r>
          </a:p>
        </p:txBody>
      </p:sp>
      <p:sp>
        <p:nvSpPr>
          <p:cNvPr id="10" name="TextBox 9"/>
          <p:cNvSpPr txBox="1"/>
          <p:nvPr/>
        </p:nvSpPr>
        <p:spPr>
          <a:xfrm>
            <a:off x="8076837" y="1339617"/>
            <a:ext cx="2002243" cy="769441"/>
          </a:xfrm>
          <a:prstGeom prst="rect">
            <a:avLst/>
          </a:prstGeom>
          <a:solidFill>
            <a:schemeClr val="bg1"/>
          </a:solidFill>
        </p:spPr>
        <p:txBody>
          <a:bodyPr wrap="square" rtlCol="0">
            <a:spAutoFit/>
          </a:bodyPr>
          <a:lstStyle/>
          <a:p>
            <a:pPr algn="ctr"/>
            <a:r>
              <a:rPr lang="en-US" sz="2200" dirty="0">
                <a:solidFill>
                  <a:schemeClr val="tx2">
                    <a:lumMod val="75000"/>
                  </a:schemeClr>
                </a:solidFill>
                <a:ea typeface="Calibri" charset="0"/>
                <a:cs typeface="Calibri" charset="0"/>
              </a:rPr>
              <a:t>Informed by patient </a:t>
            </a:r>
            <a:r>
              <a:rPr lang="en-US" sz="2200" i="1" dirty="0">
                <a:solidFill>
                  <a:schemeClr val="tx2">
                    <a:lumMod val="75000"/>
                  </a:schemeClr>
                </a:solidFill>
                <a:ea typeface="Calibri" charset="0"/>
                <a:cs typeface="Calibri" charset="0"/>
              </a:rPr>
              <a:t>values</a:t>
            </a:r>
          </a:p>
        </p:txBody>
      </p:sp>
      <p:sp>
        <p:nvSpPr>
          <p:cNvPr id="11" name="TextBox 10"/>
          <p:cNvSpPr txBox="1"/>
          <p:nvPr/>
        </p:nvSpPr>
        <p:spPr>
          <a:xfrm>
            <a:off x="5615947" y="2564904"/>
            <a:ext cx="1463418" cy="446276"/>
          </a:xfrm>
          <a:prstGeom prst="rect">
            <a:avLst/>
          </a:prstGeom>
          <a:solidFill>
            <a:schemeClr val="bg1"/>
          </a:solidFill>
        </p:spPr>
        <p:txBody>
          <a:bodyPr wrap="none" rtlCol="0">
            <a:spAutoFit/>
          </a:bodyPr>
          <a:lstStyle/>
          <a:p>
            <a:r>
              <a:rPr lang="en-US" sz="2300" dirty="0">
                <a:solidFill>
                  <a:schemeClr val="tx2">
                    <a:lumMod val="75000"/>
                  </a:schemeClr>
                </a:solidFill>
                <a:latin typeface="Arial" charset="0"/>
                <a:ea typeface="Arial" charset="0"/>
                <a:cs typeface="Arial" charset="0"/>
              </a:rPr>
              <a:t>outcomes</a:t>
            </a:r>
          </a:p>
        </p:txBody>
      </p:sp>
      <p:sp>
        <p:nvSpPr>
          <p:cNvPr id="12" name="TextBox 11"/>
          <p:cNvSpPr txBox="1"/>
          <p:nvPr/>
        </p:nvSpPr>
        <p:spPr>
          <a:xfrm>
            <a:off x="1103446" y="2924944"/>
            <a:ext cx="1365353" cy="523220"/>
          </a:xfrm>
          <a:prstGeom prst="rect">
            <a:avLst/>
          </a:prstGeom>
          <a:solidFill>
            <a:schemeClr val="bg1"/>
          </a:solidFill>
        </p:spPr>
        <p:txBody>
          <a:bodyPr wrap="none" rtlCol="0">
            <a:spAutoFit/>
          </a:bodyPr>
          <a:lstStyle/>
          <a:p>
            <a:r>
              <a:rPr lang="en-US" sz="2800" dirty="0" smtClean="0">
                <a:solidFill>
                  <a:schemeClr val="tx2">
                    <a:lumMod val="75000"/>
                  </a:schemeClr>
                </a:solidFill>
                <a:latin typeface="Arial" charset="0"/>
                <a:ea typeface="Arial" charset="0"/>
                <a:cs typeface="Arial" charset="0"/>
              </a:rPr>
              <a:t>value </a:t>
            </a:r>
            <a:r>
              <a:rPr lang="en-US" sz="2800" dirty="0">
                <a:solidFill>
                  <a:schemeClr val="tx2">
                    <a:lumMod val="75000"/>
                  </a:schemeClr>
                </a:solidFill>
                <a:latin typeface="Arial" charset="0"/>
                <a:ea typeface="Arial" charset="0"/>
                <a:cs typeface="Arial" charset="0"/>
              </a:rPr>
              <a:t>= </a:t>
            </a:r>
          </a:p>
        </p:txBody>
      </p:sp>
      <p:sp>
        <p:nvSpPr>
          <p:cNvPr id="13" name="TextBox 12"/>
          <p:cNvSpPr txBox="1"/>
          <p:nvPr/>
        </p:nvSpPr>
        <p:spPr>
          <a:xfrm>
            <a:off x="4101720" y="3284984"/>
            <a:ext cx="5316235" cy="800219"/>
          </a:xfrm>
          <a:prstGeom prst="rect">
            <a:avLst/>
          </a:prstGeom>
          <a:solidFill>
            <a:schemeClr val="bg1"/>
          </a:solidFill>
        </p:spPr>
        <p:txBody>
          <a:bodyPr wrap="none" rtlCol="0">
            <a:spAutoFit/>
          </a:bodyPr>
          <a:lstStyle/>
          <a:p>
            <a:pPr algn="ctr"/>
            <a:r>
              <a:rPr lang="en-US" sz="2300" dirty="0">
                <a:solidFill>
                  <a:schemeClr val="tx2">
                    <a:lumMod val="75000"/>
                  </a:schemeClr>
                </a:solidFill>
                <a:latin typeface="Arial" charset="0"/>
                <a:ea typeface="Arial" charset="0"/>
                <a:cs typeface="Arial" charset="0"/>
              </a:rPr>
              <a:t>environmental + social + financial </a:t>
            </a:r>
            <a:r>
              <a:rPr lang="en-US" sz="2300" dirty="0" smtClean="0">
                <a:solidFill>
                  <a:schemeClr val="tx2">
                    <a:lumMod val="75000"/>
                  </a:schemeClr>
                </a:solidFill>
                <a:latin typeface="Arial" charset="0"/>
                <a:ea typeface="Arial" charset="0"/>
                <a:cs typeface="Arial" charset="0"/>
              </a:rPr>
              <a:t>costs</a:t>
            </a:r>
            <a:endParaRPr lang="en-US" sz="2300" dirty="0">
              <a:solidFill>
                <a:schemeClr val="tx2">
                  <a:lumMod val="75000"/>
                </a:schemeClr>
              </a:solidFill>
              <a:latin typeface="Arial" charset="0"/>
              <a:ea typeface="Arial" charset="0"/>
              <a:cs typeface="Arial" charset="0"/>
            </a:endParaRPr>
          </a:p>
          <a:p>
            <a:pPr algn="ctr"/>
            <a:r>
              <a:rPr lang="en-US" sz="2300" dirty="0">
                <a:solidFill>
                  <a:schemeClr val="tx2">
                    <a:lumMod val="75000"/>
                  </a:schemeClr>
                </a:solidFill>
                <a:latin typeface="Arial" charset="0"/>
                <a:ea typeface="Arial" charset="0"/>
                <a:cs typeface="Arial" charset="0"/>
              </a:rPr>
              <a:t>(the “triple bottom line”)</a:t>
            </a:r>
          </a:p>
        </p:txBody>
      </p:sp>
      <p:cxnSp>
        <p:nvCxnSpPr>
          <p:cNvPr id="4" name="Straight Arrow Connector 3"/>
          <p:cNvCxnSpPr/>
          <p:nvPr/>
        </p:nvCxnSpPr>
        <p:spPr>
          <a:xfrm flipH="1">
            <a:off x="6864086" y="1700809"/>
            <a:ext cx="1332767" cy="825881"/>
          </a:xfrm>
          <a:prstGeom prst="straightConnector1">
            <a:avLst/>
          </a:prstGeom>
          <a:ln>
            <a:solidFill>
              <a:schemeClr val="tx2"/>
            </a:solidFill>
            <a:tailEnd type="triangle" w="lg" len="med"/>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3311692" y="3212976"/>
            <a:ext cx="6806201"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80951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C4E7EE9E-988B-BE41-9B2F-52C605337B52}"/>
              </a:ext>
            </a:extLst>
          </p:cNvPr>
          <p:cNvSpPr>
            <a:spLocks noGrp="1"/>
          </p:cNvSpPr>
          <p:nvPr>
            <p:ph idx="1"/>
          </p:nvPr>
        </p:nvSpPr>
        <p:spPr>
          <a:xfrm>
            <a:off x="691749" y="1637876"/>
            <a:ext cx="11014057" cy="3346515"/>
          </a:xfrm>
        </p:spPr>
        <p:txBody>
          <a:bodyPr>
            <a:normAutofit/>
          </a:bodyPr>
          <a:lstStyle/>
          <a:p>
            <a:pPr marL="0" indent="0" algn="ctr">
              <a:buNone/>
            </a:pPr>
            <a:r>
              <a:rPr lang="en-GB" sz="4800" dirty="0">
                <a:latin typeface="Calibri" panose="020F0502020204030204" pitchFamily="34" charset="0"/>
                <a:cs typeface="Calibri" panose="020F0502020204030204" pitchFamily="34" charset="0"/>
              </a:rPr>
              <a:t>WFOT is the global voice for occupational therapy and sets the standard for its practice</a:t>
            </a:r>
          </a:p>
        </p:txBody>
      </p:sp>
      <p:sp>
        <p:nvSpPr>
          <p:cNvPr id="4" name="Footer Placeholder 3">
            <a:extLst>
              <a:ext uri="{FF2B5EF4-FFF2-40B4-BE49-F238E27FC236}">
                <a16:creationId xmlns="" xmlns:a16="http://schemas.microsoft.com/office/drawing/2014/main" id="{E8727498-4C3B-7044-A93B-FD52E1C9D0B9}"/>
              </a:ext>
            </a:extLst>
          </p:cNvPr>
          <p:cNvSpPr>
            <a:spLocks noGrp="1"/>
          </p:cNvSpPr>
          <p:nvPr>
            <p:ph type="ftr" sz="quarter" idx="10"/>
          </p:nvPr>
        </p:nvSpPr>
        <p:spPr/>
        <p:txBody>
          <a:bodyPr/>
          <a:lstStyle/>
          <a:p>
            <a:r>
              <a:rPr lang="en-GB" dirty="0">
                <a:ea typeface="Tahoma Regular" charset="0"/>
                <a:cs typeface="Tahoma Regular" charset="0"/>
              </a:rPr>
              <a:t>World Federation of Occupational Therapists  |  www.wfot.org  |</a:t>
            </a:r>
          </a:p>
        </p:txBody>
      </p:sp>
    </p:spTree>
    <p:extLst>
      <p:ext uri="{BB962C8B-B14F-4D97-AF65-F5344CB8AC3E}">
        <p14:creationId xmlns:p14="http://schemas.microsoft.com/office/powerpoint/2010/main" val="52487144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 xmlns:a16="http://schemas.microsoft.com/office/drawing/2014/main" id="{4857D397-8F7A-48E7-85C9-4327BB015282}"/>
              </a:ext>
            </a:extLst>
          </p:cNvPr>
          <p:cNvSpPr>
            <a:spLocks noGrp="1"/>
          </p:cNvSpPr>
          <p:nvPr>
            <p:ph type="ftr" sz="quarter" idx="10"/>
          </p:nvPr>
        </p:nvSpPr>
        <p:spPr/>
        <p:txBody>
          <a:bodyPr/>
          <a:lstStyle/>
          <a:p>
            <a:r>
              <a:rPr lang="en-GB" dirty="0">
                <a:ea typeface="Tahoma Regular" charset="0"/>
                <a:cs typeface="Tahoma Regular" charset="0"/>
              </a:rPr>
              <a:t>World Federation of Occupational Therapists  |  www.wfot.org  |</a:t>
            </a:r>
          </a:p>
        </p:txBody>
      </p:sp>
      <p:sp>
        <p:nvSpPr>
          <p:cNvPr id="5" name="Rectangle 4">
            <a:extLst>
              <a:ext uri="{FF2B5EF4-FFF2-40B4-BE49-F238E27FC236}">
                <a16:creationId xmlns="" xmlns:a16="http://schemas.microsoft.com/office/drawing/2014/main" id="{935F75A4-FC79-422E-A092-A91239BD4E05}"/>
              </a:ext>
            </a:extLst>
          </p:cNvPr>
          <p:cNvSpPr/>
          <p:nvPr/>
        </p:nvSpPr>
        <p:spPr>
          <a:xfrm>
            <a:off x="1520015" y="2865456"/>
            <a:ext cx="4634440" cy="2308324"/>
          </a:xfrm>
          <a:prstGeom prst="rect">
            <a:avLst/>
          </a:prstGeom>
        </p:spPr>
        <p:txBody>
          <a:bodyPr wrap="square">
            <a:spAutoFit/>
          </a:bodyPr>
          <a:lstStyle/>
          <a:p>
            <a:pPr marL="342900" indent="-342900">
              <a:buFont typeface="Arial" panose="020B0604020202020204" pitchFamily="34" charset="0"/>
              <a:buChar char="•"/>
            </a:pPr>
            <a:r>
              <a:rPr lang="en-GB" sz="2400" dirty="0"/>
              <a:t>Online Course</a:t>
            </a:r>
          </a:p>
          <a:p>
            <a:pPr marL="342900" indent="-342900">
              <a:buFont typeface="Arial" panose="020B0604020202020204" pitchFamily="34" charset="0"/>
              <a:buChar char="•"/>
            </a:pPr>
            <a:r>
              <a:rPr lang="en-GB" sz="2400" dirty="0"/>
              <a:t>Guide*</a:t>
            </a:r>
          </a:p>
          <a:p>
            <a:pPr marL="342900" indent="-342900">
              <a:buFont typeface="Arial" panose="020B0604020202020204" pitchFamily="34" charset="0"/>
              <a:buChar char="•"/>
            </a:pPr>
            <a:r>
              <a:rPr lang="en-GB" sz="2400" dirty="0"/>
              <a:t>Instructional videos</a:t>
            </a:r>
          </a:p>
          <a:p>
            <a:pPr marL="342900" indent="-342900">
              <a:buFont typeface="Arial" panose="020B0604020202020204" pitchFamily="34" charset="0"/>
              <a:buChar char="•"/>
            </a:pPr>
            <a:r>
              <a:rPr lang="en-GB" sz="2400" dirty="0"/>
              <a:t>Worksheets</a:t>
            </a:r>
          </a:p>
          <a:p>
            <a:pPr marL="342900" indent="-342900">
              <a:buFont typeface="Arial" panose="020B0604020202020204" pitchFamily="34" charset="0"/>
              <a:buChar char="•"/>
            </a:pPr>
            <a:r>
              <a:rPr lang="en-GB" sz="2400" dirty="0"/>
              <a:t>Glossary</a:t>
            </a:r>
          </a:p>
          <a:p>
            <a:endParaRPr lang="en-GB" sz="2400" dirty="0"/>
          </a:p>
        </p:txBody>
      </p:sp>
      <p:sp>
        <p:nvSpPr>
          <p:cNvPr id="6" name="Rectangle 5">
            <a:extLst>
              <a:ext uri="{FF2B5EF4-FFF2-40B4-BE49-F238E27FC236}">
                <a16:creationId xmlns="" xmlns:a16="http://schemas.microsoft.com/office/drawing/2014/main" id="{F2B3518A-C41F-4B2C-B817-95E2A8FB097F}"/>
              </a:ext>
            </a:extLst>
          </p:cNvPr>
          <p:cNvSpPr/>
          <p:nvPr/>
        </p:nvSpPr>
        <p:spPr>
          <a:xfrm>
            <a:off x="7515483" y="2632789"/>
            <a:ext cx="4826830" cy="2585323"/>
          </a:xfrm>
          <a:prstGeom prst="rect">
            <a:avLst/>
          </a:prstGeom>
        </p:spPr>
        <p:txBody>
          <a:bodyPr wrap="square">
            <a:spAutoFit/>
          </a:bodyPr>
          <a:lstStyle/>
          <a:p>
            <a:endParaRPr lang="en-GB" dirty="0"/>
          </a:p>
          <a:p>
            <a:pPr marL="342900" indent="-342900">
              <a:buFont typeface="Arial" panose="020B0604020202020204" pitchFamily="34" charset="0"/>
              <a:buChar char="•"/>
            </a:pPr>
            <a:r>
              <a:rPr lang="en-GB" sz="2400" dirty="0"/>
              <a:t>Case Studies</a:t>
            </a:r>
          </a:p>
          <a:p>
            <a:pPr marL="342900" indent="-342900">
              <a:buFont typeface="Arial" panose="020B0604020202020204" pitchFamily="34" charset="0"/>
              <a:buChar char="•"/>
            </a:pPr>
            <a:r>
              <a:rPr lang="en-GB" sz="2400" dirty="0"/>
              <a:t>WFOT Bulletin Article</a:t>
            </a:r>
          </a:p>
          <a:p>
            <a:pPr marL="342900" indent="-342900">
              <a:buFont typeface="Arial" panose="020B0604020202020204" pitchFamily="34" charset="0"/>
              <a:buChar char="•"/>
            </a:pPr>
            <a:r>
              <a:rPr lang="en-GB" sz="2400" dirty="0"/>
              <a:t>Slide Presentations</a:t>
            </a:r>
          </a:p>
          <a:p>
            <a:pPr marL="342900" indent="-342900">
              <a:buFont typeface="Arial" panose="020B0604020202020204" pitchFamily="34" charset="0"/>
              <a:buChar char="•"/>
            </a:pPr>
            <a:r>
              <a:rPr lang="en-GB" sz="2400" dirty="0"/>
              <a:t>Poster</a:t>
            </a:r>
          </a:p>
          <a:p>
            <a:pPr marL="342900" indent="-342900">
              <a:buFont typeface="Arial" panose="020B0604020202020204" pitchFamily="34" charset="0"/>
              <a:buChar char="•"/>
            </a:pPr>
            <a:r>
              <a:rPr lang="en-GB" sz="2400" dirty="0"/>
              <a:t>Handout</a:t>
            </a:r>
          </a:p>
          <a:p>
            <a:endParaRPr lang="en-GB" sz="2400" dirty="0"/>
          </a:p>
        </p:txBody>
      </p:sp>
      <p:sp>
        <p:nvSpPr>
          <p:cNvPr id="12" name="TextBox 11">
            <a:extLst>
              <a:ext uri="{FF2B5EF4-FFF2-40B4-BE49-F238E27FC236}">
                <a16:creationId xmlns="" xmlns:a16="http://schemas.microsoft.com/office/drawing/2014/main" id="{7E8CFA37-F0E0-4A32-A293-075758C4E125}"/>
              </a:ext>
            </a:extLst>
          </p:cNvPr>
          <p:cNvSpPr txBox="1"/>
          <p:nvPr/>
        </p:nvSpPr>
        <p:spPr>
          <a:xfrm>
            <a:off x="3048000" y="5710922"/>
            <a:ext cx="6096000" cy="369332"/>
          </a:xfrm>
          <a:prstGeom prst="rect">
            <a:avLst/>
          </a:prstGeom>
          <a:noFill/>
        </p:spPr>
        <p:txBody>
          <a:bodyPr wrap="square">
            <a:spAutoFit/>
          </a:bodyPr>
          <a:lstStyle/>
          <a:p>
            <a:r>
              <a:rPr lang="en-GB" b="0" i="0" u="none" strike="noStrike" dirty="0">
                <a:effectLst/>
              </a:rPr>
              <a:t>*Available in English, French, German</a:t>
            </a:r>
            <a:r>
              <a:rPr lang="en-GB" b="0" i="0" dirty="0">
                <a:effectLst/>
              </a:rPr>
              <a:t> and S</a:t>
            </a:r>
            <a:r>
              <a:rPr lang="en-GB" dirty="0"/>
              <a:t>panish</a:t>
            </a:r>
          </a:p>
        </p:txBody>
      </p:sp>
      <p:pic>
        <p:nvPicPr>
          <p:cNvPr id="2" name="Picture 1" descr="A picture containing drawing&#10;&#10;Description automatically generated">
            <a:extLst>
              <a:ext uri="{FF2B5EF4-FFF2-40B4-BE49-F238E27FC236}">
                <a16:creationId xmlns="" xmlns:a16="http://schemas.microsoft.com/office/drawing/2014/main" id="{F688C5C8-EEC9-4BC3-B866-C690A7FF51F5}"/>
              </a:ext>
            </a:extLst>
          </p:cNvPr>
          <p:cNvPicPr>
            <a:picLocks noChangeAspect="1"/>
          </p:cNvPicPr>
          <p:nvPr/>
        </p:nvPicPr>
        <p:blipFill>
          <a:blip r:embed="rId3"/>
          <a:stretch>
            <a:fillRect/>
          </a:stretch>
        </p:blipFill>
        <p:spPr>
          <a:xfrm>
            <a:off x="4592877" y="260879"/>
            <a:ext cx="2997896" cy="1784023"/>
          </a:xfrm>
          <a:prstGeom prst="rect">
            <a:avLst/>
          </a:prstGeom>
        </p:spPr>
      </p:pic>
      <p:sp>
        <p:nvSpPr>
          <p:cNvPr id="8" name="TextBox 7">
            <a:extLst>
              <a:ext uri="{FF2B5EF4-FFF2-40B4-BE49-F238E27FC236}">
                <a16:creationId xmlns="" xmlns:a16="http://schemas.microsoft.com/office/drawing/2014/main" id="{19A3862D-F648-4A6B-93E4-6A19981AF92F}"/>
              </a:ext>
            </a:extLst>
          </p:cNvPr>
          <p:cNvSpPr txBox="1"/>
          <p:nvPr/>
        </p:nvSpPr>
        <p:spPr>
          <a:xfrm>
            <a:off x="2047329" y="2111669"/>
            <a:ext cx="7789312" cy="646331"/>
          </a:xfrm>
          <a:prstGeom prst="rect">
            <a:avLst/>
          </a:prstGeom>
          <a:noFill/>
        </p:spPr>
        <p:txBody>
          <a:bodyPr wrap="none" rtlCol="0">
            <a:spAutoFit/>
          </a:bodyPr>
          <a:lstStyle/>
          <a:p>
            <a:r>
              <a:rPr lang="en-CA" sz="3600" dirty="0"/>
              <a:t>Resources free at https://wfot.org/quest</a:t>
            </a:r>
          </a:p>
        </p:txBody>
      </p:sp>
    </p:spTree>
    <p:extLst>
      <p:ext uri="{BB962C8B-B14F-4D97-AF65-F5344CB8AC3E}">
        <p14:creationId xmlns:p14="http://schemas.microsoft.com/office/powerpoint/2010/main" val="188904570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 xmlns:a16="http://schemas.microsoft.com/office/drawing/2014/main" id="{3A56ADB2-D6C7-41C9-8E5F-EB6E8490B881}"/>
              </a:ext>
            </a:extLst>
          </p:cNvPr>
          <p:cNvSpPr>
            <a:spLocks noGrp="1"/>
          </p:cNvSpPr>
          <p:nvPr>
            <p:ph type="ftr" sz="quarter" idx="10"/>
          </p:nvPr>
        </p:nvSpPr>
        <p:spPr/>
        <p:txBody>
          <a:bodyPr/>
          <a:lstStyle/>
          <a:p>
            <a:r>
              <a:rPr lang="en-GB" dirty="0">
                <a:ea typeface="Tahoma Regular" charset="0"/>
                <a:cs typeface="Tahoma Regular" charset="0"/>
              </a:rPr>
              <a:t>World Federation of Occupational Therapists  |  www.wfot.org  |</a:t>
            </a:r>
          </a:p>
        </p:txBody>
      </p:sp>
      <p:sp>
        <p:nvSpPr>
          <p:cNvPr id="3" name="Slide Number Placeholder 2">
            <a:extLst>
              <a:ext uri="{FF2B5EF4-FFF2-40B4-BE49-F238E27FC236}">
                <a16:creationId xmlns="" xmlns:a16="http://schemas.microsoft.com/office/drawing/2014/main" id="{2A173E54-16D0-4EEB-A6C3-1B123B2E690A}"/>
              </a:ext>
            </a:extLst>
          </p:cNvPr>
          <p:cNvSpPr>
            <a:spLocks noGrp="1"/>
          </p:cNvSpPr>
          <p:nvPr>
            <p:ph type="sldNum" sz="quarter" idx="11"/>
          </p:nvPr>
        </p:nvSpPr>
        <p:spPr/>
        <p:txBody>
          <a:bodyPr/>
          <a:lstStyle/>
          <a:p>
            <a:fld id="{EFEE215D-0D3A-BC4C-A46E-CA6261A2387A}" type="slidenum">
              <a:rPr lang="uk-UA" smtClean="0"/>
              <a:pPr/>
              <a:t>31</a:t>
            </a:fld>
            <a:endParaRPr lang="uk-UA" dirty="0"/>
          </a:p>
        </p:txBody>
      </p:sp>
      <p:pic>
        <p:nvPicPr>
          <p:cNvPr id="4" name="Picture 3">
            <a:extLst>
              <a:ext uri="{FF2B5EF4-FFF2-40B4-BE49-F238E27FC236}">
                <a16:creationId xmlns="" xmlns:a16="http://schemas.microsoft.com/office/drawing/2014/main" id="{51F97770-CE97-4229-A756-E305F74D015E}"/>
              </a:ext>
            </a:extLst>
          </p:cNvPr>
          <p:cNvPicPr>
            <a:picLocks noChangeAspect="1"/>
          </p:cNvPicPr>
          <p:nvPr/>
        </p:nvPicPr>
        <p:blipFill rotWithShape="1">
          <a:blip r:embed="rId3"/>
          <a:srcRect l="23733" t="17533" r="42877" b="5937"/>
          <a:stretch/>
        </p:blipFill>
        <p:spPr>
          <a:xfrm>
            <a:off x="292698" y="140918"/>
            <a:ext cx="4070959" cy="5248406"/>
          </a:xfrm>
          <a:prstGeom prst="rect">
            <a:avLst/>
          </a:prstGeom>
          <a:ln>
            <a:solidFill>
              <a:schemeClr val="tx1"/>
            </a:solidFill>
          </a:ln>
        </p:spPr>
      </p:pic>
      <p:pic>
        <p:nvPicPr>
          <p:cNvPr id="6" name="Picture 5">
            <a:extLst>
              <a:ext uri="{FF2B5EF4-FFF2-40B4-BE49-F238E27FC236}">
                <a16:creationId xmlns="" xmlns:a16="http://schemas.microsoft.com/office/drawing/2014/main" id="{655D9F43-658E-44C9-9E2A-25CC5AC99C3E}"/>
              </a:ext>
            </a:extLst>
          </p:cNvPr>
          <p:cNvPicPr>
            <a:picLocks noChangeAspect="1"/>
          </p:cNvPicPr>
          <p:nvPr/>
        </p:nvPicPr>
        <p:blipFill rotWithShape="1">
          <a:blip r:embed="rId4"/>
          <a:srcRect l="23733" t="17169" r="42877" b="6302"/>
          <a:stretch/>
        </p:blipFill>
        <p:spPr>
          <a:xfrm>
            <a:off x="4059383" y="363524"/>
            <a:ext cx="4070959" cy="5248407"/>
          </a:xfrm>
          <a:prstGeom prst="rect">
            <a:avLst/>
          </a:prstGeom>
          <a:ln>
            <a:solidFill>
              <a:schemeClr val="tx1"/>
            </a:solidFill>
          </a:ln>
        </p:spPr>
      </p:pic>
      <p:pic>
        <p:nvPicPr>
          <p:cNvPr id="7" name="Picture 6">
            <a:extLst>
              <a:ext uri="{FF2B5EF4-FFF2-40B4-BE49-F238E27FC236}">
                <a16:creationId xmlns="" xmlns:a16="http://schemas.microsoft.com/office/drawing/2014/main" id="{A60648CA-3559-4D0B-BE34-240BC4B39F5E}"/>
              </a:ext>
            </a:extLst>
          </p:cNvPr>
          <p:cNvPicPr>
            <a:picLocks noChangeAspect="1"/>
          </p:cNvPicPr>
          <p:nvPr/>
        </p:nvPicPr>
        <p:blipFill rotWithShape="1">
          <a:blip r:embed="rId5"/>
          <a:srcRect l="30822" t="17169" r="35788" b="6302"/>
          <a:stretch/>
        </p:blipFill>
        <p:spPr>
          <a:xfrm>
            <a:off x="7828345" y="694475"/>
            <a:ext cx="4070959" cy="5248408"/>
          </a:xfrm>
          <a:prstGeom prst="rect">
            <a:avLst/>
          </a:prstGeom>
          <a:ln>
            <a:solidFill>
              <a:schemeClr val="tx1"/>
            </a:solidFill>
          </a:ln>
        </p:spPr>
      </p:pic>
    </p:spTree>
    <p:extLst>
      <p:ext uri="{BB962C8B-B14F-4D97-AF65-F5344CB8AC3E}">
        <p14:creationId xmlns:p14="http://schemas.microsoft.com/office/powerpoint/2010/main" val="49391699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3" name="Pentagon 1"/>
          <p:cNvSpPr/>
          <p:nvPr/>
        </p:nvSpPr>
        <p:spPr>
          <a:xfrm rot="10800000" flipH="1">
            <a:off x="5015630" y="612278"/>
            <a:ext cx="2160737" cy="2057845"/>
          </a:xfrm>
          <a:prstGeom prst="pentagon">
            <a:avLst/>
          </a:prstGeom>
          <a:gradFill>
            <a:gsLst>
              <a:gs pos="0">
                <a:srgbClr val="FFC203"/>
              </a:gs>
              <a:gs pos="36657">
                <a:srgbClr val="FF7D25"/>
              </a:gs>
              <a:gs pos="77153">
                <a:srgbClr val="FF3847"/>
              </a:gs>
            </a:gsLst>
            <a:lin ang="5583834"/>
          </a:gradFill>
          <a:ln w="12700">
            <a:miter lim="400000"/>
          </a:ln>
        </p:spPr>
        <p:txBody>
          <a:bodyPr lIns="45718" tIns="45718" rIns="45718" bIns="45718" anchor="ctr"/>
          <a:lstStyle/>
          <a:p>
            <a:pPr>
              <a:defRPr>
                <a:solidFill>
                  <a:srgbClr val="FFFFFF"/>
                </a:solidFill>
              </a:defRPr>
            </a:pPr>
            <a:endParaRPr dirty="0"/>
          </a:p>
        </p:txBody>
      </p:sp>
      <p:sp>
        <p:nvSpPr>
          <p:cNvPr id="2404" name="Pentagon 2"/>
          <p:cNvSpPr/>
          <p:nvPr/>
        </p:nvSpPr>
        <p:spPr>
          <a:xfrm rot="15120000" flipH="1">
            <a:off x="6661081" y="1800115"/>
            <a:ext cx="2160736" cy="2057845"/>
          </a:xfrm>
          <a:prstGeom prst="pentagon">
            <a:avLst/>
          </a:prstGeom>
          <a:solidFill>
            <a:srgbClr val="FF0000"/>
          </a:solidFill>
          <a:ln w="12700">
            <a:miter lim="400000"/>
          </a:ln>
        </p:spPr>
        <p:txBody>
          <a:bodyPr lIns="45718" tIns="45718" rIns="45718" bIns="45718" anchor="ctr"/>
          <a:lstStyle/>
          <a:p>
            <a:pPr>
              <a:defRPr>
                <a:solidFill>
                  <a:srgbClr val="FFFFFF"/>
                </a:solidFill>
              </a:defRPr>
            </a:pPr>
            <a:endParaRPr>
              <a:solidFill>
                <a:srgbClr val="FF0000"/>
              </a:solidFill>
            </a:endParaRPr>
          </a:p>
        </p:txBody>
      </p:sp>
      <p:sp>
        <p:nvSpPr>
          <p:cNvPr id="2405" name="Pentagon 3"/>
          <p:cNvSpPr/>
          <p:nvPr/>
        </p:nvSpPr>
        <p:spPr>
          <a:xfrm rot="19440000" flipH="1">
            <a:off x="6033500" y="3731411"/>
            <a:ext cx="2160738" cy="2057845"/>
          </a:xfrm>
          <a:prstGeom prst="pentagon">
            <a:avLst/>
          </a:prstGeom>
          <a:gradFill>
            <a:gsLst>
              <a:gs pos="0">
                <a:srgbClr val="F000C6"/>
              </a:gs>
              <a:gs pos="46532">
                <a:srgbClr val="B800C4"/>
              </a:gs>
              <a:gs pos="100000">
                <a:srgbClr val="8000C2"/>
              </a:gs>
            </a:gsLst>
            <a:lin ang="5610918"/>
          </a:gradFill>
          <a:ln w="12700">
            <a:miter lim="400000"/>
          </a:ln>
        </p:spPr>
        <p:txBody>
          <a:bodyPr lIns="45718" tIns="45718" rIns="45718" bIns="45718" anchor="ctr"/>
          <a:lstStyle/>
          <a:p>
            <a:pPr>
              <a:defRPr>
                <a:solidFill>
                  <a:srgbClr val="FFFFFF"/>
                </a:solidFill>
              </a:defRPr>
            </a:pPr>
            <a:endParaRPr/>
          </a:p>
        </p:txBody>
      </p:sp>
      <p:sp>
        <p:nvSpPr>
          <p:cNvPr id="2406" name="Pentagon 4"/>
          <p:cNvSpPr/>
          <p:nvPr/>
        </p:nvSpPr>
        <p:spPr>
          <a:xfrm rot="2160000" flipH="1">
            <a:off x="4000002" y="3733353"/>
            <a:ext cx="2160736" cy="2057846"/>
          </a:xfrm>
          <a:prstGeom prst="pentagon">
            <a:avLst/>
          </a:prstGeom>
          <a:gradFill>
            <a:gsLst>
              <a:gs pos="2485">
                <a:srgbClr val="4FACFE"/>
              </a:gs>
              <a:gs pos="58102">
                <a:srgbClr val="28CFFE"/>
              </a:gs>
              <a:gs pos="100000">
                <a:srgbClr val="00F2FE"/>
              </a:gs>
            </a:gsLst>
            <a:path>
              <a:fillToRect l="52615" t="106748" r="47384" b="-6748"/>
            </a:path>
          </a:gradFill>
          <a:ln w="12700">
            <a:miter lim="400000"/>
          </a:ln>
        </p:spPr>
        <p:txBody>
          <a:bodyPr lIns="45718" tIns="45718" rIns="45718" bIns="45718" anchor="ctr"/>
          <a:lstStyle/>
          <a:p>
            <a:pPr>
              <a:defRPr>
                <a:solidFill>
                  <a:srgbClr val="FFFFFF"/>
                </a:solidFill>
              </a:defRPr>
            </a:pPr>
            <a:endParaRPr/>
          </a:p>
        </p:txBody>
      </p:sp>
      <p:sp>
        <p:nvSpPr>
          <p:cNvPr id="2407" name="Pentagon 5"/>
          <p:cNvSpPr/>
          <p:nvPr/>
        </p:nvSpPr>
        <p:spPr>
          <a:xfrm rot="6480000" flipH="1">
            <a:off x="3370182" y="1806596"/>
            <a:ext cx="2160737" cy="2057846"/>
          </a:xfrm>
          <a:prstGeom prst="pentagon">
            <a:avLst/>
          </a:prstGeom>
          <a:gradFill>
            <a:gsLst>
              <a:gs pos="0">
                <a:srgbClr val="0CB100"/>
              </a:gs>
              <a:gs pos="46821">
                <a:srgbClr val="67CE02"/>
              </a:gs>
              <a:gs pos="99075">
                <a:srgbClr val="C3EA03"/>
              </a:gs>
            </a:gsLst>
            <a:lin ang="15945438"/>
          </a:gradFill>
          <a:ln w="12700">
            <a:miter lim="400000"/>
          </a:ln>
        </p:spPr>
        <p:txBody>
          <a:bodyPr lIns="45718" tIns="45718" rIns="45718" bIns="45718" anchor="ctr"/>
          <a:lstStyle/>
          <a:p>
            <a:pPr>
              <a:defRPr>
                <a:solidFill>
                  <a:srgbClr val="FFFFFF"/>
                </a:solidFill>
              </a:defRPr>
            </a:pPr>
            <a:endParaRPr/>
          </a:p>
        </p:txBody>
      </p:sp>
      <p:sp>
        <p:nvSpPr>
          <p:cNvPr id="2408" name="TextBox 52"/>
          <p:cNvSpPr txBox="1"/>
          <p:nvPr/>
        </p:nvSpPr>
        <p:spPr>
          <a:xfrm>
            <a:off x="3785957" y="2289362"/>
            <a:ext cx="1127214" cy="707882"/>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100">
                <a:solidFill>
                  <a:srgbClr val="FFFFFF"/>
                </a:solidFill>
              </a:defRPr>
            </a:lvl1pPr>
          </a:lstStyle>
          <a:p>
            <a:pPr algn="ctr"/>
            <a:r>
              <a:rPr lang="en-CA" sz="2000" dirty="0"/>
              <a:t>Stroke services</a:t>
            </a:r>
            <a:r>
              <a:rPr sz="2000" dirty="0"/>
              <a:t>     </a:t>
            </a:r>
          </a:p>
        </p:txBody>
      </p:sp>
      <p:sp>
        <p:nvSpPr>
          <p:cNvPr id="2411" name="TextBox 52"/>
          <p:cNvSpPr txBox="1"/>
          <p:nvPr/>
        </p:nvSpPr>
        <p:spPr>
          <a:xfrm>
            <a:off x="5339537" y="765900"/>
            <a:ext cx="1488591" cy="1323435"/>
          </a:xfrm>
          <a:prstGeom prst="rect">
            <a:avLst/>
          </a:prstGeom>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lvl1pPr>
              <a:defRPr sz="2100">
                <a:solidFill>
                  <a:srgbClr val="FFFFFF"/>
                </a:solidFill>
              </a:defRPr>
            </a:lvl1pPr>
          </a:lstStyle>
          <a:p>
            <a:pPr algn="ctr"/>
            <a:r>
              <a:rPr lang="en-CA" sz="2000" dirty="0"/>
              <a:t>Occupational therapy education programme</a:t>
            </a:r>
            <a:r>
              <a:rPr sz="2000" dirty="0"/>
              <a:t>     </a:t>
            </a:r>
          </a:p>
        </p:txBody>
      </p:sp>
      <p:sp>
        <p:nvSpPr>
          <p:cNvPr id="2412" name="TextBox 52"/>
          <p:cNvSpPr txBox="1"/>
          <p:nvPr/>
        </p:nvSpPr>
        <p:spPr>
          <a:xfrm>
            <a:off x="5499284" y="1230136"/>
            <a:ext cx="1202431" cy="36932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a:solidFill>
                  <a:srgbClr val="FFFFFF"/>
                </a:solidFill>
              </a:defRPr>
            </a:lvl1pPr>
          </a:lstStyle>
          <a:p>
            <a:endParaRPr dirty="0"/>
          </a:p>
        </p:txBody>
      </p:sp>
      <p:sp>
        <p:nvSpPr>
          <p:cNvPr id="2413" name="TextBox 52"/>
          <p:cNvSpPr txBox="1"/>
          <p:nvPr/>
        </p:nvSpPr>
        <p:spPr>
          <a:xfrm>
            <a:off x="7093446" y="2247459"/>
            <a:ext cx="1416323" cy="1015659"/>
          </a:xfrm>
          <a:prstGeom prst="rect">
            <a:avLst/>
          </a:prstGeom>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lvl1pPr>
              <a:defRPr sz="2100">
                <a:solidFill>
                  <a:srgbClr val="FFFFFF"/>
                </a:solidFill>
              </a:defRPr>
            </a:lvl1pPr>
          </a:lstStyle>
          <a:p>
            <a:pPr algn="ctr"/>
            <a:r>
              <a:rPr lang="en-CA" sz="2000" dirty="0"/>
              <a:t>Fall prevention programme</a:t>
            </a:r>
            <a:r>
              <a:rPr sz="2000" dirty="0"/>
              <a:t>    </a:t>
            </a:r>
          </a:p>
        </p:txBody>
      </p:sp>
      <p:sp>
        <p:nvSpPr>
          <p:cNvPr id="2415" name="TextBox 52"/>
          <p:cNvSpPr txBox="1"/>
          <p:nvPr/>
        </p:nvSpPr>
        <p:spPr>
          <a:xfrm>
            <a:off x="4437075" y="4424222"/>
            <a:ext cx="1127214" cy="101565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100">
                <a:solidFill>
                  <a:srgbClr val="FFFFFF"/>
                </a:solidFill>
              </a:defRPr>
            </a:lvl1pPr>
          </a:lstStyle>
          <a:p>
            <a:pPr algn="ctr"/>
            <a:r>
              <a:rPr lang="en-CA" sz="2000" dirty="0"/>
              <a:t>Mental health clinic</a:t>
            </a:r>
            <a:r>
              <a:rPr sz="2000" dirty="0"/>
              <a:t>     </a:t>
            </a:r>
          </a:p>
        </p:txBody>
      </p:sp>
      <p:sp>
        <p:nvSpPr>
          <p:cNvPr id="2417" name="TextBox 52"/>
          <p:cNvSpPr txBox="1"/>
          <p:nvPr/>
        </p:nvSpPr>
        <p:spPr>
          <a:xfrm>
            <a:off x="6629949" y="4436574"/>
            <a:ext cx="1127213" cy="707882"/>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100">
                <a:solidFill>
                  <a:srgbClr val="FFFFFF"/>
                </a:solidFill>
              </a:defRPr>
            </a:lvl1pPr>
          </a:lstStyle>
          <a:p>
            <a:pPr algn="ctr"/>
            <a:r>
              <a:rPr lang="en-CA" sz="2000" dirty="0"/>
              <a:t>Memory services</a:t>
            </a:r>
            <a:r>
              <a:rPr sz="2000" dirty="0"/>
              <a:t>     </a:t>
            </a:r>
          </a:p>
        </p:txBody>
      </p:sp>
      <p:sp>
        <p:nvSpPr>
          <p:cNvPr id="2424" name="TextBox 52"/>
          <p:cNvSpPr txBox="1"/>
          <p:nvPr/>
        </p:nvSpPr>
        <p:spPr>
          <a:xfrm>
            <a:off x="5712260" y="552993"/>
            <a:ext cx="760228" cy="8153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4500">
                <a:solidFill>
                  <a:srgbClr val="FFFFFF"/>
                </a:solidFill>
                <a:latin typeface="Bellota Regular"/>
                <a:ea typeface="Bellota Regular"/>
                <a:cs typeface="Bellota Regular"/>
                <a:sym typeface="Bellota Regular"/>
              </a:defRPr>
            </a:lvl1pPr>
          </a:lstStyle>
          <a:p>
            <a:endParaRPr dirty="0"/>
          </a:p>
        </p:txBody>
      </p:sp>
      <p:pic>
        <p:nvPicPr>
          <p:cNvPr id="2" name="Picture 1">
            <a:extLst>
              <a:ext uri="{FF2B5EF4-FFF2-40B4-BE49-F238E27FC236}">
                <a16:creationId xmlns="" xmlns:a16="http://schemas.microsoft.com/office/drawing/2014/main" id="{50D76E91-3C75-46EF-BFCC-752EDBDF2C2E}"/>
              </a:ext>
            </a:extLst>
          </p:cNvPr>
          <p:cNvPicPr/>
          <p:nvPr/>
        </p:nvPicPr>
        <p:blipFill>
          <a:blip r:embed="rId3"/>
          <a:stretch>
            <a:fillRect/>
          </a:stretch>
        </p:blipFill>
        <p:spPr bwMode="auto">
          <a:xfrm>
            <a:off x="8719790" y="4198523"/>
            <a:ext cx="3447682" cy="2029251"/>
          </a:xfrm>
          <a:prstGeom prst="rect">
            <a:avLst/>
          </a:prstGeom>
          <a:noFill/>
          <a:ln>
            <a:noFill/>
          </a:ln>
        </p:spPr>
      </p:pic>
      <p:sp>
        <p:nvSpPr>
          <p:cNvPr id="3" name="TextBox 2">
            <a:extLst>
              <a:ext uri="{FF2B5EF4-FFF2-40B4-BE49-F238E27FC236}">
                <a16:creationId xmlns="" xmlns:a16="http://schemas.microsoft.com/office/drawing/2014/main" id="{062B6DAF-ECB8-4911-AEE4-45B61C16A4E3}"/>
              </a:ext>
            </a:extLst>
          </p:cNvPr>
          <p:cNvSpPr txBox="1"/>
          <p:nvPr/>
        </p:nvSpPr>
        <p:spPr>
          <a:xfrm>
            <a:off x="430400" y="504285"/>
            <a:ext cx="2038530" cy="3170099"/>
          </a:xfrm>
          <a:prstGeom prst="rect">
            <a:avLst/>
          </a:prstGeom>
          <a:noFill/>
        </p:spPr>
        <p:txBody>
          <a:bodyPr wrap="square" rtlCol="0">
            <a:spAutoFit/>
          </a:bodyPr>
          <a:lstStyle/>
          <a:p>
            <a:pPr algn="ctr"/>
            <a:r>
              <a:rPr lang="en-CA" sz="4000" dirty="0">
                <a:solidFill>
                  <a:srgbClr val="06A3B0"/>
                </a:solidFill>
              </a:rPr>
              <a:t>QUEST </a:t>
            </a:r>
          </a:p>
          <a:p>
            <a:pPr algn="ctr"/>
            <a:r>
              <a:rPr lang="en-CA" sz="4000" dirty="0">
                <a:solidFill>
                  <a:schemeClr val="bg2">
                    <a:lumMod val="10000"/>
                  </a:schemeClr>
                </a:solidFill>
              </a:rPr>
              <a:t>case </a:t>
            </a:r>
          </a:p>
          <a:p>
            <a:pPr algn="ctr"/>
            <a:r>
              <a:rPr lang="en-CA" sz="4000" dirty="0">
                <a:solidFill>
                  <a:schemeClr val="bg2">
                    <a:lumMod val="10000"/>
                  </a:schemeClr>
                </a:solidFill>
              </a:rPr>
              <a:t>studies</a:t>
            </a:r>
          </a:p>
          <a:p>
            <a:pPr algn="ctr"/>
            <a:endParaRPr lang="en-CA" sz="4000" dirty="0">
              <a:solidFill>
                <a:srgbClr val="06A3B0"/>
              </a:solidFill>
            </a:endParaRPr>
          </a:p>
          <a:p>
            <a:pPr algn="ctr"/>
            <a:endParaRPr lang="en-CA" sz="4000" dirty="0">
              <a:solidFill>
                <a:srgbClr val="06A3B0"/>
              </a:solidFill>
            </a:endParaRPr>
          </a:p>
        </p:txBody>
      </p:sp>
    </p:spTree>
    <p:extLst>
      <p:ext uri="{BB962C8B-B14F-4D97-AF65-F5344CB8AC3E}">
        <p14:creationId xmlns:p14="http://schemas.microsoft.com/office/powerpoint/2010/main" val="418580159"/>
      </p:ext>
    </p:extLst>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p:tmAbs val="0"/>
                                  </p:iterate>
                                  <p:childTnLst>
                                    <p:set>
                                      <p:cBhvr>
                                        <p:cTn id="6" fill="hold"/>
                                        <p:tgtEl>
                                          <p:spTgt spid="2412"/>
                                        </p:tgtEl>
                                        <p:attrNameLst>
                                          <p:attrName>style.visibility</p:attrName>
                                        </p:attrNameLst>
                                      </p:cBhvr>
                                      <p:to>
                                        <p:strVal val="visible"/>
                                      </p:to>
                                    </p:set>
                                    <p:animEffect transition="in" filter="wipe(up)">
                                      <p:cBhvr>
                                        <p:cTn id="7" dur="600"/>
                                        <p:tgtEl>
                                          <p:spTgt spid="2412"/>
                                        </p:tgtEl>
                                      </p:cBhvr>
                                    </p:animEffect>
                                  </p:childTnLst>
                                </p:cTn>
                              </p:par>
                            </p:childTnLst>
                          </p:cTn>
                        </p:par>
                        <p:par>
                          <p:cTn id="8" fill="hold">
                            <p:stCondLst>
                              <p:cond delay="600"/>
                            </p:stCondLst>
                            <p:childTnLst>
                              <p:par>
                                <p:cTn id="9" presetID="22" presetClass="entr" presetSubtype="1" fill="hold" grpId="0" nodeType="afterEffect">
                                  <p:stCondLst>
                                    <p:cond delay="0"/>
                                  </p:stCondLst>
                                  <p:iterate>
                                    <p:tmAbs val="0"/>
                                  </p:iterate>
                                  <p:childTnLst>
                                    <p:set>
                                      <p:cBhvr>
                                        <p:cTn id="10" fill="hold"/>
                                        <p:tgtEl>
                                          <p:spTgt spid="2411"/>
                                        </p:tgtEl>
                                        <p:attrNameLst>
                                          <p:attrName>style.visibility</p:attrName>
                                        </p:attrNameLst>
                                      </p:cBhvr>
                                      <p:to>
                                        <p:strVal val="visible"/>
                                      </p:to>
                                    </p:set>
                                    <p:animEffect transition="in" filter="wipe(up)">
                                      <p:cBhvr>
                                        <p:cTn id="11" dur="600"/>
                                        <p:tgtEl>
                                          <p:spTgt spid="2411"/>
                                        </p:tgtEl>
                                      </p:cBhvr>
                                    </p:animEffect>
                                  </p:childTnLst>
                                </p:cTn>
                              </p:par>
                            </p:childTnLst>
                          </p:cTn>
                        </p:par>
                        <p:par>
                          <p:cTn id="12" fill="hold">
                            <p:stCondLst>
                              <p:cond delay="1200"/>
                            </p:stCondLst>
                            <p:childTnLst>
                              <p:par>
                                <p:cTn id="13" presetID="22" presetClass="entr" presetSubtype="1" fill="hold" grpId="0" nodeType="afterEffect">
                                  <p:stCondLst>
                                    <p:cond delay="0"/>
                                  </p:stCondLst>
                                  <p:iterate>
                                    <p:tmAbs val="0"/>
                                  </p:iterate>
                                  <p:childTnLst>
                                    <p:set>
                                      <p:cBhvr>
                                        <p:cTn id="14" fill="hold"/>
                                        <p:tgtEl>
                                          <p:spTgt spid="2408"/>
                                        </p:tgtEl>
                                        <p:attrNameLst>
                                          <p:attrName>style.visibility</p:attrName>
                                        </p:attrNameLst>
                                      </p:cBhvr>
                                      <p:to>
                                        <p:strVal val="visible"/>
                                      </p:to>
                                    </p:set>
                                    <p:animEffect transition="in" filter="wipe(up)">
                                      <p:cBhvr>
                                        <p:cTn id="15" dur="600"/>
                                        <p:tgtEl>
                                          <p:spTgt spid="2408"/>
                                        </p:tgtEl>
                                      </p:cBhvr>
                                    </p:animEffect>
                                  </p:childTnLst>
                                </p:cTn>
                              </p:par>
                            </p:childTnLst>
                          </p:cTn>
                        </p:par>
                        <p:par>
                          <p:cTn id="16" fill="hold">
                            <p:stCondLst>
                              <p:cond delay="1800"/>
                            </p:stCondLst>
                            <p:childTnLst>
                              <p:par>
                                <p:cTn id="17" presetID="22" presetClass="entr" presetSubtype="1" fill="hold" grpId="0" nodeType="afterEffect">
                                  <p:stCondLst>
                                    <p:cond delay="0"/>
                                  </p:stCondLst>
                                  <p:iterate>
                                    <p:tmAbs val="0"/>
                                  </p:iterate>
                                  <p:childTnLst>
                                    <p:set>
                                      <p:cBhvr>
                                        <p:cTn id="18" fill="hold"/>
                                        <p:tgtEl>
                                          <p:spTgt spid="2415"/>
                                        </p:tgtEl>
                                        <p:attrNameLst>
                                          <p:attrName>style.visibility</p:attrName>
                                        </p:attrNameLst>
                                      </p:cBhvr>
                                      <p:to>
                                        <p:strVal val="visible"/>
                                      </p:to>
                                    </p:set>
                                    <p:animEffect transition="in" filter="wipe(up)">
                                      <p:cBhvr>
                                        <p:cTn id="19" dur="600"/>
                                        <p:tgtEl>
                                          <p:spTgt spid="2415"/>
                                        </p:tgtEl>
                                      </p:cBhvr>
                                    </p:animEffect>
                                  </p:childTnLst>
                                </p:cTn>
                              </p:par>
                            </p:childTnLst>
                          </p:cTn>
                        </p:par>
                        <p:par>
                          <p:cTn id="20" fill="hold">
                            <p:stCondLst>
                              <p:cond delay="2400"/>
                            </p:stCondLst>
                            <p:childTnLst>
                              <p:par>
                                <p:cTn id="21" presetID="22" presetClass="entr" presetSubtype="1" fill="hold" grpId="0" nodeType="afterEffect">
                                  <p:stCondLst>
                                    <p:cond delay="0"/>
                                  </p:stCondLst>
                                  <p:iterate>
                                    <p:tmAbs val="0"/>
                                  </p:iterate>
                                  <p:childTnLst>
                                    <p:set>
                                      <p:cBhvr>
                                        <p:cTn id="22" fill="hold"/>
                                        <p:tgtEl>
                                          <p:spTgt spid="2417"/>
                                        </p:tgtEl>
                                        <p:attrNameLst>
                                          <p:attrName>style.visibility</p:attrName>
                                        </p:attrNameLst>
                                      </p:cBhvr>
                                      <p:to>
                                        <p:strVal val="visible"/>
                                      </p:to>
                                    </p:set>
                                    <p:animEffect transition="in" filter="wipe(up)">
                                      <p:cBhvr>
                                        <p:cTn id="23" dur="600"/>
                                        <p:tgtEl>
                                          <p:spTgt spid="2417"/>
                                        </p:tgtEl>
                                      </p:cBhvr>
                                    </p:animEffect>
                                  </p:childTnLst>
                                </p:cTn>
                              </p:par>
                            </p:childTnLst>
                          </p:cTn>
                        </p:par>
                        <p:par>
                          <p:cTn id="24" fill="hold">
                            <p:stCondLst>
                              <p:cond delay="3000"/>
                            </p:stCondLst>
                            <p:childTnLst>
                              <p:par>
                                <p:cTn id="25" presetID="22" presetClass="entr" presetSubtype="1" fill="hold" grpId="0" nodeType="afterEffect">
                                  <p:stCondLst>
                                    <p:cond delay="0"/>
                                  </p:stCondLst>
                                  <p:iterate>
                                    <p:tmAbs val="0"/>
                                  </p:iterate>
                                  <p:childTnLst>
                                    <p:set>
                                      <p:cBhvr>
                                        <p:cTn id="26" fill="hold"/>
                                        <p:tgtEl>
                                          <p:spTgt spid="2413"/>
                                        </p:tgtEl>
                                        <p:attrNameLst>
                                          <p:attrName>style.visibility</p:attrName>
                                        </p:attrNameLst>
                                      </p:cBhvr>
                                      <p:to>
                                        <p:strVal val="visible"/>
                                      </p:to>
                                    </p:set>
                                    <p:animEffect transition="in" filter="wipe(up)">
                                      <p:cBhvr>
                                        <p:cTn id="27" dur="600"/>
                                        <p:tgtEl>
                                          <p:spTgt spid="2413"/>
                                        </p:tgtEl>
                                      </p:cBhvr>
                                    </p:animEffect>
                                  </p:childTnLst>
                                </p:cTn>
                              </p:par>
                            </p:childTnLst>
                          </p:cTn>
                        </p:par>
                        <p:par>
                          <p:cTn id="28" fill="hold">
                            <p:stCondLst>
                              <p:cond delay="3600"/>
                            </p:stCondLst>
                            <p:childTnLst>
                              <p:par>
                                <p:cTn id="29" presetID="4" presetClass="entr" presetSubtype="32" fill="hold" grpId="0" nodeType="afterEffect">
                                  <p:stCondLst>
                                    <p:cond delay="0"/>
                                  </p:stCondLst>
                                  <p:iterate>
                                    <p:tmAbs val="0"/>
                                  </p:iterate>
                                  <p:childTnLst>
                                    <p:set>
                                      <p:cBhvr>
                                        <p:cTn id="30" fill="hold"/>
                                        <p:tgtEl>
                                          <p:spTgt spid="2424"/>
                                        </p:tgtEl>
                                        <p:attrNameLst>
                                          <p:attrName>style.visibility</p:attrName>
                                        </p:attrNameLst>
                                      </p:cBhvr>
                                      <p:to>
                                        <p:strVal val="visible"/>
                                      </p:to>
                                    </p:set>
                                    <p:animEffect transition="in" filter="box(out)">
                                      <p:cBhvr>
                                        <p:cTn id="31" dur="600"/>
                                        <p:tgtEl>
                                          <p:spTgt spid="24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8" grpId="0" animBg="1" advAuto="0"/>
      <p:bldP spid="2411" grpId="0" animBg="1" advAuto="0"/>
      <p:bldP spid="2412" grpId="0" animBg="1" advAuto="0"/>
      <p:bldP spid="2413" grpId="0" animBg="1" advAuto="0"/>
      <p:bldP spid="2415" grpId="0" animBg="1" advAuto="0"/>
      <p:bldP spid="2417" grpId="0" animBg="1" advAuto="0"/>
      <p:bldP spid="2424" grpId="0" animBg="1"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Freeform 3207"/>
          <p:cNvSpPr/>
          <p:nvPr/>
        </p:nvSpPr>
        <p:spPr>
          <a:xfrm>
            <a:off x="3419927" y="349236"/>
            <a:ext cx="5610520" cy="5631172"/>
          </a:xfrm>
          <a:custGeom>
            <a:avLst/>
            <a:gdLst/>
            <a:ahLst/>
            <a:cxnLst>
              <a:cxn ang="0">
                <a:pos x="wd2" y="hd2"/>
              </a:cxn>
              <a:cxn ang="5400000">
                <a:pos x="wd2" y="hd2"/>
              </a:cxn>
              <a:cxn ang="10800000">
                <a:pos x="wd2" y="hd2"/>
              </a:cxn>
              <a:cxn ang="16200000">
                <a:pos x="wd2" y="hd2"/>
              </a:cxn>
            </a:cxnLst>
            <a:rect l="0" t="0" r="r" b="b"/>
            <a:pathLst>
              <a:path w="21584" h="21587" extrusionOk="0">
                <a:moveTo>
                  <a:pt x="10004" y="0"/>
                </a:moveTo>
                <a:cubicBezTo>
                  <a:pt x="9993" y="-1"/>
                  <a:pt x="9977" y="5"/>
                  <a:pt x="9954" y="21"/>
                </a:cubicBezTo>
                <a:cubicBezTo>
                  <a:pt x="9927" y="41"/>
                  <a:pt x="9903" y="63"/>
                  <a:pt x="9882" y="88"/>
                </a:cubicBezTo>
                <a:cubicBezTo>
                  <a:pt x="9855" y="120"/>
                  <a:pt x="9831" y="155"/>
                  <a:pt x="9806" y="186"/>
                </a:cubicBezTo>
                <a:cubicBezTo>
                  <a:pt x="9676" y="341"/>
                  <a:pt x="9541" y="492"/>
                  <a:pt x="9409" y="645"/>
                </a:cubicBezTo>
                <a:cubicBezTo>
                  <a:pt x="9339" y="726"/>
                  <a:pt x="9333" y="750"/>
                  <a:pt x="9430" y="800"/>
                </a:cubicBezTo>
                <a:cubicBezTo>
                  <a:pt x="9443" y="808"/>
                  <a:pt x="9548" y="860"/>
                  <a:pt x="9560" y="838"/>
                </a:cubicBezTo>
                <a:cubicBezTo>
                  <a:pt x="9510" y="924"/>
                  <a:pt x="9466" y="1014"/>
                  <a:pt x="9428" y="1106"/>
                </a:cubicBezTo>
                <a:cubicBezTo>
                  <a:pt x="9424" y="1121"/>
                  <a:pt x="9433" y="1137"/>
                  <a:pt x="9448" y="1141"/>
                </a:cubicBezTo>
                <a:cubicBezTo>
                  <a:pt x="9462" y="1145"/>
                  <a:pt x="9476" y="1137"/>
                  <a:pt x="9482" y="1124"/>
                </a:cubicBezTo>
                <a:cubicBezTo>
                  <a:pt x="9520" y="1030"/>
                  <a:pt x="9572" y="944"/>
                  <a:pt x="9621" y="854"/>
                </a:cubicBezTo>
                <a:cubicBezTo>
                  <a:pt x="9699" y="868"/>
                  <a:pt x="9775" y="891"/>
                  <a:pt x="9847" y="924"/>
                </a:cubicBezTo>
                <a:cubicBezTo>
                  <a:pt x="9870" y="936"/>
                  <a:pt x="9887" y="910"/>
                  <a:pt x="9886" y="890"/>
                </a:cubicBezTo>
                <a:cubicBezTo>
                  <a:pt x="9873" y="627"/>
                  <a:pt x="9942" y="372"/>
                  <a:pt x="10007" y="119"/>
                </a:cubicBezTo>
                <a:cubicBezTo>
                  <a:pt x="10019" y="71"/>
                  <a:pt x="10036" y="3"/>
                  <a:pt x="10004" y="0"/>
                </a:cubicBezTo>
                <a:close/>
                <a:moveTo>
                  <a:pt x="6399" y="841"/>
                </a:moveTo>
                <a:cubicBezTo>
                  <a:pt x="6346" y="843"/>
                  <a:pt x="6305" y="908"/>
                  <a:pt x="6286" y="960"/>
                </a:cubicBezTo>
                <a:cubicBezTo>
                  <a:pt x="6248" y="1066"/>
                  <a:pt x="6236" y="1208"/>
                  <a:pt x="6263" y="1330"/>
                </a:cubicBezTo>
                <a:cubicBezTo>
                  <a:pt x="6165" y="1439"/>
                  <a:pt x="6028" y="1578"/>
                  <a:pt x="5880" y="1508"/>
                </a:cubicBezTo>
                <a:cubicBezTo>
                  <a:pt x="5760" y="1451"/>
                  <a:pt x="5808" y="1242"/>
                  <a:pt x="5834" y="1146"/>
                </a:cubicBezTo>
                <a:cubicBezTo>
                  <a:pt x="5847" y="1096"/>
                  <a:pt x="5865" y="1049"/>
                  <a:pt x="5888" y="1003"/>
                </a:cubicBezTo>
                <a:cubicBezTo>
                  <a:pt x="5896" y="985"/>
                  <a:pt x="5870" y="970"/>
                  <a:pt x="5862" y="987"/>
                </a:cubicBezTo>
                <a:cubicBezTo>
                  <a:pt x="5799" y="1115"/>
                  <a:pt x="5681" y="1467"/>
                  <a:pt x="5880" y="1541"/>
                </a:cubicBezTo>
                <a:cubicBezTo>
                  <a:pt x="6009" y="1589"/>
                  <a:pt x="6128" y="1508"/>
                  <a:pt x="6219" y="1424"/>
                </a:cubicBezTo>
                <a:cubicBezTo>
                  <a:pt x="6238" y="1407"/>
                  <a:pt x="6253" y="1386"/>
                  <a:pt x="6271" y="1368"/>
                </a:cubicBezTo>
                <a:cubicBezTo>
                  <a:pt x="6307" y="1485"/>
                  <a:pt x="6387" y="1577"/>
                  <a:pt x="6534" y="1578"/>
                </a:cubicBezTo>
                <a:cubicBezTo>
                  <a:pt x="6607" y="1578"/>
                  <a:pt x="6676" y="1545"/>
                  <a:pt x="6738" y="1503"/>
                </a:cubicBezTo>
                <a:cubicBezTo>
                  <a:pt x="6789" y="1659"/>
                  <a:pt x="6911" y="1817"/>
                  <a:pt x="7088" y="1773"/>
                </a:cubicBezTo>
                <a:cubicBezTo>
                  <a:pt x="7268" y="1727"/>
                  <a:pt x="7267" y="1471"/>
                  <a:pt x="7225" y="1334"/>
                </a:cubicBezTo>
                <a:cubicBezTo>
                  <a:pt x="7223" y="1327"/>
                  <a:pt x="7216" y="1323"/>
                  <a:pt x="7208" y="1325"/>
                </a:cubicBezTo>
                <a:cubicBezTo>
                  <a:pt x="7201" y="1327"/>
                  <a:pt x="7195" y="1336"/>
                  <a:pt x="7198" y="1344"/>
                </a:cubicBezTo>
                <a:cubicBezTo>
                  <a:pt x="7242" y="1493"/>
                  <a:pt x="7227" y="1735"/>
                  <a:pt x="7027" y="1751"/>
                </a:cubicBezTo>
                <a:cubicBezTo>
                  <a:pt x="6902" y="1761"/>
                  <a:pt x="6800" y="1624"/>
                  <a:pt x="6761" y="1487"/>
                </a:cubicBezTo>
                <a:cubicBezTo>
                  <a:pt x="6778" y="1474"/>
                  <a:pt x="6798" y="1464"/>
                  <a:pt x="6813" y="1450"/>
                </a:cubicBezTo>
                <a:cubicBezTo>
                  <a:pt x="6859" y="1405"/>
                  <a:pt x="6931" y="1295"/>
                  <a:pt x="6894" y="1226"/>
                </a:cubicBezTo>
                <a:cubicBezTo>
                  <a:pt x="6869" y="1181"/>
                  <a:pt x="6815" y="1192"/>
                  <a:pt x="6781" y="1222"/>
                </a:cubicBezTo>
                <a:cubicBezTo>
                  <a:pt x="6722" y="1274"/>
                  <a:pt x="6698" y="1354"/>
                  <a:pt x="6715" y="1430"/>
                </a:cubicBezTo>
                <a:cubicBezTo>
                  <a:pt x="6717" y="1443"/>
                  <a:pt x="6724" y="1457"/>
                  <a:pt x="6727" y="1470"/>
                </a:cubicBezTo>
                <a:cubicBezTo>
                  <a:pt x="6667" y="1511"/>
                  <a:pt x="6601" y="1541"/>
                  <a:pt x="6532" y="1546"/>
                </a:cubicBezTo>
                <a:cubicBezTo>
                  <a:pt x="6388" y="1555"/>
                  <a:pt x="6325" y="1456"/>
                  <a:pt x="6298" y="1339"/>
                </a:cubicBezTo>
                <a:cubicBezTo>
                  <a:pt x="6355" y="1275"/>
                  <a:pt x="6408" y="1207"/>
                  <a:pt x="6448" y="1131"/>
                </a:cubicBezTo>
                <a:cubicBezTo>
                  <a:pt x="6486" y="1056"/>
                  <a:pt x="6537" y="929"/>
                  <a:pt x="6456" y="864"/>
                </a:cubicBezTo>
                <a:cubicBezTo>
                  <a:pt x="6435" y="848"/>
                  <a:pt x="6417" y="841"/>
                  <a:pt x="6399" y="841"/>
                </a:cubicBezTo>
                <a:close/>
                <a:moveTo>
                  <a:pt x="6384" y="875"/>
                </a:moveTo>
                <a:cubicBezTo>
                  <a:pt x="6434" y="856"/>
                  <a:pt x="6466" y="917"/>
                  <a:pt x="6468" y="956"/>
                </a:cubicBezTo>
                <a:cubicBezTo>
                  <a:pt x="6475" y="1074"/>
                  <a:pt x="6377" y="1206"/>
                  <a:pt x="6303" y="1290"/>
                </a:cubicBezTo>
                <a:cubicBezTo>
                  <a:pt x="6300" y="1294"/>
                  <a:pt x="6294" y="1299"/>
                  <a:pt x="6291" y="1302"/>
                </a:cubicBezTo>
                <a:cubicBezTo>
                  <a:pt x="6282" y="1244"/>
                  <a:pt x="6277" y="1183"/>
                  <a:pt x="6282" y="1131"/>
                </a:cubicBezTo>
                <a:cubicBezTo>
                  <a:pt x="6286" y="1067"/>
                  <a:pt x="6300" y="1005"/>
                  <a:pt x="6323" y="945"/>
                </a:cubicBezTo>
                <a:cubicBezTo>
                  <a:pt x="6332" y="914"/>
                  <a:pt x="6355" y="888"/>
                  <a:pt x="6384" y="875"/>
                </a:cubicBezTo>
                <a:close/>
                <a:moveTo>
                  <a:pt x="6844" y="1226"/>
                </a:moveTo>
                <a:cubicBezTo>
                  <a:pt x="6906" y="1219"/>
                  <a:pt x="6835" y="1366"/>
                  <a:pt x="6827" y="1380"/>
                </a:cubicBezTo>
                <a:cubicBezTo>
                  <a:pt x="6808" y="1410"/>
                  <a:pt x="6777" y="1429"/>
                  <a:pt x="6749" y="1452"/>
                </a:cubicBezTo>
                <a:cubicBezTo>
                  <a:pt x="6738" y="1395"/>
                  <a:pt x="6738" y="1341"/>
                  <a:pt x="6756" y="1299"/>
                </a:cubicBezTo>
                <a:cubicBezTo>
                  <a:pt x="6772" y="1262"/>
                  <a:pt x="6804" y="1235"/>
                  <a:pt x="6844" y="1226"/>
                </a:cubicBezTo>
                <a:close/>
                <a:moveTo>
                  <a:pt x="12413" y="1360"/>
                </a:moveTo>
                <a:cubicBezTo>
                  <a:pt x="11838" y="1580"/>
                  <a:pt x="11220" y="1695"/>
                  <a:pt x="10625" y="1859"/>
                </a:cubicBezTo>
                <a:cubicBezTo>
                  <a:pt x="10591" y="1869"/>
                  <a:pt x="10599" y="1923"/>
                  <a:pt x="10635" y="1914"/>
                </a:cubicBezTo>
                <a:lnTo>
                  <a:pt x="10665" y="1906"/>
                </a:lnTo>
                <a:cubicBezTo>
                  <a:pt x="10670" y="2079"/>
                  <a:pt x="10669" y="2251"/>
                  <a:pt x="10673" y="2424"/>
                </a:cubicBezTo>
                <a:cubicBezTo>
                  <a:pt x="10673" y="2429"/>
                  <a:pt x="10674" y="2434"/>
                  <a:pt x="10677" y="2439"/>
                </a:cubicBezTo>
                <a:cubicBezTo>
                  <a:pt x="10490" y="2581"/>
                  <a:pt x="10293" y="2713"/>
                  <a:pt x="10106" y="2845"/>
                </a:cubicBezTo>
                <a:cubicBezTo>
                  <a:pt x="9934" y="2968"/>
                  <a:pt x="9754" y="3080"/>
                  <a:pt x="9583" y="3204"/>
                </a:cubicBezTo>
                <a:cubicBezTo>
                  <a:pt x="9416" y="3329"/>
                  <a:pt x="9239" y="3439"/>
                  <a:pt x="9053" y="3531"/>
                </a:cubicBezTo>
                <a:cubicBezTo>
                  <a:pt x="9044" y="3503"/>
                  <a:pt x="8998" y="3501"/>
                  <a:pt x="8998" y="3534"/>
                </a:cubicBezTo>
                <a:cubicBezTo>
                  <a:pt x="8998" y="3542"/>
                  <a:pt x="8998" y="3549"/>
                  <a:pt x="8998" y="3556"/>
                </a:cubicBezTo>
                <a:lnTo>
                  <a:pt x="8984" y="3562"/>
                </a:lnTo>
                <a:cubicBezTo>
                  <a:pt x="8954" y="3574"/>
                  <a:pt x="8969" y="3613"/>
                  <a:pt x="8996" y="3613"/>
                </a:cubicBezTo>
                <a:cubicBezTo>
                  <a:pt x="8996" y="3842"/>
                  <a:pt x="9012" y="4071"/>
                  <a:pt x="9022" y="4300"/>
                </a:cubicBezTo>
                <a:lnTo>
                  <a:pt x="8986" y="4289"/>
                </a:lnTo>
                <a:cubicBezTo>
                  <a:pt x="8950" y="4280"/>
                  <a:pt x="8930" y="4331"/>
                  <a:pt x="8966" y="4342"/>
                </a:cubicBezTo>
                <a:lnTo>
                  <a:pt x="9027" y="4360"/>
                </a:lnTo>
                <a:cubicBezTo>
                  <a:pt x="9027" y="4388"/>
                  <a:pt x="9029" y="4417"/>
                  <a:pt x="9030" y="4444"/>
                </a:cubicBezTo>
                <a:cubicBezTo>
                  <a:pt x="9030" y="4479"/>
                  <a:pt x="9083" y="4485"/>
                  <a:pt x="9083" y="4449"/>
                </a:cubicBezTo>
                <a:cubicBezTo>
                  <a:pt x="9083" y="4426"/>
                  <a:pt x="9083" y="4402"/>
                  <a:pt x="9083" y="4379"/>
                </a:cubicBezTo>
                <a:cubicBezTo>
                  <a:pt x="9083" y="4396"/>
                  <a:pt x="9494" y="4511"/>
                  <a:pt x="9535" y="4526"/>
                </a:cubicBezTo>
                <a:cubicBezTo>
                  <a:pt x="9688" y="4580"/>
                  <a:pt x="9837" y="4641"/>
                  <a:pt x="9983" y="4710"/>
                </a:cubicBezTo>
                <a:cubicBezTo>
                  <a:pt x="10056" y="4746"/>
                  <a:pt x="10128" y="4784"/>
                  <a:pt x="10198" y="4824"/>
                </a:cubicBezTo>
                <a:cubicBezTo>
                  <a:pt x="10250" y="4854"/>
                  <a:pt x="10313" y="4921"/>
                  <a:pt x="10380" y="4905"/>
                </a:cubicBezTo>
                <a:cubicBezTo>
                  <a:pt x="10446" y="4890"/>
                  <a:pt x="10476" y="4805"/>
                  <a:pt x="10520" y="4762"/>
                </a:cubicBezTo>
                <a:cubicBezTo>
                  <a:pt x="10596" y="4690"/>
                  <a:pt x="10676" y="4622"/>
                  <a:pt x="10757" y="4554"/>
                </a:cubicBezTo>
                <a:cubicBezTo>
                  <a:pt x="10919" y="4420"/>
                  <a:pt x="11089" y="4295"/>
                  <a:pt x="11262" y="4175"/>
                </a:cubicBezTo>
                <a:cubicBezTo>
                  <a:pt x="11428" y="4060"/>
                  <a:pt x="11596" y="3950"/>
                  <a:pt x="11763" y="3837"/>
                </a:cubicBezTo>
                <a:cubicBezTo>
                  <a:pt x="11930" y="3724"/>
                  <a:pt x="12108" y="3638"/>
                  <a:pt x="12267" y="3518"/>
                </a:cubicBezTo>
                <a:cubicBezTo>
                  <a:pt x="12311" y="3533"/>
                  <a:pt x="12358" y="3545"/>
                  <a:pt x="12404" y="3554"/>
                </a:cubicBezTo>
                <a:cubicBezTo>
                  <a:pt x="12492" y="3576"/>
                  <a:pt x="12580" y="3596"/>
                  <a:pt x="12667" y="3623"/>
                </a:cubicBezTo>
                <a:cubicBezTo>
                  <a:pt x="12683" y="3623"/>
                  <a:pt x="12697" y="3609"/>
                  <a:pt x="12697" y="3592"/>
                </a:cubicBezTo>
                <a:cubicBezTo>
                  <a:pt x="12697" y="3583"/>
                  <a:pt x="12692" y="3574"/>
                  <a:pt x="12685" y="3568"/>
                </a:cubicBezTo>
                <a:cubicBezTo>
                  <a:pt x="12691" y="3563"/>
                  <a:pt x="12696" y="3556"/>
                  <a:pt x="12696" y="3548"/>
                </a:cubicBezTo>
                <a:cubicBezTo>
                  <a:pt x="12708" y="3234"/>
                  <a:pt x="12742" y="2918"/>
                  <a:pt x="12714" y="2603"/>
                </a:cubicBezTo>
                <a:lnTo>
                  <a:pt x="12734" y="2603"/>
                </a:lnTo>
                <a:cubicBezTo>
                  <a:pt x="12770" y="2604"/>
                  <a:pt x="12776" y="2548"/>
                  <a:pt x="12739" y="2547"/>
                </a:cubicBezTo>
                <a:lnTo>
                  <a:pt x="12731" y="2547"/>
                </a:lnTo>
                <a:lnTo>
                  <a:pt x="12731" y="2544"/>
                </a:lnTo>
                <a:cubicBezTo>
                  <a:pt x="12650" y="2352"/>
                  <a:pt x="12633" y="2149"/>
                  <a:pt x="12587" y="1948"/>
                </a:cubicBezTo>
                <a:cubicBezTo>
                  <a:pt x="12546" y="1768"/>
                  <a:pt x="12480" y="1593"/>
                  <a:pt x="12439" y="1412"/>
                </a:cubicBezTo>
                <a:cubicBezTo>
                  <a:pt x="12472" y="1397"/>
                  <a:pt x="12448" y="1347"/>
                  <a:pt x="12413" y="1360"/>
                </a:cubicBezTo>
                <a:close/>
                <a:moveTo>
                  <a:pt x="12380" y="1435"/>
                </a:moveTo>
                <a:cubicBezTo>
                  <a:pt x="12421" y="1629"/>
                  <a:pt x="12493" y="1816"/>
                  <a:pt x="12537" y="2010"/>
                </a:cubicBezTo>
                <a:cubicBezTo>
                  <a:pt x="12578" y="2190"/>
                  <a:pt x="12593" y="2369"/>
                  <a:pt x="12665" y="2539"/>
                </a:cubicBezTo>
                <a:cubicBezTo>
                  <a:pt x="12659" y="2525"/>
                  <a:pt x="12510" y="2507"/>
                  <a:pt x="12488" y="2503"/>
                </a:cubicBezTo>
                <a:cubicBezTo>
                  <a:pt x="12467" y="2499"/>
                  <a:pt x="12399" y="2478"/>
                  <a:pt x="12348" y="2465"/>
                </a:cubicBezTo>
                <a:lnTo>
                  <a:pt x="12348" y="2466"/>
                </a:lnTo>
                <a:cubicBezTo>
                  <a:pt x="12331" y="2461"/>
                  <a:pt x="12314" y="2457"/>
                  <a:pt x="12296" y="2454"/>
                </a:cubicBezTo>
                <a:cubicBezTo>
                  <a:pt x="12171" y="2579"/>
                  <a:pt x="12046" y="2712"/>
                  <a:pt x="11899" y="2810"/>
                </a:cubicBezTo>
                <a:cubicBezTo>
                  <a:pt x="11721" y="2930"/>
                  <a:pt x="11560" y="3075"/>
                  <a:pt x="11398" y="3215"/>
                </a:cubicBezTo>
                <a:cubicBezTo>
                  <a:pt x="11065" y="3502"/>
                  <a:pt x="10743" y="3802"/>
                  <a:pt x="10412" y="4093"/>
                </a:cubicBezTo>
                <a:cubicBezTo>
                  <a:pt x="10398" y="4072"/>
                  <a:pt x="10362" y="4072"/>
                  <a:pt x="10361" y="4102"/>
                </a:cubicBezTo>
                <a:lnTo>
                  <a:pt x="10361" y="4137"/>
                </a:lnTo>
                <a:cubicBezTo>
                  <a:pt x="10140" y="4045"/>
                  <a:pt x="9923" y="3945"/>
                  <a:pt x="9706" y="3842"/>
                </a:cubicBezTo>
                <a:cubicBezTo>
                  <a:pt x="9519" y="3752"/>
                  <a:pt x="9284" y="3688"/>
                  <a:pt x="9114" y="3565"/>
                </a:cubicBezTo>
                <a:cubicBezTo>
                  <a:pt x="9466" y="3403"/>
                  <a:pt x="9785" y="3139"/>
                  <a:pt x="10099" y="2921"/>
                </a:cubicBezTo>
                <a:cubicBezTo>
                  <a:pt x="10295" y="2785"/>
                  <a:pt x="10486" y="2639"/>
                  <a:pt x="10677" y="2495"/>
                </a:cubicBezTo>
                <a:cubicBezTo>
                  <a:pt x="10846" y="2369"/>
                  <a:pt x="11021" y="2249"/>
                  <a:pt x="11158" y="2089"/>
                </a:cubicBezTo>
                <a:lnTo>
                  <a:pt x="11171" y="2094"/>
                </a:lnTo>
                <a:cubicBezTo>
                  <a:pt x="11206" y="2105"/>
                  <a:pt x="11225" y="2052"/>
                  <a:pt x="11190" y="2040"/>
                </a:cubicBezTo>
                <a:cubicBezTo>
                  <a:pt x="11051" y="1992"/>
                  <a:pt x="10920" y="1919"/>
                  <a:pt x="10778" y="1878"/>
                </a:cubicBezTo>
                <a:cubicBezTo>
                  <a:pt x="11052" y="1807"/>
                  <a:pt x="11325" y="1735"/>
                  <a:pt x="11598" y="1665"/>
                </a:cubicBezTo>
                <a:cubicBezTo>
                  <a:pt x="11865" y="1596"/>
                  <a:pt x="12125" y="1532"/>
                  <a:pt x="12380" y="1435"/>
                </a:cubicBezTo>
                <a:close/>
                <a:moveTo>
                  <a:pt x="9280" y="1441"/>
                </a:moveTo>
                <a:cubicBezTo>
                  <a:pt x="9268" y="1432"/>
                  <a:pt x="9251" y="1432"/>
                  <a:pt x="9241" y="1448"/>
                </a:cubicBezTo>
                <a:cubicBezTo>
                  <a:pt x="9180" y="1538"/>
                  <a:pt x="9125" y="1639"/>
                  <a:pt x="9047" y="1713"/>
                </a:cubicBezTo>
                <a:cubicBezTo>
                  <a:pt x="9035" y="1723"/>
                  <a:pt x="9034" y="1741"/>
                  <a:pt x="9044" y="1753"/>
                </a:cubicBezTo>
                <a:cubicBezTo>
                  <a:pt x="9054" y="1765"/>
                  <a:pt x="9072" y="1766"/>
                  <a:pt x="9083" y="1756"/>
                </a:cubicBezTo>
                <a:cubicBezTo>
                  <a:pt x="9171" y="1690"/>
                  <a:pt x="9234" y="1575"/>
                  <a:pt x="9289" y="1482"/>
                </a:cubicBezTo>
                <a:cubicBezTo>
                  <a:pt x="9299" y="1466"/>
                  <a:pt x="9292" y="1449"/>
                  <a:pt x="9280" y="1441"/>
                </a:cubicBezTo>
                <a:close/>
                <a:moveTo>
                  <a:pt x="13267" y="1477"/>
                </a:moveTo>
                <a:cubicBezTo>
                  <a:pt x="13253" y="1476"/>
                  <a:pt x="13238" y="1484"/>
                  <a:pt x="13235" y="1502"/>
                </a:cubicBezTo>
                <a:cubicBezTo>
                  <a:pt x="13226" y="1555"/>
                  <a:pt x="13227" y="1610"/>
                  <a:pt x="13238" y="1663"/>
                </a:cubicBezTo>
                <a:cubicBezTo>
                  <a:pt x="13213" y="1656"/>
                  <a:pt x="13186" y="1651"/>
                  <a:pt x="13160" y="1649"/>
                </a:cubicBezTo>
                <a:cubicBezTo>
                  <a:pt x="13145" y="1649"/>
                  <a:pt x="13132" y="1660"/>
                  <a:pt x="13131" y="1675"/>
                </a:cubicBezTo>
                <a:cubicBezTo>
                  <a:pt x="13130" y="1690"/>
                  <a:pt x="13141" y="1702"/>
                  <a:pt x="13155" y="1704"/>
                </a:cubicBezTo>
                <a:cubicBezTo>
                  <a:pt x="13189" y="1711"/>
                  <a:pt x="13223" y="1721"/>
                  <a:pt x="13255" y="1735"/>
                </a:cubicBezTo>
                <a:cubicBezTo>
                  <a:pt x="13255" y="1735"/>
                  <a:pt x="13255" y="1737"/>
                  <a:pt x="13255" y="1738"/>
                </a:cubicBezTo>
                <a:cubicBezTo>
                  <a:pt x="13209" y="1760"/>
                  <a:pt x="13162" y="1778"/>
                  <a:pt x="13114" y="1794"/>
                </a:cubicBezTo>
                <a:cubicBezTo>
                  <a:pt x="13083" y="1804"/>
                  <a:pt x="13101" y="1857"/>
                  <a:pt x="13132" y="1849"/>
                </a:cubicBezTo>
                <a:cubicBezTo>
                  <a:pt x="13181" y="1836"/>
                  <a:pt x="13227" y="1819"/>
                  <a:pt x="13271" y="1797"/>
                </a:cubicBezTo>
                <a:cubicBezTo>
                  <a:pt x="13286" y="1845"/>
                  <a:pt x="13302" y="1892"/>
                  <a:pt x="13316" y="1938"/>
                </a:cubicBezTo>
                <a:cubicBezTo>
                  <a:pt x="13326" y="1975"/>
                  <a:pt x="13382" y="1965"/>
                  <a:pt x="13374" y="1928"/>
                </a:cubicBezTo>
                <a:cubicBezTo>
                  <a:pt x="13361" y="1874"/>
                  <a:pt x="13346" y="1820"/>
                  <a:pt x="13328" y="1768"/>
                </a:cubicBezTo>
                <a:cubicBezTo>
                  <a:pt x="13397" y="1806"/>
                  <a:pt x="13469" y="1836"/>
                  <a:pt x="13545" y="1858"/>
                </a:cubicBezTo>
                <a:cubicBezTo>
                  <a:pt x="13578" y="1864"/>
                  <a:pt x="13590" y="1810"/>
                  <a:pt x="13558" y="1800"/>
                </a:cubicBezTo>
                <a:cubicBezTo>
                  <a:pt x="13501" y="1780"/>
                  <a:pt x="13445" y="1757"/>
                  <a:pt x="13392" y="1728"/>
                </a:cubicBezTo>
                <a:cubicBezTo>
                  <a:pt x="13418" y="1712"/>
                  <a:pt x="13445" y="1694"/>
                  <a:pt x="13470" y="1677"/>
                </a:cubicBezTo>
                <a:cubicBezTo>
                  <a:pt x="13495" y="1659"/>
                  <a:pt x="13463" y="1614"/>
                  <a:pt x="13433" y="1634"/>
                </a:cubicBezTo>
                <a:cubicBezTo>
                  <a:pt x="13403" y="1654"/>
                  <a:pt x="13364" y="1678"/>
                  <a:pt x="13329" y="1698"/>
                </a:cubicBezTo>
                <a:lnTo>
                  <a:pt x="13305" y="1687"/>
                </a:lnTo>
                <a:cubicBezTo>
                  <a:pt x="13288" y="1629"/>
                  <a:pt x="13284" y="1568"/>
                  <a:pt x="13291" y="1508"/>
                </a:cubicBezTo>
                <a:cubicBezTo>
                  <a:pt x="13294" y="1490"/>
                  <a:pt x="13281" y="1479"/>
                  <a:pt x="13267" y="1477"/>
                </a:cubicBezTo>
                <a:close/>
                <a:moveTo>
                  <a:pt x="12041" y="1710"/>
                </a:moveTo>
                <a:cubicBezTo>
                  <a:pt x="12009" y="1718"/>
                  <a:pt x="11984" y="1740"/>
                  <a:pt x="11971" y="1769"/>
                </a:cubicBezTo>
                <a:cubicBezTo>
                  <a:pt x="11964" y="1784"/>
                  <a:pt x="11987" y="1797"/>
                  <a:pt x="11995" y="1783"/>
                </a:cubicBezTo>
                <a:cubicBezTo>
                  <a:pt x="12004" y="1761"/>
                  <a:pt x="12024" y="1743"/>
                  <a:pt x="12047" y="1736"/>
                </a:cubicBezTo>
                <a:cubicBezTo>
                  <a:pt x="12064" y="1733"/>
                  <a:pt x="12058" y="1706"/>
                  <a:pt x="12041" y="1710"/>
                </a:cubicBezTo>
                <a:close/>
                <a:moveTo>
                  <a:pt x="11616" y="1756"/>
                </a:moveTo>
                <a:cubicBezTo>
                  <a:pt x="11556" y="1786"/>
                  <a:pt x="11448" y="1830"/>
                  <a:pt x="11444" y="1909"/>
                </a:cubicBezTo>
                <a:cubicBezTo>
                  <a:pt x="11444" y="1927"/>
                  <a:pt x="11470" y="1930"/>
                  <a:pt x="11471" y="1913"/>
                </a:cubicBezTo>
                <a:cubicBezTo>
                  <a:pt x="11476" y="1847"/>
                  <a:pt x="11579" y="1806"/>
                  <a:pt x="11629" y="1780"/>
                </a:cubicBezTo>
                <a:cubicBezTo>
                  <a:pt x="11635" y="1776"/>
                  <a:pt x="11636" y="1768"/>
                  <a:pt x="11632" y="1762"/>
                </a:cubicBezTo>
                <a:cubicBezTo>
                  <a:pt x="11628" y="1757"/>
                  <a:pt x="11622" y="1754"/>
                  <a:pt x="11616" y="1756"/>
                </a:cubicBezTo>
                <a:close/>
                <a:moveTo>
                  <a:pt x="12209" y="1839"/>
                </a:moveTo>
                <a:cubicBezTo>
                  <a:pt x="12202" y="1839"/>
                  <a:pt x="12195" y="1841"/>
                  <a:pt x="12195" y="1850"/>
                </a:cubicBezTo>
                <a:lnTo>
                  <a:pt x="12195" y="1853"/>
                </a:lnTo>
                <a:cubicBezTo>
                  <a:pt x="12188" y="1857"/>
                  <a:pt x="12187" y="1865"/>
                  <a:pt x="12190" y="1871"/>
                </a:cubicBezTo>
                <a:cubicBezTo>
                  <a:pt x="12193" y="1877"/>
                  <a:pt x="12198" y="1880"/>
                  <a:pt x="12204" y="1879"/>
                </a:cubicBezTo>
                <a:cubicBezTo>
                  <a:pt x="12219" y="1876"/>
                  <a:pt x="12222" y="1865"/>
                  <a:pt x="12223" y="1852"/>
                </a:cubicBezTo>
                <a:cubicBezTo>
                  <a:pt x="12223" y="1845"/>
                  <a:pt x="12216" y="1840"/>
                  <a:pt x="12209" y="1839"/>
                </a:cubicBezTo>
                <a:close/>
                <a:moveTo>
                  <a:pt x="10722" y="1922"/>
                </a:moveTo>
                <a:cubicBezTo>
                  <a:pt x="10746" y="1928"/>
                  <a:pt x="10771" y="1936"/>
                  <a:pt x="10795" y="1944"/>
                </a:cubicBezTo>
                <a:cubicBezTo>
                  <a:pt x="10771" y="1963"/>
                  <a:pt x="10750" y="1985"/>
                  <a:pt x="10728" y="2005"/>
                </a:cubicBezTo>
                <a:cubicBezTo>
                  <a:pt x="10726" y="1977"/>
                  <a:pt x="10724" y="1949"/>
                  <a:pt x="10722" y="1922"/>
                </a:cubicBezTo>
                <a:close/>
                <a:moveTo>
                  <a:pt x="11838" y="1943"/>
                </a:moveTo>
                <a:cubicBezTo>
                  <a:pt x="11823" y="1945"/>
                  <a:pt x="11809" y="1951"/>
                  <a:pt x="11797" y="1960"/>
                </a:cubicBezTo>
                <a:cubicBezTo>
                  <a:pt x="11781" y="1968"/>
                  <a:pt x="11792" y="1992"/>
                  <a:pt x="11809" y="1984"/>
                </a:cubicBezTo>
                <a:cubicBezTo>
                  <a:pt x="11819" y="1977"/>
                  <a:pt x="11832" y="1972"/>
                  <a:pt x="11844" y="1970"/>
                </a:cubicBezTo>
                <a:cubicBezTo>
                  <a:pt x="11862" y="1969"/>
                  <a:pt x="11855" y="1942"/>
                  <a:pt x="11838" y="1943"/>
                </a:cubicBezTo>
                <a:close/>
                <a:moveTo>
                  <a:pt x="10819" y="1954"/>
                </a:moveTo>
                <a:cubicBezTo>
                  <a:pt x="10844" y="1963"/>
                  <a:pt x="10867" y="1971"/>
                  <a:pt x="10891" y="1981"/>
                </a:cubicBezTo>
                <a:cubicBezTo>
                  <a:pt x="10837" y="2024"/>
                  <a:pt x="10786" y="2072"/>
                  <a:pt x="10731" y="2115"/>
                </a:cubicBezTo>
                <a:cubicBezTo>
                  <a:pt x="10731" y="2091"/>
                  <a:pt x="10731" y="2068"/>
                  <a:pt x="10729" y="2045"/>
                </a:cubicBezTo>
                <a:cubicBezTo>
                  <a:pt x="10759" y="2021"/>
                  <a:pt x="10787" y="1994"/>
                  <a:pt x="10815" y="1967"/>
                </a:cubicBezTo>
                <a:cubicBezTo>
                  <a:pt x="10819" y="1964"/>
                  <a:pt x="10821" y="1959"/>
                  <a:pt x="10819" y="1954"/>
                </a:cubicBezTo>
                <a:close/>
                <a:moveTo>
                  <a:pt x="10925" y="1995"/>
                </a:moveTo>
                <a:cubicBezTo>
                  <a:pt x="10955" y="2007"/>
                  <a:pt x="10983" y="2019"/>
                  <a:pt x="11012" y="2031"/>
                </a:cubicBezTo>
                <a:cubicBezTo>
                  <a:pt x="10964" y="2066"/>
                  <a:pt x="10918" y="2104"/>
                  <a:pt x="10874" y="2144"/>
                </a:cubicBezTo>
                <a:lnTo>
                  <a:pt x="10874" y="2145"/>
                </a:lnTo>
                <a:cubicBezTo>
                  <a:pt x="10837" y="2178"/>
                  <a:pt x="10785" y="2232"/>
                  <a:pt x="10732" y="2250"/>
                </a:cubicBezTo>
                <a:cubicBezTo>
                  <a:pt x="10732" y="2218"/>
                  <a:pt x="10732" y="2186"/>
                  <a:pt x="10732" y="2153"/>
                </a:cubicBezTo>
                <a:cubicBezTo>
                  <a:pt x="10801" y="2106"/>
                  <a:pt x="10865" y="2052"/>
                  <a:pt x="10925" y="1995"/>
                </a:cubicBezTo>
                <a:close/>
                <a:moveTo>
                  <a:pt x="8908" y="2021"/>
                </a:moveTo>
                <a:cubicBezTo>
                  <a:pt x="8895" y="2013"/>
                  <a:pt x="8879" y="2017"/>
                  <a:pt x="8870" y="2028"/>
                </a:cubicBezTo>
                <a:cubicBezTo>
                  <a:pt x="8760" y="2175"/>
                  <a:pt x="8626" y="2309"/>
                  <a:pt x="8546" y="2474"/>
                </a:cubicBezTo>
                <a:cubicBezTo>
                  <a:pt x="8531" y="2504"/>
                  <a:pt x="8581" y="2530"/>
                  <a:pt x="8598" y="2501"/>
                </a:cubicBezTo>
                <a:cubicBezTo>
                  <a:pt x="8690" y="2343"/>
                  <a:pt x="8821" y="2216"/>
                  <a:pt x="8918" y="2062"/>
                </a:cubicBezTo>
                <a:cubicBezTo>
                  <a:pt x="8927" y="2047"/>
                  <a:pt x="8922" y="2029"/>
                  <a:pt x="8908" y="2021"/>
                </a:cubicBezTo>
                <a:close/>
                <a:moveTo>
                  <a:pt x="11042" y="2045"/>
                </a:moveTo>
                <a:lnTo>
                  <a:pt x="11100" y="2068"/>
                </a:lnTo>
                <a:cubicBezTo>
                  <a:pt x="10985" y="2187"/>
                  <a:pt x="10861" y="2297"/>
                  <a:pt x="10729" y="2398"/>
                </a:cubicBezTo>
                <a:cubicBezTo>
                  <a:pt x="10729" y="2359"/>
                  <a:pt x="10730" y="2320"/>
                  <a:pt x="10731" y="2281"/>
                </a:cubicBezTo>
                <a:cubicBezTo>
                  <a:pt x="10778" y="2268"/>
                  <a:pt x="10822" y="2227"/>
                  <a:pt x="10858" y="2199"/>
                </a:cubicBezTo>
                <a:cubicBezTo>
                  <a:pt x="10916" y="2145"/>
                  <a:pt x="10977" y="2095"/>
                  <a:pt x="11041" y="2048"/>
                </a:cubicBezTo>
                <a:cubicBezTo>
                  <a:pt x="11042" y="2047"/>
                  <a:pt x="11042" y="2046"/>
                  <a:pt x="11042" y="2045"/>
                </a:cubicBezTo>
                <a:close/>
                <a:moveTo>
                  <a:pt x="12357" y="2086"/>
                </a:moveTo>
                <a:cubicBezTo>
                  <a:pt x="12350" y="2084"/>
                  <a:pt x="12341" y="2085"/>
                  <a:pt x="12339" y="2094"/>
                </a:cubicBezTo>
                <a:cubicBezTo>
                  <a:pt x="12332" y="2116"/>
                  <a:pt x="12320" y="2136"/>
                  <a:pt x="12305" y="2154"/>
                </a:cubicBezTo>
                <a:cubicBezTo>
                  <a:pt x="12293" y="2167"/>
                  <a:pt x="12310" y="2188"/>
                  <a:pt x="12323" y="2176"/>
                </a:cubicBezTo>
                <a:cubicBezTo>
                  <a:pt x="12343" y="2155"/>
                  <a:pt x="12358" y="2130"/>
                  <a:pt x="12366" y="2103"/>
                </a:cubicBezTo>
                <a:cubicBezTo>
                  <a:pt x="12369" y="2094"/>
                  <a:pt x="12363" y="2088"/>
                  <a:pt x="12357" y="2086"/>
                </a:cubicBezTo>
                <a:close/>
                <a:moveTo>
                  <a:pt x="11862" y="2118"/>
                </a:moveTo>
                <a:cubicBezTo>
                  <a:pt x="11836" y="2136"/>
                  <a:pt x="11825" y="2169"/>
                  <a:pt x="11835" y="2199"/>
                </a:cubicBezTo>
                <a:cubicBezTo>
                  <a:pt x="11839" y="2216"/>
                  <a:pt x="11865" y="2210"/>
                  <a:pt x="11862" y="2192"/>
                </a:cubicBezTo>
                <a:cubicBezTo>
                  <a:pt x="11856" y="2172"/>
                  <a:pt x="11863" y="2151"/>
                  <a:pt x="11880" y="2139"/>
                </a:cubicBezTo>
                <a:cubicBezTo>
                  <a:pt x="11895" y="2129"/>
                  <a:pt x="11877" y="2107"/>
                  <a:pt x="11862" y="2118"/>
                </a:cubicBezTo>
                <a:close/>
                <a:moveTo>
                  <a:pt x="12021" y="2258"/>
                </a:moveTo>
                <a:cubicBezTo>
                  <a:pt x="12014" y="2257"/>
                  <a:pt x="12007" y="2261"/>
                  <a:pt x="12006" y="2270"/>
                </a:cubicBezTo>
                <a:cubicBezTo>
                  <a:pt x="12002" y="2300"/>
                  <a:pt x="11992" y="2329"/>
                  <a:pt x="11977" y="2355"/>
                </a:cubicBezTo>
                <a:cubicBezTo>
                  <a:pt x="11969" y="2372"/>
                  <a:pt x="11996" y="2381"/>
                  <a:pt x="12004" y="2366"/>
                </a:cubicBezTo>
                <a:cubicBezTo>
                  <a:pt x="12021" y="2337"/>
                  <a:pt x="12030" y="2305"/>
                  <a:pt x="12033" y="2272"/>
                </a:cubicBezTo>
                <a:cubicBezTo>
                  <a:pt x="12035" y="2263"/>
                  <a:pt x="12028" y="2258"/>
                  <a:pt x="12021" y="2258"/>
                </a:cubicBezTo>
                <a:close/>
                <a:moveTo>
                  <a:pt x="11364" y="2305"/>
                </a:moveTo>
                <a:cubicBezTo>
                  <a:pt x="11317" y="2334"/>
                  <a:pt x="11282" y="2377"/>
                  <a:pt x="11264" y="2430"/>
                </a:cubicBezTo>
                <a:cubicBezTo>
                  <a:pt x="11259" y="2447"/>
                  <a:pt x="11284" y="2458"/>
                  <a:pt x="11290" y="2440"/>
                </a:cubicBezTo>
                <a:cubicBezTo>
                  <a:pt x="11307" y="2393"/>
                  <a:pt x="11339" y="2352"/>
                  <a:pt x="11383" y="2326"/>
                </a:cubicBezTo>
                <a:cubicBezTo>
                  <a:pt x="11398" y="2317"/>
                  <a:pt x="11379" y="2294"/>
                  <a:pt x="11364" y="2305"/>
                </a:cubicBezTo>
                <a:close/>
                <a:moveTo>
                  <a:pt x="11653" y="2468"/>
                </a:moveTo>
                <a:cubicBezTo>
                  <a:pt x="11639" y="2457"/>
                  <a:pt x="11624" y="2480"/>
                  <a:pt x="11638" y="2491"/>
                </a:cubicBezTo>
                <a:cubicBezTo>
                  <a:pt x="11651" y="2498"/>
                  <a:pt x="11663" y="2504"/>
                  <a:pt x="11677" y="2507"/>
                </a:cubicBezTo>
                <a:cubicBezTo>
                  <a:pt x="11694" y="2515"/>
                  <a:pt x="11704" y="2491"/>
                  <a:pt x="11688" y="2483"/>
                </a:cubicBezTo>
                <a:lnTo>
                  <a:pt x="11688" y="2482"/>
                </a:lnTo>
                <a:cubicBezTo>
                  <a:pt x="11676" y="2478"/>
                  <a:pt x="11664" y="2474"/>
                  <a:pt x="11653" y="2468"/>
                </a:cubicBezTo>
                <a:close/>
                <a:moveTo>
                  <a:pt x="10948" y="2506"/>
                </a:moveTo>
                <a:cubicBezTo>
                  <a:pt x="10940" y="2506"/>
                  <a:pt x="10932" y="2512"/>
                  <a:pt x="10932" y="2520"/>
                </a:cubicBezTo>
                <a:cubicBezTo>
                  <a:pt x="10932" y="2526"/>
                  <a:pt x="10938" y="2532"/>
                  <a:pt x="10945" y="2533"/>
                </a:cubicBezTo>
                <a:cubicBezTo>
                  <a:pt x="10955" y="2535"/>
                  <a:pt x="10963" y="2540"/>
                  <a:pt x="10974" y="2541"/>
                </a:cubicBezTo>
                <a:cubicBezTo>
                  <a:pt x="10982" y="2542"/>
                  <a:pt x="10990" y="2535"/>
                  <a:pt x="10990" y="2527"/>
                </a:cubicBezTo>
                <a:cubicBezTo>
                  <a:pt x="10991" y="2519"/>
                  <a:pt x="10985" y="2513"/>
                  <a:pt x="10977" y="2512"/>
                </a:cubicBezTo>
                <a:cubicBezTo>
                  <a:pt x="10966" y="2512"/>
                  <a:pt x="10958" y="2506"/>
                  <a:pt x="10948" y="2506"/>
                </a:cubicBezTo>
                <a:close/>
                <a:moveTo>
                  <a:pt x="12342" y="2544"/>
                </a:moveTo>
                <a:cubicBezTo>
                  <a:pt x="12367" y="2544"/>
                  <a:pt x="12393" y="2545"/>
                  <a:pt x="12418" y="2548"/>
                </a:cubicBezTo>
                <a:cubicBezTo>
                  <a:pt x="12392" y="2568"/>
                  <a:pt x="12367" y="2589"/>
                  <a:pt x="12342" y="2609"/>
                </a:cubicBezTo>
                <a:cubicBezTo>
                  <a:pt x="12343" y="2587"/>
                  <a:pt x="12342" y="2565"/>
                  <a:pt x="12342" y="2544"/>
                </a:cubicBezTo>
                <a:close/>
                <a:moveTo>
                  <a:pt x="12291" y="2545"/>
                </a:moveTo>
                <a:cubicBezTo>
                  <a:pt x="12267" y="2570"/>
                  <a:pt x="12283" y="2741"/>
                  <a:pt x="12281" y="2780"/>
                </a:cubicBezTo>
                <a:cubicBezTo>
                  <a:pt x="12276" y="2862"/>
                  <a:pt x="12268" y="2944"/>
                  <a:pt x="12261" y="3026"/>
                </a:cubicBezTo>
                <a:cubicBezTo>
                  <a:pt x="12253" y="3108"/>
                  <a:pt x="12249" y="3191"/>
                  <a:pt x="12241" y="3273"/>
                </a:cubicBezTo>
                <a:cubicBezTo>
                  <a:pt x="12228" y="3327"/>
                  <a:pt x="12231" y="3425"/>
                  <a:pt x="12204" y="3481"/>
                </a:cubicBezTo>
                <a:cubicBezTo>
                  <a:pt x="12202" y="3487"/>
                  <a:pt x="12199" y="3493"/>
                  <a:pt x="12195" y="3498"/>
                </a:cubicBezTo>
                <a:cubicBezTo>
                  <a:pt x="12156" y="3553"/>
                  <a:pt x="12041" y="3596"/>
                  <a:pt x="11983" y="3630"/>
                </a:cubicBezTo>
                <a:cubicBezTo>
                  <a:pt x="11910" y="3673"/>
                  <a:pt x="11837" y="3717"/>
                  <a:pt x="11768" y="3764"/>
                </a:cubicBezTo>
                <a:cubicBezTo>
                  <a:pt x="11601" y="3877"/>
                  <a:pt x="11432" y="3988"/>
                  <a:pt x="11265" y="4102"/>
                </a:cubicBezTo>
                <a:cubicBezTo>
                  <a:pt x="11023" y="4264"/>
                  <a:pt x="10792" y="4442"/>
                  <a:pt x="10574" y="4634"/>
                </a:cubicBezTo>
                <a:cubicBezTo>
                  <a:pt x="10593" y="4583"/>
                  <a:pt x="10617" y="4533"/>
                  <a:pt x="10642" y="4484"/>
                </a:cubicBezTo>
                <a:cubicBezTo>
                  <a:pt x="10652" y="4467"/>
                  <a:pt x="10627" y="4450"/>
                  <a:pt x="10618" y="4467"/>
                </a:cubicBezTo>
                <a:cubicBezTo>
                  <a:pt x="10582" y="4536"/>
                  <a:pt x="10550" y="4608"/>
                  <a:pt x="10523" y="4681"/>
                </a:cubicBezTo>
                <a:cubicBezTo>
                  <a:pt x="10493" y="4711"/>
                  <a:pt x="10462" y="4740"/>
                  <a:pt x="10432" y="4771"/>
                </a:cubicBezTo>
                <a:cubicBezTo>
                  <a:pt x="10444" y="4640"/>
                  <a:pt x="10444" y="4507"/>
                  <a:pt x="10433" y="4376"/>
                </a:cubicBezTo>
                <a:cubicBezTo>
                  <a:pt x="10463" y="4264"/>
                  <a:pt x="10488" y="4150"/>
                  <a:pt x="10551" y="4050"/>
                </a:cubicBezTo>
                <a:cubicBezTo>
                  <a:pt x="10552" y="4048"/>
                  <a:pt x="10553" y="4045"/>
                  <a:pt x="10554" y="4042"/>
                </a:cubicBezTo>
                <a:lnTo>
                  <a:pt x="10601" y="4003"/>
                </a:lnTo>
                <a:cubicBezTo>
                  <a:pt x="10559" y="4100"/>
                  <a:pt x="10517" y="4210"/>
                  <a:pt x="10519" y="4310"/>
                </a:cubicBezTo>
                <a:cubicBezTo>
                  <a:pt x="10519" y="4328"/>
                  <a:pt x="10544" y="4330"/>
                  <a:pt x="10546" y="4312"/>
                </a:cubicBezTo>
                <a:cubicBezTo>
                  <a:pt x="10557" y="4189"/>
                  <a:pt x="10607" y="4072"/>
                  <a:pt x="10651" y="3957"/>
                </a:cubicBezTo>
                <a:lnTo>
                  <a:pt x="10745" y="3875"/>
                </a:lnTo>
                <a:cubicBezTo>
                  <a:pt x="10718" y="3989"/>
                  <a:pt x="10666" y="4097"/>
                  <a:pt x="10645" y="4213"/>
                </a:cubicBezTo>
                <a:cubicBezTo>
                  <a:pt x="10642" y="4231"/>
                  <a:pt x="10672" y="4233"/>
                  <a:pt x="10676" y="4214"/>
                </a:cubicBezTo>
                <a:cubicBezTo>
                  <a:pt x="10700" y="4087"/>
                  <a:pt x="10761" y="3971"/>
                  <a:pt x="10781" y="3843"/>
                </a:cubicBezTo>
                <a:lnTo>
                  <a:pt x="10882" y="3753"/>
                </a:lnTo>
                <a:cubicBezTo>
                  <a:pt x="10855" y="3851"/>
                  <a:pt x="10818" y="3946"/>
                  <a:pt x="10804" y="4047"/>
                </a:cubicBezTo>
                <a:cubicBezTo>
                  <a:pt x="10801" y="4066"/>
                  <a:pt x="10831" y="4069"/>
                  <a:pt x="10835" y="4050"/>
                </a:cubicBezTo>
                <a:cubicBezTo>
                  <a:pt x="10852" y="3937"/>
                  <a:pt x="10896" y="3831"/>
                  <a:pt x="10920" y="3720"/>
                </a:cubicBezTo>
                <a:lnTo>
                  <a:pt x="11041" y="3613"/>
                </a:lnTo>
                <a:cubicBezTo>
                  <a:pt x="11030" y="3669"/>
                  <a:pt x="11013" y="3722"/>
                  <a:pt x="11001" y="3778"/>
                </a:cubicBezTo>
                <a:cubicBezTo>
                  <a:pt x="10998" y="3794"/>
                  <a:pt x="11026" y="3800"/>
                  <a:pt x="11032" y="3784"/>
                </a:cubicBezTo>
                <a:cubicBezTo>
                  <a:pt x="11050" y="3718"/>
                  <a:pt x="11065" y="3651"/>
                  <a:pt x="11076" y="3583"/>
                </a:cubicBezTo>
                <a:lnTo>
                  <a:pt x="11210" y="3463"/>
                </a:lnTo>
                <a:cubicBezTo>
                  <a:pt x="11194" y="3509"/>
                  <a:pt x="11182" y="3557"/>
                  <a:pt x="11175" y="3606"/>
                </a:cubicBezTo>
                <a:cubicBezTo>
                  <a:pt x="11173" y="3624"/>
                  <a:pt x="11201" y="3627"/>
                  <a:pt x="11206" y="3609"/>
                </a:cubicBezTo>
                <a:cubicBezTo>
                  <a:pt x="11216" y="3549"/>
                  <a:pt x="11236" y="3491"/>
                  <a:pt x="11250" y="3432"/>
                </a:cubicBezTo>
                <a:cubicBezTo>
                  <a:pt x="11250" y="3431"/>
                  <a:pt x="11250" y="3430"/>
                  <a:pt x="11250" y="3429"/>
                </a:cubicBezTo>
                <a:lnTo>
                  <a:pt x="11384" y="3309"/>
                </a:lnTo>
                <a:cubicBezTo>
                  <a:pt x="11371" y="3392"/>
                  <a:pt x="11332" y="3470"/>
                  <a:pt x="11320" y="3553"/>
                </a:cubicBezTo>
                <a:cubicBezTo>
                  <a:pt x="11318" y="3569"/>
                  <a:pt x="11344" y="3575"/>
                  <a:pt x="11348" y="3559"/>
                </a:cubicBezTo>
                <a:cubicBezTo>
                  <a:pt x="11369" y="3471"/>
                  <a:pt x="11416" y="3375"/>
                  <a:pt x="11416" y="3285"/>
                </a:cubicBezTo>
                <a:cubicBezTo>
                  <a:pt x="11417" y="3284"/>
                  <a:pt x="11417" y="3283"/>
                  <a:pt x="11416" y="3282"/>
                </a:cubicBezTo>
                <a:cubicBezTo>
                  <a:pt x="11470" y="3235"/>
                  <a:pt x="11525" y="3190"/>
                  <a:pt x="11580" y="3145"/>
                </a:cubicBezTo>
                <a:cubicBezTo>
                  <a:pt x="11546" y="3285"/>
                  <a:pt x="11499" y="3424"/>
                  <a:pt x="11485" y="3568"/>
                </a:cubicBezTo>
                <a:cubicBezTo>
                  <a:pt x="11484" y="3576"/>
                  <a:pt x="11490" y="3582"/>
                  <a:pt x="11499" y="3583"/>
                </a:cubicBezTo>
                <a:cubicBezTo>
                  <a:pt x="11507" y="3584"/>
                  <a:pt x="11515" y="3578"/>
                  <a:pt x="11516" y="3569"/>
                </a:cubicBezTo>
                <a:cubicBezTo>
                  <a:pt x="11534" y="3414"/>
                  <a:pt x="11585" y="3268"/>
                  <a:pt x="11616" y="3116"/>
                </a:cubicBezTo>
                <a:cubicBezTo>
                  <a:pt x="11654" y="3085"/>
                  <a:pt x="11693" y="3054"/>
                  <a:pt x="11731" y="3023"/>
                </a:cubicBezTo>
                <a:cubicBezTo>
                  <a:pt x="11690" y="3167"/>
                  <a:pt x="11661" y="3314"/>
                  <a:pt x="11644" y="3463"/>
                </a:cubicBezTo>
                <a:cubicBezTo>
                  <a:pt x="11643" y="3471"/>
                  <a:pt x="11649" y="3477"/>
                  <a:pt x="11658" y="3478"/>
                </a:cubicBezTo>
                <a:cubicBezTo>
                  <a:pt x="11666" y="3479"/>
                  <a:pt x="11674" y="3473"/>
                  <a:pt x="11674" y="3464"/>
                </a:cubicBezTo>
                <a:cubicBezTo>
                  <a:pt x="11695" y="3305"/>
                  <a:pt x="11732" y="3150"/>
                  <a:pt x="11768" y="2994"/>
                </a:cubicBezTo>
                <a:lnTo>
                  <a:pt x="11876" y="2908"/>
                </a:lnTo>
                <a:cubicBezTo>
                  <a:pt x="11848" y="3017"/>
                  <a:pt x="11821" y="3126"/>
                  <a:pt x="11803" y="3238"/>
                </a:cubicBezTo>
                <a:cubicBezTo>
                  <a:pt x="11800" y="3257"/>
                  <a:pt x="11829" y="3259"/>
                  <a:pt x="11833" y="3241"/>
                </a:cubicBezTo>
                <a:cubicBezTo>
                  <a:pt x="11856" y="3119"/>
                  <a:pt x="11886" y="2998"/>
                  <a:pt x="11914" y="2877"/>
                </a:cubicBezTo>
                <a:cubicBezTo>
                  <a:pt x="11960" y="2839"/>
                  <a:pt x="12006" y="2802"/>
                  <a:pt x="12052" y="2763"/>
                </a:cubicBezTo>
                <a:cubicBezTo>
                  <a:pt x="12033" y="2865"/>
                  <a:pt x="11996" y="2963"/>
                  <a:pt x="11983" y="3066"/>
                </a:cubicBezTo>
                <a:cubicBezTo>
                  <a:pt x="11980" y="3085"/>
                  <a:pt x="12010" y="3086"/>
                  <a:pt x="12013" y="3067"/>
                </a:cubicBezTo>
                <a:cubicBezTo>
                  <a:pt x="12032" y="2955"/>
                  <a:pt x="12073" y="2847"/>
                  <a:pt x="12085" y="2734"/>
                </a:cubicBezTo>
                <a:cubicBezTo>
                  <a:pt x="12124" y="2701"/>
                  <a:pt x="12162" y="2668"/>
                  <a:pt x="12200" y="2634"/>
                </a:cubicBezTo>
                <a:cubicBezTo>
                  <a:pt x="12176" y="2701"/>
                  <a:pt x="12160" y="2770"/>
                  <a:pt x="12149" y="2841"/>
                </a:cubicBezTo>
                <a:cubicBezTo>
                  <a:pt x="12146" y="2860"/>
                  <a:pt x="12175" y="2863"/>
                  <a:pt x="12178" y="2844"/>
                </a:cubicBezTo>
                <a:cubicBezTo>
                  <a:pt x="12193" y="2755"/>
                  <a:pt x="12218" y="2668"/>
                  <a:pt x="12252" y="2585"/>
                </a:cubicBezTo>
                <a:cubicBezTo>
                  <a:pt x="12265" y="2572"/>
                  <a:pt x="12278" y="2559"/>
                  <a:pt x="12291" y="2545"/>
                </a:cubicBezTo>
                <a:close/>
                <a:moveTo>
                  <a:pt x="12462" y="2555"/>
                </a:moveTo>
                <a:lnTo>
                  <a:pt x="12462" y="2556"/>
                </a:lnTo>
                <a:cubicBezTo>
                  <a:pt x="12491" y="2562"/>
                  <a:pt x="12518" y="2567"/>
                  <a:pt x="12546" y="2574"/>
                </a:cubicBezTo>
                <a:cubicBezTo>
                  <a:pt x="12483" y="2630"/>
                  <a:pt x="12414" y="2679"/>
                  <a:pt x="12340" y="2719"/>
                </a:cubicBezTo>
                <a:cubicBezTo>
                  <a:pt x="12340" y="2695"/>
                  <a:pt x="12340" y="2671"/>
                  <a:pt x="12340" y="2647"/>
                </a:cubicBezTo>
                <a:cubicBezTo>
                  <a:pt x="12382" y="2617"/>
                  <a:pt x="12423" y="2586"/>
                  <a:pt x="12462" y="2555"/>
                </a:cubicBezTo>
                <a:close/>
                <a:moveTo>
                  <a:pt x="12581" y="2582"/>
                </a:moveTo>
                <a:lnTo>
                  <a:pt x="12581" y="2583"/>
                </a:lnTo>
                <a:cubicBezTo>
                  <a:pt x="12607" y="2589"/>
                  <a:pt x="12632" y="2593"/>
                  <a:pt x="12658" y="2597"/>
                </a:cubicBezTo>
                <a:cubicBezTo>
                  <a:pt x="12658" y="2597"/>
                  <a:pt x="12658" y="2601"/>
                  <a:pt x="12658" y="2602"/>
                </a:cubicBezTo>
                <a:cubicBezTo>
                  <a:pt x="12658" y="2620"/>
                  <a:pt x="12658" y="2638"/>
                  <a:pt x="12659" y="2656"/>
                </a:cubicBezTo>
                <a:cubicBezTo>
                  <a:pt x="12555" y="2728"/>
                  <a:pt x="12448" y="2793"/>
                  <a:pt x="12335" y="2851"/>
                </a:cubicBezTo>
                <a:cubicBezTo>
                  <a:pt x="12338" y="2818"/>
                  <a:pt x="12339" y="2785"/>
                  <a:pt x="12340" y="2752"/>
                </a:cubicBezTo>
                <a:cubicBezTo>
                  <a:pt x="12427" y="2705"/>
                  <a:pt x="12507" y="2647"/>
                  <a:pt x="12581" y="2582"/>
                </a:cubicBezTo>
                <a:close/>
                <a:moveTo>
                  <a:pt x="11520" y="2641"/>
                </a:moveTo>
                <a:cubicBezTo>
                  <a:pt x="11514" y="2640"/>
                  <a:pt x="11506" y="2643"/>
                  <a:pt x="11503" y="2649"/>
                </a:cubicBezTo>
                <a:cubicBezTo>
                  <a:pt x="11489" y="2685"/>
                  <a:pt x="11465" y="2716"/>
                  <a:pt x="11433" y="2739"/>
                </a:cubicBezTo>
                <a:cubicBezTo>
                  <a:pt x="11419" y="2750"/>
                  <a:pt x="11437" y="2771"/>
                  <a:pt x="11451" y="2760"/>
                </a:cubicBezTo>
                <a:cubicBezTo>
                  <a:pt x="11488" y="2735"/>
                  <a:pt x="11516" y="2700"/>
                  <a:pt x="11531" y="2658"/>
                </a:cubicBezTo>
                <a:cubicBezTo>
                  <a:pt x="11533" y="2650"/>
                  <a:pt x="11528" y="2643"/>
                  <a:pt x="11520" y="2641"/>
                </a:cubicBezTo>
                <a:close/>
                <a:moveTo>
                  <a:pt x="12661" y="2691"/>
                </a:moveTo>
                <a:cubicBezTo>
                  <a:pt x="12661" y="2711"/>
                  <a:pt x="12661" y="2730"/>
                  <a:pt x="12661" y="2749"/>
                </a:cubicBezTo>
                <a:cubicBezTo>
                  <a:pt x="12603" y="2782"/>
                  <a:pt x="12549" y="2818"/>
                  <a:pt x="12497" y="2859"/>
                </a:cubicBezTo>
                <a:lnTo>
                  <a:pt x="12497" y="2860"/>
                </a:lnTo>
                <a:cubicBezTo>
                  <a:pt x="12462" y="2885"/>
                  <a:pt x="12426" y="2909"/>
                  <a:pt x="12390" y="2933"/>
                </a:cubicBezTo>
                <a:cubicBezTo>
                  <a:pt x="12370" y="2949"/>
                  <a:pt x="12349" y="2962"/>
                  <a:pt x="12326" y="2973"/>
                </a:cubicBezTo>
                <a:cubicBezTo>
                  <a:pt x="12329" y="2943"/>
                  <a:pt x="12331" y="2912"/>
                  <a:pt x="12332" y="2885"/>
                </a:cubicBezTo>
                <a:cubicBezTo>
                  <a:pt x="12447" y="2829"/>
                  <a:pt x="12557" y="2765"/>
                  <a:pt x="12661" y="2691"/>
                </a:cubicBezTo>
                <a:close/>
                <a:moveTo>
                  <a:pt x="12661" y="2783"/>
                </a:moveTo>
                <a:cubicBezTo>
                  <a:pt x="12660" y="2829"/>
                  <a:pt x="12661" y="2876"/>
                  <a:pt x="12659" y="2923"/>
                </a:cubicBezTo>
                <a:cubicBezTo>
                  <a:pt x="12659" y="2923"/>
                  <a:pt x="12657" y="2923"/>
                  <a:pt x="12656" y="2924"/>
                </a:cubicBezTo>
                <a:cubicBezTo>
                  <a:pt x="12550" y="2993"/>
                  <a:pt x="12427" y="3032"/>
                  <a:pt x="12316" y="3090"/>
                </a:cubicBezTo>
                <a:cubicBezTo>
                  <a:pt x="12319" y="3060"/>
                  <a:pt x="12322" y="3030"/>
                  <a:pt x="12325" y="3000"/>
                </a:cubicBezTo>
                <a:cubicBezTo>
                  <a:pt x="12365" y="3002"/>
                  <a:pt x="12428" y="2942"/>
                  <a:pt x="12455" y="2924"/>
                </a:cubicBezTo>
                <a:cubicBezTo>
                  <a:pt x="12522" y="2878"/>
                  <a:pt x="12588" y="2823"/>
                  <a:pt x="12661" y="2783"/>
                </a:cubicBezTo>
                <a:close/>
                <a:moveTo>
                  <a:pt x="10389" y="2874"/>
                </a:moveTo>
                <a:cubicBezTo>
                  <a:pt x="10384" y="2877"/>
                  <a:pt x="10381" y="2882"/>
                  <a:pt x="10381" y="2888"/>
                </a:cubicBezTo>
                <a:cubicBezTo>
                  <a:pt x="10384" y="2902"/>
                  <a:pt x="10395" y="2908"/>
                  <a:pt x="10409" y="2908"/>
                </a:cubicBezTo>
                <a:cubicBezTo>
                  <a:pt x="10428" y="2908"/>
                  <a:pt x="10431" y="2879"/>
                  <a:pt x="10412" y="2879"/>
                </a:cubicBezTo>
                <a:lnTo>
                  <a:pt x="10407" y="2879"/>
                </a:lnTo>
                <a:cubicBezTo>
                  <a:pt x="10403" y="2872"/>
                  <a:pt x="10395" y="2870"/>
                  <a:pt x="10389" y="2874"/>
                </a:cubicBezTo>
                <a:close/>
                <a:moveTo>
                  <a:pt x="10751" y="2879"/>
                </a:moveTo>
                <a:cubicBezTo>
                  <a:pt x="10718" y="2880"/>
                  <a:pt x="10687" y="2894"/>
                  <a:pt x="10665" y="2918"/>
                </a:cubicBezTo>
                <a:cubicBezTo>
                  <a:pt x="10652" y="2931"/>
                  <a:pt x="10670" y="2954"/>
                  <a:pt x="10683" y="2941"/>
                </a:cubicBezTo>
                <a:cubicBezTo>
                  <a:pt x="10700" y="2922"/>
                  <a:pt x="10724" y="2909"/>
                  <a:pt x="10749" y="2906"/>
                </a:cubicBezTo>
                <a:cubicBezTo>
                  <a:pt x="10767" y="2906"/>
                  <a:pt x="10769" y="2878"/>
                  <a:pt x="10751" y="2879"/>
                </a:cubicBezTo>
                <a:close/>
                <a:moveTo>
                  <a:pt x="11056" y="2894"/>
                </a:moveTo>
                <a:cubicBezTo>
                  <a:pt x="11039" y="2886"/>
                  <a:pt x="11030" y="2912"/>
                  <a:pt x="11045" y="2920"/>
                </a:cubicBezTo>
                <a:cubicBezTo>
                  <a:pt x="11060" y="2925"/>
                  <a:pt x="11075" y="2932"/>
                  <a:pt x="11088" y="2941"/>
                </a:cubicBezTo>
                <a:cubicBezTo>
                  <a:pt x="11102" y="2953"/>
                  <a:pt x="11117" y="2930"/>
                  <a:pt x="11103" y="2918"/>
                </a:cubicBezTo>
                <a:cubicBezTo>
                  <a:pt x="11088" y="2908"/>
                  <a:pt x="11073" y="2900"/>
                  <a:pt x="11056" y="2894"/>
                </a:cubicBezTo>
                <a:close/>
                <a:moveTo>
                  <a:pt x="4379" y="2926"/>
                </a:moveTo>
                <a:cubicBezTo>
                  <a:pt x="4334" y="2922"/>
                  <a:pt x="4291" y="2974"/>
                  <a:pt x="4326" y="3019"/>
                </a:cubicBezTo>
                <a:cubicBezTo>
                  <a:pt x="4337" y="3032"/>
                  <a:pt x="4356" y="3014"/>
                  <a:pt x="4346" y="3000"/>
                </a:cubicBezTo>
                <a:cubicBezTo>
                  <a:pt x="4322" y="2970"/>
                  <a:pt x="4379" y="2932"/>
                  <a:pt x="4401" y="2971"/>
                </a:cubicBezTo>
                <a:cubicBezTo>
                  <a:pt x="4411" y="2991"/>
                  <a:pt x="4390" y="3024"/>
                  <a:pt x="4381" y="3040"/>
                </a:cubicBezTo>
                <a:cubicBezTo>
                  <a:pt x="4365" y="3065"/>
                  <a:pt x="4350" y="3090"/>
                  <a:pt x="4336" y="3116"/>
                </a:cubicBezTo>
                <a:lnTo>
                  <a:pt x="4292" y="3131"/>
                </a:lnTo>
                <a:cubicBezTo>
                  <a:pt x="4274" y="3138"/>
                  <a:pt x="4287" y="3163"/>
                  <a:pt x="4304" y="3157"/>
                </a:cubicBezTo>
                <a:lnTo>
                  <a:pt x="4330" y="3149"/>
                </a:lnTo>
                <a:cubicBezTo>
                  <a:pt x="4334" y="3160"/>
                  <a:pt x="4353" y="3163"/>
                  <a:pt x="4356" y="3149"/>
                </a:cubicBezTo>
                <a:cubicBezTo>
                  <a:pt x="4357" y="3146"/>
                  <a:pt x="4358" y="3142"/>
                  <a:pt x="4359" y="3139"/>
                </a:cubicBezTo>
                <a:cubicBezTo>
                  <a:pt x="4391" y="3128"/>
                  <a:pt x="4425" y="3118"/>
                  <a:pt x="4456" y="3105"/>
                </a:cubicBezTo>
                <a:cubicBezTo>
                  <a:pt x="4472" y="3098"/>
                  <a:pt x="4459" y="3072"/>
                  <a:pt x="4442" y="3079"/>
                </a:cubicBezTo>
                <a:cubicBezTo>
                  <a:pt x="4425" y="3087"/>
                  <a:pt x="4401" y="3095"/>
                  <a:pt x="4379" y="3102"/>
                </a:cubicBezTo>
                <a:cubicBezTo>
                  <a:pt x="4409" y="3053"/>
                  <a:pt x="4456" y="2994"/>
                  <a:pt x="4422" y="2950"/>
                </a:cubicBezTo>
                <a:cubicBezTo>
                  <a:pt x="4410" y="2934"/>
                  <a:pt x="4394" y="2927"/>
                  <a:pt x="4379" y="2926"/>
                </a:cubicBezTo>
                <a:close/>
                <a:moveTo>
                  <a:pt x="12658" y="2958"/>
                </a:moveTo>
                <a:lnTo>
                  <a:pt x="12655" y="3040"/>
                </a:lnTo>
                <a:cubicBezTo>
                  <a:pt x="12538" y="3100"/>
                  <a:pt x="12428" y="3169"/>
                  <a:pt x="12302" y="3209"/>
                </a:cubicBezTo>
                <a:cubicBezTo>
                  <a:pt x="12306" y="3181"/>
                  <a:pt x="12308" y="3154"/>
                  <a:pt x="12311" y="3127"/>
                </a:cubicBezTo>
                <a:cubicBezTo>
                  <a:pt x="12427" y="3076"/>
                  <a:pt x="12554" y="3028"/>
                  <a:pt x="12658" y="2958"/>
                </a:cubicBezTo>
                <a:close/>
                <a:moveTo>
                  <a:pt x="4972" y="3064"/>
                </a:moveTo>
                <a:cubicBezTo>
                  <a:pt x="4868" y="3081"/>
                  <a:pt x="4767" y="3245"/>
                  <a:pt x="4824" y="3344"/>
                </a:cubicBezTo>
                <a:cubicBezTo>
                  <a:pt x="4877" y="3440"/>
                  <a:pt x="5026" y="3456"/>
                  <a:pt x="5115" y="3397"/>
                </a:cubicBezTo>
                <a:cubicBezTo>
                  <a:pt x="5115" y="3403"/>
                  <a:pt x="5118" y="3410"/>
                  <a:pt x="5120" y="3416"/>
                </a:cubicBezTo>
                <a:cubicBezTo>
                  <a:pt x="5128" y="3441"/>
                  <a:pt x="5133" y="3467"/>
                  <a:pt x="5135" y="3493"/>
                </a:cubicBezTo>
                <a:cubicBezTo>
                  <a:pt x="5133" y="3549"/>
                  <a:pt x="5066" y="3583"/>
                  <a:pt x="5024" y="3595"/>
                </a:cubicBezTo>
                <a:cubicBezTo>
                  <a:pt x="4958" y="3614"/>
                  <a:pt x="4887" y="3607"/>
                  <a:pt x="4820" y="3609"/>
                </a:cubicBezTo>
                <a:cubicBezTo>
                  <a:pt x="4802" y="3609"/>
                  <a:pt x="4799" y="3639"/>
                  <a:pt x="4819" y="3639"/>
                </a:cubicBezTo>
                <a:cubicBezTo>
                  <a:pt x="4934" y="3643"/>
                  <a:pt x="5115" y="3652"/>
                  <a:pt x="5162" y="3518"/>
                </a:cubicBezTo>
                <a:cubicBezTo>
                  <a:pt x="5177" y="3476"/>
                  <a:pt x="5159" y="3424"/>
                  <a:pt x="5146" y="3376"/>
                </a:cubicBezTo>
                <a:cubicBezTo>
                  <a:pt x="5157" y="3365"/>
                  <a:pt x="5165" y="3352"/>
                  <a:pt x="5172" y="3338"/>
                </a:cubicBezTo>
                <a:cubicBezTo>
                  <a:pt x="5179" y="3323"/>
                  <a:pt x="5154" y="3310"/>
                  <a:pt x="5146" y="3324"/>
                </a:cubicBezTo>
                <a:cubicBezTo>
                  <a:pt x="5143" y="3329"/>
                  <a:pt x="5140" y="3334"/>
                  <a:pt x="5137" y="3338"/>
                </a:cubicBezTo>
                <a:cubicBezTo>
                  <a:pt x="5137" y="3334"/>
                  <a:pt x="5135" y="3329"/>
                  <a:pt x="5135" y="3324"/>
                </a:cubicBezTo>
                <a:cubicBezTo>
                  <a:pt x="5132" y="3256"/>
                  <a:pt x="5123" y="3189"/>
                  <a:pt x="5120" y="3121"/>
                </a:cubicBezTo>
                <a:cubicBezTo>
                  <a:pt x="5120" y="3105"/>
                  <a:pt x="5092" y="3106"/>
                  <a:pt x="5092" y="3121"/>
                </a:cubicBezTo>
                <a:cubicBezTo>
                  <a:pt x="5091" y="3203"/>
                  <a:pt x="5095" y="3285"/>
                  <a:pt x="5108" y="3367"/>
                </a:cubicBezTo>
                <a:cubicBezTo>
                  <a:pt x="5039" y="3415"/>
                  <a:pt x="4949" y="3413"/>
                  <a:pt x="4882" y="3364"/>
                </a:cubicBezTo>
                <a:cubicBezTo>
                  <a:pt x="4745" y="3267"/>
                  <a:pt x="4948" y="3009"/>
                  <a:pt x="5049" y="3122"/>
                </a:cubicBezTo>
                <a:cubicBezTo>
                  <a:pt x="5055" y="3127"/>
                  <a:pt x="5064" y="3127"/>
                  <a:pt x="5069" y="3122"/>
                </a:cubicBezTo>
                <a:cubicBezTo>
                  <a:pt x="5074" y="3117"/>
                  <a:pt x="5075" y="3111"/>
                  <a:pt x="5071" y="3105"/>
                </a:cubicBezTo>
                <a:cubicBezTo>
                  <a:pt x="5041" y="3070"/>
                  <a:pt x="5006" y="3059"/>
                  <a:pt x="4972" y="3064"/>
                </a:cubicBezTo>
                <a:close/>
                <a:moveTo>
                  <a:pt x="12653" y="3075"/>
                </a:moveTo>
                <a:cubicBezTo>
                  <a:pt x="12651" y="3108"/>
                  <a:pt x="12650" y="3141"/>
                  <a:pt x="12648" y="3175"/>
                </a:cubicBezTo>
                <a:lnTo>
                  <a:pt x="12648" y="3177"/>
                </a:lnTo>
                <a:cubicBezTo>
                  <a:pt x="12533" y="3242"/>
                  <a:pt x="12410" y="3295"/>
                  <a:pt x="12284" y="3335"/>
                </a:cubicBezTo>
                <a:cubicBezTo>
                  <a:pt x="12288" y="3305"/>
                  <a:pt x="12293" y="3272"/>
                  <a:pt x="12297" y="3241"/>
                </a:cubicBezTo>
                <a:cubicBezTo>
                  <a:pt x="12424" y="3207"/>
                  <a:pt x="12538" y="3138"/>
                  <a:pt x="12653" y="3075"/>
                </a:cubicBezTo>
                <a:close/>
                <a:moveTo>
                  <a:pt x="3758" y="3095"/>
                </a:moveTo>
                <a:cubicBezTo>
                  <a:pt x="3754" y="3094"/>
                  <a:pt x="3750" y="3095"/>
                  <a:pt x="3747" y="3098"/>
                </a:cubicBezTo>
                <a:cubicBezTo>
                  <a:pt x="3724" y="3119"/>
                  <a:pt x="3703" y="3142"/>
                  <a:pt x="3685" y="3168"/>
                </a:cubicBezTo>
                <a:cubicBezTo>
                  <a:pt x="3682" y="3175"/>
                  <a:pt x="3686" y="3183"/>
                  <a:pt x="3694" y="3186"/>
                </a:cubicBezTo>
                <a:cubicBezTo>
                  <a:pt x="3698" y="3187"/>
                  <a:pt x="3704" y="3186"/>
                  <a:pt x="3707" y="3183"/>
                </a:cubicBezTo>
                <a:lnTo>
                  <a:pt x="3709" y="3183"/>
                </a:lnTo>
                <a:cubicBezTo>
                  <a:pt x="3719" y="3169"/>
                  <a:pt x="3729" y="3157"/>
                  <a:pt x="3741" y="3145"/>
                </a:cubicBezTo>
                <a:cubicBezTo>
                  <a:pt x="3743" y="3171"/>
                  <a:pt x="3749" y="3197"/>
                  <a:pt x="3750" y="3222"/>
                </a:cubicBezTo>
                <a:cubicBezTo>
                  <a:pt x="3750" y="3238"/>
                  <a:pt x="3778" y="3237"/>
                  <a:pt x="3778" y="3222"/>
                </a:cubicBezTo>
                <a:cubicBezTo>
                  <a:pt x="3778" y="3185"/>
                  <a:pt x="3764" y="3147"/>
                  <a:pt x="3772" y="3110"/>
                </a:cubicBezTo>
                <a:cubicBezTo>
                  <a:pt x="3772" y="3102"/>
                  <a:pt x="3766" y="3095"/>
                  <a:pt x="3758" y="3095"/>
                </a:cubicBezTo>
                <a:close/>
                <a:moveTo>
                  <a:pt x="4553" y="3198"/>
                </a:moveTo>
                <a:cubicBezTo>
                  <a:pt x="4552" y="3198"/>
                  <a:pt x="4552" y="3199"/>
                  <a:pt x="4552" y="3200"/>
                </a:cubicBezTo>
                <a:cubicBezTo>
                  <a:pt x="4546" y="3198"/>
                  <a:pt x="4540" y="3200"/>
                  <a:pt x="4536" y="3204"/>
                </a:cubicBezTo>
                <a:cubicBezTo>
                  <a:pt x="4449" y="3303"/>
                  <a:pt x="4326" y="3428"/>
                  <a:pt x="4300" y="3563"/>
                </a:cubicBezTo>
                <a:cubicBezTo>
                  <a:pt x="4299" y="3571"/>
                  <a:pt x="4305" y="3578"/>
                  <a:pt x="4312" y="3580"/>
                </a:cubicBezTo>
                <a:lnTo>
                  <a:pt x="4314" y="3580"/>
                </a:lnTo>
                <a:cubicBezTo>
                  <a:pt x="4400" y="3584"/>
                  <a:pt x="4485" y="3573"/>
                  <a:pt x="4567" y="3545"/>
                </a:cubicBezTo>
                <a:cubicBezTo>
                  <a:pt x="4573" y="3621"/>
                  <a:pt x="4589" y="3695"/>
                  <a:pt x="4616" y="3766"/>
                </a:cubicBezTo>
                <a:cubicBezTo>
                  <a:pt x="4623" y="3784"/>
                  <a:pt x="4652" y="3770"/>
                  <a:pt x="4645" y="3752"/>
                </a:cubicBezTo>
                <a:cubicBezTo>
                  <a:pt x="4619" y="3681"/>
                  <a:pt x="4603" y="3608"/>
                  <a:pt x="4599" y="3533"/>
                </a:cubicBezTo>
                <a:cubicBezTo>
                  <a:pt x="4627" y="3521"/>
                  <a:pt x="4654" y="3505"/>
                  <a:pt x="4678" y="3486"/>
                </a:cubicBezTo>
                <a:cubicBezTo>
                  <a:pt x="4694" y="3474"/>
                  <a:pt x="4674" y="3452"/>
                  <a:pt x="4659" y="3463"/>
                </a:cubicBezTo>
                <a:cubicBezTo>
                  <a:pt x="4639" y="3476"/>
                  <a:pt x="4618" y="3488"/>
                  <a:pt x="4596" y="3498"/>
                </a:cubicBezTo>
                <a:cubicBezTo>
                  <a:pt x="4594" y="3401"/>
                  <a:pt x="4585" y="3305"/>
                  <a:pt x="4569" y="3210"/>
                </a:cubicBezTo>
                <a:cubicBezTo>
                  <a:pt x="4567" y="3203"/>
                  <a:pt x="4561" y="3197"/>
                  <a:pt x="4553" y="3198"/>
                </a:cubicBezTo>
                <a:close/>
                <a:moveTo>
                  <a:pt x="12647" y="3213"/>
                </a:moveTo>
                <a:cubicBezTo>
                  <a:pt x="12645" y="3248"/>
                  <a:pt x="12642" y="3284"/>
                  <a:pt x="12641" y="3321"/>
                </a:cubicBezTo>
                <a:cubicBezTo>
                  <a:pt x="12530" y="3369"/>
                  <a:pt x="12420" y="3444"/>
                  <a:pt x="12300" y="3460"/>
                </a:cubicBezTo>
                <a:lnTo>
                  <a:pt x="12297" y="3460"/>
                </a:lnTo>
                <a:cubicBezTo>
                  <a:pt x="12290" y="3451"/>
                  <a:pt x="12278" y="3447"/>
                  <a:pt x="12267" y="3449"/>
                </a:cubicBezTo>
                <a:lnTo>
                  <a:pt x="12264" y="3448"/>
                </a:lnTo>
                <a:cubicBezTo>
                  <a:pt x="12269" y="3421"/>
                  <a:pt x="12273" y="3395"/>
                  <a:pt x="12277" y="3368"/>
                </a:cubicBezTo>
                <a:cubicBezTo>
                  <a:pt x="12406" y="3331"/>
                  <a:pt x="12531" y="3279"/>
                  <a:pt x="12647" y="3213"/>
                </a:cubicBezTo>
                <a:close/>
                <a:moveTo>
                  <a:pt x="10180" y="3230"/>
                </a:moveTo>
                <a:cubicBezTo>
                  <a:pt x="10164" y="3229"/>
                  <a:pt x="10149" y="3232"/>
                  <a:pt x="10135" y="3239"/>
                </a:cubicBezTo>
                <a:cubicBezTo>
                  <a:pt x="10128" y="3242"/>
                  <a:pt x="10124" y="3251"/>
                  <a:pt x="10128" y="3257"/>
                </a:cubicBezTo>
                <a:cubicBezTo>
                  <a:pt x="10131" y="3264"/>
                  <a:pt x="10141" y="3267"/>
                  <a:pt x="10148" y="3264"/>
                </a:cubicBezTo>
                <a:cubicBezTo>
                  <a:pt x="10157" y="3259"/>
                  <a:pt x="10166" y="3257"/>
                  <a:pt x="10177" y="3257"/>
                </a:cubicBezTo>
                <a:cubicBezTo>
                  <a:pt x="10195" y="3258"/>
                  <a:pt x="10198" y="3232"/>
                  <a:pt x="10180" y="3232"/>
                </a:cubicBezTo>
                <a:lnTo>
                  <a:pt x="10180" y="3230"/>
                </a:lnTo>
                <a:close/>
                <a:moveTo>
                  <a:pt x="4543" y="3241"/>
                </a:moveTo>
                <a:lnTo>
                  <a:pt x="4546" y="3241"/>
                </a:lnTo>
                <a:cubicBezTo>
                  <a:pt x="4557" y="3331"/>
                  <a:pt x="4557" y="3422"/>
                  <a:pt x="4564" y="3512"/>
                </a:cubicBezTo>
                <a:cubicBezTo>
                  <a:pt x="4490" y="3539"/>
                  <a:pt x="4412" y="3551"/>
                  <a:pt x="4333" y="3550"/>
                </a:cubicBezTo>
                <a:cubicBezTo>
                  <a:pt x="4364" y="3428"/>
                  <a:pt x="4473" y="3343"/>
                  <a:pt x="4543" y="3241"/>
                </a:cubicBezTo>
                <a:close/>
                <a:moveTo>
                  <a:pt x="10914" y="3250"/>
                </a:moveTo>
                <a:cubicBezTo>
                  <a:pt x="10889" y="3277"/>
                  <a:pt x="10856" y="3294"/>
                  <a:pt x="10819" y="3299"/>
                </a:cubicBezTo>
                <a:cubicBezTo>
                  <a:pt x="10801" y="3299"/>
                  <a:pt x="10798" y="3329"/>
                  <a:pt x="10816" y="3327"/>
                </a:cubicBezTo>
                <a:cubicBezTo>
                  <a:pt x="10861" y="3325"/>
                  <a:pt x="10902" y="3304"/>
                  <a:pt x="10932" y="3271"/>
                </a:cubicBezTo>
                <a:cubicBezTo>
                  <a:pt x="10945" y="3258"/>
                  <a:pt x="10928" y="3237"/>
                  <a:pt x="10914" y="3250"/>
                </a:cubicBezTo>
                <a:close/>
                <a:moveTo>
                  <a:pt x="12641" y="3356"/>
                </a:moveTo>
                <a:cubicBezTo>
                  <a:pt x="12640" y="3378"/>
                  <a:pt x="12638" y="3400"/>
                  <a:pt x="12638" y="3422"/>
                </a:cubicBezTo>
                <a:lnTo>
                  <a:pt x="12638" y="3423"/>
                </a:lnTo>
                <a:cubicBezTo>
                  <a:pt x="12587" y="3451"/>
                  <a:pt x="12536" y="3477"/>
                  <a:pt x="12484" y="3502"/>
                </a:cubicBezTo>
                <a:cubicBezTo>
                  <a:pt x="12481" y="3504"/>
                  <a:pt x="12479" y="3506"/>
                  <a:pt x="12477" y="3508"/>
                </a:cubicBezTo>
                <a:cubicBezTo>
                  <a:pt x="12437" y="3499"/>
                  <a:pt x="12396" y="3489"/>
                  <a:pt x="12355" y="3478"/>
                </a:cubicBezTo>
                <a:cubicBezTo>
                  <a:pt x="12392" y="3467"/>
                  <a:pt x="12428" y="3453"/>
                  <a:pt x="12462" y="3437"/>
                </a:cubicBezTo>
                <a:cubicBezTo>
                  <a:pt x="12522" y="3411"/>
                  <a:pt x="12583" y="3384"/>
                  <a:pt x="12641" y="3356"/>
                </a:cubicBezTo>
                <a:close/>
                <a:moveTo>
                  <a:pt x="3863" y="3381"/>
                </a:moveTo>
                <a:cubicBezTo>
                  <a:pt x="3672" y="3384"/>
                  <a:pt x="3560" y="3813"/>
                  <a:pt x="3779" y="3820"/>
                </a:cubicBezTo>
                <a:cubicBezTo>
                  <a:pt x="3798" y="3820"/>
                  <a:pt x="3802" y="3790"/>
                  <a:pt x="3782" y="3790"/>
                </a:cubicBezTo>
                <a:cubicBezTo>
                  <a:pt x="3604" y="3781"/>
                  <a:pt x="3709" y="3388"/>
                  <a:pt x="3894" y="3414"/>
                </a:cubicBezTo>
                <a:cubicBezTo>
                  <a:pt x="3962" y="3428"/>
                  <a:pt x="4018" y="3478"/>
                  <a:pt x="4037" y="3545"/>
                </a:cubicBezTo>
                <a:cubicBezTo>
                  <a:pt x="4055" y="3609"/>
                  <a:pt x="4017" y="3678"/>
                  <a:pt x="3984" y="3731"/>
                </a:cubicBezTo>
                <a:cubicBezTo>
                  <a:pt x="3918" y="3831"/>
                  <a:pt x="3822" y="3913"/>
                  <a:pt x="3730" y="3988"/>
                </a:cubicBezTo>
                <a:lnTo>
                  <a:pt x="3733" y="3988"/>
                </a:lnTo>
                <a:cubicBezTo>
                  <a:pt x="3727" y="3994"/>
                  <a:pt x="3726" y="4003"/>
                  <a:pt x="3732" y="4009"/>
                </a:cubicBezTo>
                <a:cubicBezTo>
                  <a:pt x="3736" y="4014"/>
                  <a:pt x="3744" y="4016"/>
                  <a:pt x="3750" y="4014"/>
                </a:cubicBezTo>
                <a:cubicBezTo>
                  <a:pt x="3877" y="3948"/>
                  <a:pt x="3997" y="3862"/>
                  <a:pt x="4136" y="3825"/>
                </a:cubicBezTo>
                <a:cubicBezTo>
                  <a:pt x="4154" y="3820"/>
                  <a:pt x="4150" y="3793"/>
                  <a:pt x="4132" y="3798"/>
                </a:cubicBezTo>
                <a:cubicBezTo>
                  <a:pt x="4038" y="3825"/>
                  <a:pt x="3948" y="3865"/>
                  <a:pt x="3865" y="3916"/>
                </a:cubicBezTo>
                <a:cubicBezTo>
                  <a:pt x="3949" y="3839"/>
                  <a:pt x="4025" y="3751"/>
                  <a:pt x="4060" y="3645"/>
                </a:cubicBezTo>
                <a:cubicBezTo>
                  <a:pt x="4093" y="3536"/>
                  <a:pt x="4031" y="3422"/>
                  <a:pt x="3921" y="3390"/>
                </a:cubicBezTo>
                <a:cubicBezTo>
                  <a:pt x="3902" y="3384"/>
                  <a:pt x="3883" y="3381"/>
                  <a:pt x="3863" y="3381"/>
                </a:cubicBezTo>
                <a:close/>
                <a:moveTo>
                  <a:pt x="10421" y="3385"/>
                </a:moveTo>
                <a:cubicBezTo>
                  <a:pt x="10415" y="3381"/>
                  <a:pt x="10405" y="3380"/>
                  <a:pt x="10399" y="3387"/>
                </a:cubicBezTo>
                <a:cubicBezTo>
                  <a:pt x="10389" y="3398"/>
                  <a:pt x="10389" y="3416"/>
                  <a:pt x="10399" y="3428"/>
                </a:cubicBezTo>
                <a:cubicBezTo>
                  <a:pt x="10412" y="3442"/>
                  <a:pt x="10434" y="3422"/>
                  <a:pt x="10422" y="3408"/>
                </a:cubicBezTo>
                <a:lnTo>
                  <a:pt x="10422" y="3403"/>
                </a:lnTo>
                <a:cubicBezTo>
                  <a:pt x="10429" y="3396"/>
                  <a:pt x="10427" y="3389"/>
                  <a:pt x="10421" y="3385"/>
                </a:cubicBezTo>
                <a:close/>
                <a:moveTo>
                  <a:pt x="9886" y="3434"/>
                </a:moveTo>
                <a:cubicBezTo>
                  <a:pt x="9844" y="3431"/>
                  <a:pt x="9805" y="3455"/>
                  <a:pt x="9789" y="3493"/>
                </a:cubicBezTo>
                <a:cubicBezTo>
                  <a:pt x="9782" y="3510"/>
                  <a:pt x="9809" y="3519"/>
                  <a:pt x="9816" y="3502"/>
                </a:cubicBezTo>
                <a:cubicBezTo>
                  <a:pt x="9828" y="3475"/>
                  <a:pt x="9854" y="3459"/>
                  <a:pt x="9883" y="3460"/>
                </a:cubicBezTo>
                <a:cubicBezTo>
                  <a:pt x="9900" y="3461"/>
                  <a:pt x="9904" y="3434"/>
                  <a:pt x="9886" y="3434"/>
                </a:cubicBezTo>
                <a:close/>
                <a:moveTo>
                  <a:pt x="12638" y="3458"/>
                </a:moveTo>
                <a:cubicBezTo>
                  <a:pt x="12638" y="3487"/>
                  <a:pt x="12638" y="3515"/>
                  <a:pt x="12638" y="3543"/>
                </a:cubicBezTo>
                <a:cubicBezTo>
                  <a:pt x="12638" y="3546"/>
                  <a:pt x="12638" y="3548"/>
                  <a:pt x="12639" y="3551"/>
                </a:cubicBezTo>
                <a:cubicBezTo>
                  <a:pt x="12599" y="3537"/>
                  <a:pt x="12560" y="3527"/>
                  <a:pt x="12520" y="3518"/>
                </a:cubicBezTo>
                <a:cubicBezTo>
                  <a:pt x="12561" y="3500"/>
                  <a:pt x="12600" y="3481"/>
                  <a:pt x="12638" y="3458"/>
                </a:cubicBezTo>
                <a:close/>
                <a:moveTo>
                  <a:pt x="10552" y="3540"/>
                </a:moveTo>
                <a:cubicBezTo>
                  <a:pt x="10538" y="3553"/>
                  <a:pt x="10522" y="3564"/>
                  <a:pt x="10503" y="3569"/>
                </a:cubicBezTo>
                <a:cubicBezTo>
                  <a:pt x="10489" y="3575"/>
                  <a:pt x="10497" y="3599"/>
                  <a:pt x="10512" y="3595"/>
                </a:cubicBezTo>
                <a:cubicBezTo>
                  <a:pt x="10535" y="3589"/>
                  <a:pt x="10555" y="3579"/>
                  <a:pt x="10572" y="3563"/>
                </a:cubicBezTo>
                <a:cubicBezTo>
                  <a:pt x="10585" y="3551"/>
                  <a:pt x="10566" y="3529"/>
                  <a:pt x="10552" y="3542"/>
                </a:cubicBezTo>
                <a:lnTo>
                  <a:pt x="10552" y="3540"/>
                </a:lnTo>
                <a:close/>
                <a:moveTo>
                  <a:pt x="9056" y="3594"/>
                </a:moveTo>
                <a:cubicBezTo>
                  <a:pt x="9079" y="3611"/>
                  <a:pt x="9103" y="3627"/>
                  <a:pt x="9128" y="3642"/>
                </a:cubicBezTo>
                <a:cubicBezTo>
                  <a:pt x="9119" y="3650"/>
                  <a:pt x="9111" y="3659"/>
                  <a:pt x="9103" y="3667"/>
                </a:cubicBezTo>
                <a:cubicBezTo>
                  <a:pt x="9089" y="3680"/>
                  <a:pt x="9073" y="3694"/>
                  <a:pt x="9060" y="3708"/>
                </a:cubicBezTo>
                <a:cubicBezTo>
                  <a:pt x="9058" y="3671"/>
                  <a:pt x="9058" y="3633"/>
                  <a:pt x="9056" y="3595"/>
                </a:cubicBezTo>
                <a:lnTo>
                  <a:pt x="9056" y="3594"/>
                </a:lnTo>
                <a:close/>
                <a:moveTo>
                  <a:pt x="9157" y="3659"/>
                </a:moveTo>
                <a:cubicBezTo>
                  <a:pt x="9177" y="3671"/>
                  <a:pt x="9197" y="3682"/>
                  <a:pt x="9218" y="3693"/>
                </a:cubicBezTo>
                <a:cubicBezTo>
                  <a:pt x="9171" y="3743"/>
                  <a:pt x="9116" y="3782"/>
                  <a:pt x="9067" y="3828"/>
                </a:cubicBezTo>
                <a:cubicBezTo>
                  <a:pt x="9065" y="3802"/>
                  <a:pt x="9063" y="3774"/>
                  <a:pt x="9062" y="3747"/>
                </a:cubicBezTo>
                <a:lnTo>
                  <a:pt x="9062" y="3746"/>
                </a:lnTo>
                <a:cubicBezTo>
                  <a:pt x="9063" y="3746"/>
                  <a:pt x="9064" y="3745"/>
                  <a:pt x="9065" y="3744"/>
                </a:cubicBezTo>
                <a:cubicBezTo>
                  <a:pt x="9084" y="3728"/>
                  <a:pt x="9099" y="3711"/>
                  <a:pt x="9117" y="3694"/>
                </a:cubicBezTo>
                <a:cubicBezTo>
                  <a:pt x="9130" y="3682"/>
                  <a:pt x="9144" y="3670"/>
                  <a:pt x="9157" y="3659"/>
                </a:cubicBezTo>
                <a:close/>
                <a:moveTo>
                  <a:pt x="10259" y="3659"/>
                </a:moveTo>
                <a:cubicBezTo>
                  <a:pt x="10252" y="3657"/>
                  <a:pt x="10244" y="3658"/>
                  <a:pt x="10241" y="3667"/>
                </a:cubicBezTo>
                <a:lnTo>
                  <a:pt x="10241" y="3668"/>
                </a:lnTo>
                <a:cubicBezTo>
                  <a:pt x="10221" y="3712"/>
                  <a:pt x="10188" y="3749"/>
                  <a:pt x="10166" y="3791"/>
                </a:cubicBezTo>
                <a:cubicBezTo>
                  <a:pt x="10157" y="3808"/>
                  <a:pt x="10182" y="3825"/>
                  <a:pt x="10190" y="3808"/>
                </a:cubicBezTo>
                <a:cubicBezTo>
                  <a:pt x="10219" y="3766"/>
                  <a:pt x="10244" y="3722"/>
                  <a:pt x="10267" y="3677"/>
                </a:cubicBezTo>
                <a:cubicBezTo>
                  <a:pt x="10270" y="3668"/>
                  <a:pt x="10266" y="3662"/>
                  <a:pt x="10259" y="3659"/>
                </a:cubicBezTo>
                <a:close/>
                <a:moveTo>
                  <a:pt x="9245" y="3705"/>
                </a:moveTo>
                <a:cubicBezTo>
                  <a:pt x="9271" y="3717"/>
                  <a:pt x="9298" y="3730"/>
                  <a:pt x="9325" y="3741"/>
                </a:cubicBezTo>
                <a:cubicBezTo>
                  <a:pt x="9250" y="3821"/>
                  <a:pt x="9152" y="3875"/>
                  <a:pt x="9071" y="3947"/>
                </a:cubicBezTo>
                <a:cubicBezTo>
                  <a:pt x="9070" y="3922"/>
                  <a:pt x="9070" y="3896"/>
                  <a:pt x="9068" y="3869"/>
                </a:cubicBezTo>
                <a:lnTo>
                  <a:pt x="9068" y="3866"/>
                </a:lnTo>
                <a:cubicBezTo>
                  <a:pt x="9126" y="3812"/>
                  <a:pt x="9196" y="3767"/>
                  <a:pt x="9245" y="3705"/>
                </a:cubicBezTo>
                <a:close/>
                <a:moveTo>
                  <a:pt x="9352" y="3752"/>
                </a:moveTo>
                <a:lnTo>
                  <a:pt x="9448" y="3791"/>
                </a:lnTo>
                <a:cubicBezTo>
                  <a:pt x="9321" y="3881"/>
                  <a:pt x="9206" y="3989"/>
                  <a:pt x="9077" y="4077"/>
                </a:cubicBezTo>
                <a:cubicBezTo>
                  <a:pt x="9076" y="4050"/>
                  <a:pt x="9076" y="4018"/>
                  <a:pt x="9074" y="3988"/>
                </a:cubicBezTo>
                <a:lnTo>
                  <a:pt x="9074" y="3986"/>
                </a:lnTo>
                <a:cubicBezTo>
                  <a:pt x="9163" y="3903"/>
                  <a:pt x="9275" y="3846"/>
                  <a:pt x="9352" y="3752"/>
                </a:cubicBezTo>
                <a:close/>
                <a:moveTo>
                  <a:pt x="9480" y="3805"/>
                </a:moveTo>
                <a:cubicBezTo>
                  <a:pt x="9510" y="3818"/>
                  <a:pt x="9542" y="3830"/>
                  <a:pt x="9572" y="3843"/>
                </a:cubicBezTo>
                <a:cubicBezTo>
                  <a:pt x="9400" y="3956"/>
                  <a:pt x="9255" y="4106"/>
                  <a:pt x="9082" y="4217"/>
                </a:cubicBezTo>
                <a:cubicBezTo>
                  <a:pt x="9081" y="4184"/>
                  <a:pt x="9080" y="4149"/>
                  <a:pt x="9079" y="4114"/>
                </a:cubicBezTo>
                <a:lnTo>
                  <a:pt x="9079" y="4111"/>
                </a:lnTo>
                <a:cubicBezTo>
                  <a:pt x="9221" y="4025"/>
                  <a:pt x="9342" y="3907"/>
                  <a:pt x="9476" y="3808"/>
                </a:cubicBezTo>
                <a:cubicBezTo>
                  <a:pt x="9477" y="3807"/>
                  <a:pt x="9479" y="3807"/>
                  <a:pt x="9480" y="3805"/>
                </a:cubicBezTo>
                <a:close/>
                <a:moveTo>
                  <a:pt x="5230" y="3820"/>
                </a:moveTo>
                <a:cubicBezTo>
                  <a:pt x="5117" y="3830"/>
                  <a:pt x="5004" y="3848"/>
                  <a:pt x="4891" y="3860"/>
                </a:cubicBezTo>
                <a:cubicBezTo>
                  <a:pt x="4871" y="3861"/>
                  <a:pt x="4875" y="3887"/>
                  <a:pt x="4894" y="3886"/>
                </a:cubicBezTo>
                <a:lnTo>
                  <a:pt x="4897" y="3886"/>
                </a:lnTo>
                <a:cubicBezTo>
                  <a:pt x="4992" y="3878"/>
                  <a:pt x="5087" y="3864"/>
                  <a:pt x="5182" y="3855"/>
                </a:cubicBezTo>
                <a:cubicBezTo>
                  <a:pt x="5120" y="3903"/>
                  <a:pt x="5054" y="3947"/>
                  <a:pt x="4985" y="3986"/>
                </a:cubicBezTo>
                <a:cubicBezTo>
                  <a:pt x="4978" y="3990"/>
                  <a:pt x="4976" y="4000"/>
                  <a:pt x="4979" y="4007"/>
                </a:cubicBezTo>
                <a:cubicBezTo>
                  <a:pt x="4983" y="4015"/>
                  <a:pt x="4991" y="4019"/>
                  <a:pt x="4999" y="4015"/>
                </a:cubicBezTo>
                <a:cubicBezTo>
                  <a:pt x="5068" y="3991"/>
                  <a:pt x="5247" y="3979"/>
                  <a:pt x="5240" y="4091"/>
                </a:cubicBezTo>
                <a:cubicBezTo>
                  <a:pt x="5233" y="4227"/>
                  <a:pt x="5008" y="4271"/>
                  <a:pt x="4929" y="4178"/>
                </a:cubicBezTo>
                <a:cubicBezTo>
                  <a:pt x="4916" y="4163"/>
                  <a:pt x="4895" y="4182"/>
                  <a:pt x="4906" y="4198"/>
                </a:cubicBezTo>
                <a:cubicBezTo>
                  <a:pt x="4996" y="4329"/>
                  <a:pt x="5228" y="4244"/>
                  <a:pt x="5266" y="4111"/>
                </a:cubicBezTo>
                <a:cubicBezTo>
                  <a:pt x="5301" y="3994"/>
                  <a:pt x="5170" y="3966"/>
                  <a:pt x="5068" y="3972"/>
                </a:cubicBezTo>
                <a:cubicBezTo>
                  <a:pt x="5128" y="3934"/>
                  <a:pt x="5186" y="3891"/>
                  <a:pt x="5242" y="3846"/>
                </a:cubicBezTo>
                <a:cubicBezTo>
                  <a:pt x="5254" y="3836"/>
                  <a:pt x="5242" y="3819"/>
                  <a:pt x="5230" y="3820"/>
                </a:cubicBezTo>
                <a:close/>
                <a:moveTo>
                  <a:pt x="9604" y="3858"/>
                </a:moveTo>
                <a:cubicBezTo>
                  <a:pt x="9615" y="3863"/>
                  <a:pt x="9626" y="3867"/>
                  <a:pt x="9636" y="3872"/>
                </a:cubicBezTo>
                <a:lnTo>
                  <a:pt x="9722" y="3913"/>
                </a:lnTo>
                <a:cubicBezTo>
                  <a:pt x="9562" y="4093"/>
                  <a:pt x="9323" y="4174"/>
                  <a:pt x="9143" y="4330"/>
                </a:cubicBezTo>
                <a:lnTo>
                  <a:pt x="9083" y="4312"/>
                </a:lnTo>
                <a:cubicBezTo>
                  <a:pt x="9083" y="4292"/>
                  <a:pt x="9083" y="4272"/>
                  <a:pt x="9083" y="4252"/>
                </a:cubicBezTo>
                <a:cubicBezTo>
                  <a:pt x="9271" y="4143"/>
                  <a:pt x="9425" y="3981"/>
                  <a:pt x="9604" y="3858"/>
                </a:cubicBezTo>
                <a:close/>
                <a:moveTo>
                  <a:pt x="3449" y="3912"/>
                </a:moveTo>
                <a:cubicBezTo>
                  <a:pt x="3443" y="3907"/>
                  <a:pt x="3434" y="3906"/>
                  <a:pt x="3430" y="3915"/>
                </a:cubicBezTo>
                <a:cubicBezTo>
                  <a:pt x="3377" y="3995"/>
                  <a:pt x="3317" y="4071"/>
                  <a:pt x="3251" y="4140"/>
                </a:cubicBezTo>
                <a:cubicBezTo>
                  <a:pt x="3197" y="4096"/>
                  <a:pt x="3139" y="4058"/>
                  <a:pt x="3078" y="4024"/>
                </a:cubicBezTo>
                <a:cubicBezTo>
                  <a:pt x="3064" y="4017"/>
                  <a:pt x="3052" y="4040"/>
                  <a:pt x="3065" y="4049"/>
                </a:cubicBezTo>
                <a:cubicBezTo>
                  <a:pt x="3118" y="4085"/>
                  <a:pt x="3172" y="4126"/>
                  <a:pt x="3226" y="4167"/>
                </a:cubicBezTo>
                <a:cubicBezTo>
                  <a:pt x="3180" y="4220"/>
                  <a:pt x="3141" y="4281"/>
                  <a:pt x="3112" y="4345"/>
                </a:cubicBezTo>
                <a:cubicBezTo>
                  <a:pt x="3105" y="4362"/>
                  <a:pt x="3132" y="4372"/>
                  <a:pt x="3139" y="4356"/>
                </a:cubicBezTo>
                <a:cubicBezTo>
                  <a:pt x="3169" y="4295"/>
                  <a:pt x="3208" y="4238"/>
                  <a:pt x="3252" y="4187"/>
                </a:cubicBezTo>
                <a:cubicBezTo>
                  <a:pt x="3321" y="4243"/>
                  <a:pt x="3398" y="4288"/>
                  <a:pt x="3481" y="4319"/>
                </a:cubicBezTo>
                <a:cubicBezTo>
                  <a:pt x="3490" y="4321"/>
                  <a:pt x="3497" y="4315"/>
                  <a:pt x="3498" y="4307"/>
                </a:cubicBezTo>
                <a:cubicBezTo>
                  <a:pt x="3499" y="4301"/>
                  <a:pt x="3497" y="4295"/>
                  <a:pt x="3492" y="4292"/>
                </a:cubicBezTo>
                <a:cubicBezTo>
                  <a:pt x="3415" y="4257"/>
                  <a:pt x="3342" y="4212"/>
                  <a:pt x="3277" y="4158"/>
                </a:cubicBezTo>
                <a:cubicBezTo>
                  <a:pt x="3344" y="4089"/>
                  <a:pt x="3403" y="4014"/>
                  <a:pt x="3454" y="3933"/>
                </a:cubicBezTo>
                <a:cubicBezTo>
                  <a:pt x="3459" y="3925"/>
                  <a:pt x="3456" y="3916"/>
                  <a:pt x="3449" y="3912"/>
                </a:cubicBezTo>
                <a:close/>
                <a:moveTo>
                  <a:pt x="9749" y="3925"/>
                </a:moveTo>
                <a:lnTo>
                  <a:pt x="9870" y="3983"/>
                </a:lnTo>
                <a:cubicBezTo>
                  <a:pt x="9868" y="3985"/>
                  <a:pt x="9866" y="3986"/>
                  <a:pt x="9864" y="3988"/>
                </a:cubicBezTo>
                <a:cubicBezTo>
                  <a:pt x="9846" y="4000"/>
                  <a:pt x="9829" y="4012"/>
                  <a:pt x="9812" y="4024"/>
                </a:cubicBezTo>
                <a:cubicBezTo>
                  <a:pt x="9748" y="4069"/>
                  <a:pt x="9681" y="4110"/>
                  <a:pt x="9618" y="4157"/>
                </a:cubicBezTo>
                <a:cubicBezTo>
                  <a:pt x="9518" y="4230"/>
                  <a:pt x="9410" y="4291"/>
                  <a:pt x="9325" y="4382"/>
                </a:cubicBezTo>
                <a:cubicBezTo>
                  <a:pt x="9275" y="4369"/>
                  <a:pt x="9227" y="4355"/>
                  <a:pt x="9176" y="4341"/>
                </a:cubicBezTo>
                <a:lnTo>
                  <a:pt x="9176" y="4338"/>
                </a:lnTo>
                <a:cubicBezTo>
                  <a:pt x="9362" y="4193"/>
                  <a:pt x="9594" y="4105"/>
                  <a:pt x="9749" y="3925"/>
                </a:cubicBezTo>
                <a:close/>
                <a:moveTo>
                  <a:pt x="21559" y="3968"/>
                </a:moveTo>
                <a:cubicBezTo>
                  <a:pt x="21331" y="3955"/>
                  <a:pt x="21128" y="4088"/>
                  <a:pt x="20909" y="4128"/>
                </a:cubicBezTo>
                <a:cubicBezTo>
                  <a:pt x="20892" y="4130"/>
                  <a:pt x="20880" y="4145"/>
                  <a:pt x="20883" y="4161"/>
                </a:cubicBezTo>
                <a:cubicBezTo>
                  <a:pt x="20883" y="4162"/>
                  <a:pt x="20883" y="4163"/>
                  <a:pt x="20883" y="4164"/>
                </a:cubicBezTo>
                <a:cubicBezTo>
                  <a:pt x="20902" y="4229"/>
                  <a:pt x="20921" y="4305"/>
                  <a:pt x="20947" y="4377"/>
                </a:cubicBezTo>
                <a:cubicBezTo>
                  <a:pt x="20906" y="4403"/>
                  <a:pt x="20870" y="4438"/>
                  <a:pt x="20844" y="4479"/>
                </a:cubicBezTo>
                <a:cubicBezTo>
                  <a:pt x="20827" y="4506"/>
                  <a:pt x="20864" y="4542"/>
                  <a:pt x="20889" y="4517"/>
                </a:cubicBezTo>
                <a:cubicBezTo>
                  <a:pt x="20913" y="4492"/>
                  <a:pt x="20940" y="4458"/>
                  <a:pt x="20970" y="4433"/>
                </a:cubicBezTo>
                <a:cubicBezTo>
                  <a:pt x="20987" y="4472"/>
                  <a:pt x="21033" y="4575"/>
                  <a:pt x="21083" y="4580"/>
                </a:cubicBezTo>
                <a:cubicBezTo>
                  <a:pt x="21115" y="4583"/>
                  <a:pt x="21148" y="4540"/>
                  <a:pt x="21167" y="4519"/>
                </a:cubicBezTo>
                <a:cubicBezTo>
                  <a:pt x="21220" y="4457"/>
                  <a:pt x="21255" y="4383"/>
                  <a:pt x="21304" y="4319"/>
                </a:cubicBezTo>
                <a:cubicBezTo>
                  <a:pt x="21387" y="4213"/>
                  <a:pt x="21477" y="4114"/>
                  <a:pt x="21574" y="4021"/>
                </a:cubicBezTo>
                <a:cubicBezTo>
                  <a:pt x="21587" y="4011"/>
                  <a:pt x="21588" y="3991"/>
                  <a:pt x="21577" y="3979"/>
                </a:cubicBezTo>
                <a:cubicBezTo>
                  <a:pt x="21573" y="3973"/>
                  <a:pt x="21567" y="3969"/>
                  <a:pt x="21559" y="3968"/>
                </a:cubicBezTo>
                <a:close/>
                <a:moveTo>
                  <a:pt x="9903" y="4001"/>
                </a:moveTo>
                <a:cubicBezTo>
                  <a:pt x="10048" y="4070"/>
                  <a:pt x="10194" y="4136"/>
                  <a:pt x="10343" y="4195"/>
                </a:cubicBezTo>
                <a:cubicBezTo>
                  <a:pt x="10348" y="4199"/>
                  <a:pt x="10355" y="4202"/>
                  <a:pt x="10361" y="4202"/>
                </a:cubicBezTo>
                <a:lnTo>
                  <a:pt x="10364" y="4202"/>
                </a:lnTo>
                <a:cubicBezTo>
                  <a:pt x="10369" y="4417"/>
                  <a:pt x="10395" y="4629"/>
                  <a:pt x="10361" y="4843"/>
                </a:cubicBezTo>
                <a:lnTo>
                  <a:pt x="10355" y="4850"/>
                </a:lnTo>
                <a:cubicBezTo>
                  <a:pt x="10223" y="4762"/>
                  <a:pt x="10083" y="4683"/>
                  <a:pt x="9938" y="4616"/>
                </a:cubicBezTo>
                <a:cubicBezTo>
                  <a:pt x="9947" y="4614"/>
                  <a:pt x="9955" y="4610"/>
                  <a:pt x="9963" y="4605"/>
                </a:cubicBezTo>
                <a:cubicBezTo>
                  <a:pt x="9969" y="4600"/>
                  <a:pt x="9968" y="4591"/>
                  <a:pt x="9963" y="4586"/>
                </a:cubicBezTo>
                <a:cubicBezTo>
                  <a:pt x="9960" y="4582"/>
                  <a:pt x="9955" y="4580"/>
                  <a:pt x="9951" y="4581"/>
                </a:cubicBezTo>
                <a:cubicBezTo>
                  <a:pt x="9934" y="4585"/>
                  <a:pt x="9915" y="4593"/>
                  <a:pt x="9899" y="4598"/>
                </a:cubicBezTo>
                <a:cubicBezTo>
                  <a:pt x="9862" y="4581"/>
                  <a:pt x="9826" y="4566"/>
                  <a:pt x="9789" y="4551"/>
                </a:cubicBezTo>
                <a:cubicBezTo>
                  <a:pt x="9833" y="4527"/>
                  <a:pt x="9877" y="4502"/>
                  <a:pt x="9919" y="4473"/>
                </a:cubicBezTo>
                <a:cubicBezTo>
                  <a:pt x="9934" y="4464"/>
                  <a:pt x="9923" y="4439"/>
                  <a:pt x="9906" y="4447"/>
                </a:cubicBezTo>
                <a:cubicBezTo>
                  <a:pt x="9853" y="4474"/>
                  <a:pt x="9807" y="4514"/>
                  <a:pt x="9751" y="4535"/>
                </a:cubicBezTo>
                <a:cubicBezTo>
                  <a:pt x="9714" y="4521"/>
                  <a:pt x="9679" y="4505"/>
                  <a:pt x="9642" y="4493"/>
                </a:cubicBezTo>
                <a:cubicBezTo>
                  <a:pt x="9712" y="4444"/>
                  <a:pt x="9784" y="4400"/>
                  <a:pt x="9859" y="4359"/>
                </a:cubicBezTo>
                <a:cubicBezTo>
                  <a:pt x="9876" y="4350"/>
                  <a:pt x="9864" y="4323"/>
                  <a:pt x="9847" y="4332"/>
                </a:cubicBezTo>
                <a:cubicBezTo>
                  <a:pt x="9764" y="4376"/>
                  <a:pt x="9685" y="4426"/>
                  <a:pt x="9610" y="4482"/>
                </a:cubicBezTo>
                <a:cubicBezTo>
                  <a:pt x="9567" y="4467"/>
                  <a:pt x="9522" y="4452"/>
                  <a:pt x="9479" y="4437"/>
                </a:cubicBezTo>
                <a:cubicBezTo>
                  <a:pt x="9603" y="4333"/>
                  <a:pt x="9764" y="4279"/>
                  <a:pt x="9877" y="4163"/>
                </a:cubicBezTo>
                <a:cubicBezTo>
                  <a:pt x="9890" y="4149"/>
                  <a:pt x="9871" y="4127"/>
                  <a:pt x="9857" y="4140"/>
                </a:cubicBezTo>
                <a:cubicBezTo>
                  <a:pt x="9737" y="4256"/>
                  <a:pt x="9566" y="4310"/>
                  <a:pt x="9447" y="4426"/>
                </a:cubicBezTo>
                <a:cubicBezTo>
                  <a:pt x="9417" y="4416"/>
                  <a:pt x="9387" y="4406"/>
                  <a:pt x="9357" y="4395"/>
                </a:cubicBezTo>
                <a:cubicBezTo>
                  <a:pt x="9444" y="4317"/>
                  <a:pt x="9538" y="4244"/>
                  <a:pt x="9638" y="4181"/>
                </a:cubicBezTo>
                <a:cubicBezTo>
                  <a:pt x="9721" y="4123"/>
                  <a:pt x="9827" y="4072"/>
                  <a:pt x="9903" y="4001"/>
                </a:cubicBezTo>
                <a:close/>
                <a:moveTo>
                  <a:pt x="10493" y="4093"/>
                </a:moveTo>
                <a:cubicBezTo>
                  <a:pt x="10465" y="4153"/>
                  <a:pt x="10443" y="4217"/>
                  <a:pt x="10427" y="4281"/>
                </a:cubicBezTo>
                <a:cubicBezTo>
                  <a:pt x="10425" y="4256"/>
                  <a:pt x="10422" y="4230"/>
                  <a:pt x="10421" y="4204"/>
                </a:cubicBezTo>
                <a:cubicBezTo>
                  <a:pt x="10431" y="4192"/>
                  <a:pt x="10430" y="4175"/>
                  <a:pt x="10419" y="4164"/>
                </a:cubicBezTo>
                <a:lnTo>
                  <a:pt x="10419" y="4160"/>
                </a:lnTo>
                <a:lnTo>
                  <a:pt x="10493" y="4093"/>
                </a:lnTo>
                <a:close/>
                <a:moveTo>
                  <a:pt x="12955" y="4141"/>
                </a:moveTo>
                <a:cubicBezTo>
                  <a:pt x="12940" y="4140"/>
                  <a:pt x="12923" y="4149"/>
                  <a:pt x="12920" y="4169"/>
                </a:cubicBezTo>
                <a:cubicBezTo>
                  <a:pt x="12909" y="4240"/>
                  <a:pt x="12893" y="4310"/>
                  <a:pt x="12873" y="4379"/>
                </a:cubicBezTo>
                <a:cubicBezTo>
                  <a:pt x="12844" y="4364"/>
                  <a:pt x="12814" y="4353"/>
                  <a:pt x="12783" y="4345"/>
                </a:cubicBezTo>
                <a:cubicBezTo>
                  <a:pt x="12636" y="4311"/>
                  <a:pt x="12458" y="4440"/>
                  <a:pt x="12485" y="4601"/>
                </a:cubicBezTo>
                <a:cubicBezTo>
                  <a:pt x="12506" y="4728"/>
                  <a:pt x="12600" y="4815"/>
                  <a:pt x="12691" y="4904"/>
                </a:cubicBezTo>
                <a:cubicBezTo>
                  <a:pt x="12649" y="5035"/>
                  <a:pt x="12621" y="5169"/>
                  <a:pt x="12578" y="5299"/>
                </a:cubicBezTo>
                <a:cubicBezTo>
                  <a:pt x="12458" y="5260"/>
                  <a:pt x="12355" y="5172"/>
                  <a:pt x="12380" y="5054"/>
                </a:cubicBezTo>
                <a:cubicBezTo>
                  <a:pt x="12387" y="5020"/>
                  <a:pt x="12330" y="5007"/>
                  <a:pt x="12320" y="5041"/>
                </a:cubicBezTo>
                <a:cubicBezTo>
                  <a:pt x="12284" y="5176"/>
                  <a:pt x="12408" y="5303"/>
                  <a:pt x="12555" y="5362"/>
                </a:cubicBezTo>
                <a:cubicBezTo>
                  <a:pt x="12540" y="5403"/>
                  <a:pt x="12522" y="5443"/>
                  <a:pt x="12502" y="5482"/>
                </a:cubicBezTo>
                <a:cubicBezTo>
                  <a:pt x="12487" y="5510"/>
                  <a:pt x="12536" y="5535"/>
                  <a:pt x="12552" y="5508"/>
                </a:cubicBezTo>
                <a:cubicBezTo>
                  <a:pt x="12575" y="5467"/>
                  <a:pt x="12596" y="5425"/>
                  <a:pt x="12613" y="5381"/>
                </a:cubicBezTo>
                <a:cubicBezTo>
                  <a:pt x="12745" y="5415"/>
                  <a:pt x="12880" y="5392"/>
                  <a:pt x="12929" y="5267"/>
                </a:cubicBezTo>
                <a:cubicBezTo>
                  <a:pt x="12981" y="5138"/>
                  <a:pt x="12857" y="4971"/>
                  <a:pt x="12765" y="4878"/>
                </a:cubicBezTo>
                <a:cubicBezTo>
                  <a:pt x="12765" y="4876"/>
                  <a:pt x="12765" y="4875"/>
                  <a:pt x="12765" y="4873"/>
                </a:cubicBezTo>
                <a:cubicBezTo>
                  <a:pt x="12811" y="4738"/>
                  <a:pt x="12864" y="4605"/>
                  <a:pt x="12908" y="4470"/>
                </a:cubicBezTo>
                <a:cubicBezTo>
                  <a:pt x="12973" y="4528"/>
                  <a:pt x="13008" y="4612"/>
                  <a:pt x="13003" y="4698"/>
                </a:cubicBezTo>
                <a:cubicBezTo>
                  <a:pt x="12999" y="4733"/>
                  <a:pt x="13051" y="4739"/>
                  <a:pt x="13056" y="4704"/>
                </a:cubicBezTo>
                <a:cubicBezTo>
                  <a:pt x="13073" y="4590"/>
                  <a:pt x="13023" y="4476"/>
                  <a:pt x="12928" y="4411"/>
                </a:cubicBezTo>
                <a:cubicBezTo>
                  <a:pt x="12952" y="4333"/>
                  <a:pt x="12971" y="4253"/>
                  <a:pt x="12983" y="4173"/>
                </a:cubicBezTo>
                <a:cubicBezTo>
                  <a:pt x="12986" y="4154"/>
                  <a:pt x="12971" y="4143"/>
                  <a:pt x="12955" y="4141"/>
                </a:cubicBezTo>
                <a:close/>
                <a:moveTo>
                  <a:pt x="18093" y="4248"/>
                </a:moveTo>
                <a:cubicBezTo>
                  <a:pt x="17951" y="4243"/>
                  <a:pt x="17580" y="4280"/>
                  <a:pt x="17594" y="4491"/>
                </a:cubicBezTo>
                <a:cubicBezTo>
                  <a:pt x="17603" y="4628"/>
                  <a:pt x="17726" y="4703"/>
                  <a:pt x="17840" y="4751"/>
                </a:cubicBezTo>
                <a:cubicBezTo>
                  <a:pt x="17863" y="4762"/>
                  <a:pt x="17888" y="4767"/>
                  <a:pt x="17911" y="4776"/>
                </a:cubicBezTo>
                <a:cubicBezTo>
                  <a:pt x="17819" y="4857"/>
                  <a:pt x="17768" y="4966"/>
                  <a:pt x="17827" y="5100"/>
                </a:cubicBezTo>
                <a:cubicBezTo>
                  <a:pt x="17857" y="5167"/>
                  <a:pt x="17916" y="5216"/>
                  <a:pt x="17979" y="5255"/>
                </a:cubicBezTo>
                <a:cubicBezTo>
                  <a:pt x="17858" y="5365"/>
                  <a:pt x="17763" y="5541"/>
                  <a:pt x="17876" y="5684"/>
                </a:cubicBezTo>
                <a:cubicBezTo>
                  <a:pt x="17992" y="5828"/>
                  <a:pt x="18223" y="5725"/>
                  <a:pt x="18333" y="5631"/>
                </a:cubicBezTo>
                <a:cubicBezTo>
                  <a:pt x="18339" y="5625"/>
                  <a:pt x="18340" y="5617"/>
                  <a:pt x="18334" y="5611"/>
                </a:cubicBezTo>
                <a:cubicBezTo>
                  <a:pt x="18329" y="5605"/>
                  <a:pt x="18321" y="5605"/>
                  <a:pt x="18315" y="5610"/>
                </a:cubicBezTo>
                <a:cubicBezTo>
                  <a:pt x="18194" y="5711"/>
                  <a:pt x="17969" y="5795"/>
                  <a:pt x="17873" y="5620"/>
                </a:cubicBezTo>
                <a:cubicBezTo>
                  <a:pt x="17813" y="5511"/>
                  <a:pt x="17896" y="5361"/>
                  <a:pt x="18006" y="5270"/>
                </a:cubicBezTo>
                <a:cubicBezTo>
                  <a:pt x="18024" y="5280"/>
                  <a:pt x="18041" y="5295"/>
                  <a:pt x="18060" y="5302"/>
                </a:cubicBezTo>
                <a:cubicBezTo>
                  <a:pt x="18120" y="5326"/>
                  <a:pt x="18249" y="5346"/>
                  <a:pt x="18296" y="5284"/>
                </a:cubicBezTo>
                <a:cubicBezTo>
                  <a:pt x="18326" y="5243"/>
                  <a:pt x="18294" y="5198"/>
                  <a:pt x="18253" y="5179"/>
                </a:cubicBezTo>
                <a:cubicBezTo>
                  <a:pt x="18182" y="5147"/>
                  <a:pt x="18099" y="5158"/>
                  <a:pt x="18037" y="5205"/>
                </a:cubicBezTo>
                <a:cubicBezTo>
                  <a:pt x="18025" y="5213"/>
                  <a:pt x="18014" y="5225"/>
                  <a:pt x="18003" y="5234"/>
                </a:cubicBezTo>
                <a:cubicBezTo>
                  <a:pt x="17943" y="5196"/>
                  <a:pt x="17890" y="5147"/>
                  <a:pt x="17858" y="5088"/>
                </a:cubicBezTo>
                <a:cubicBezTo>
                  <a:pt x="17790" y="4960"/>
                  <a:pt x="17856" y="4861"/>
                  <a:pt x="17953" y="4789"/>
                </a:cubicBezTo>
                <a:cubicBezTo>
                  <a:pt x="18034" y="4815"/>
                  <a:pt x="18117" y="4835"/>
                  <a:pt x="18202" y="4840"/>
                </a:cubicBezTo>
                <a:cubicBezTo>
                  <a:pt x="18285" y="4843"/>
                  <a:pt x="18424" y="4838"/>
                  <a:pt x="18450" y="4738"/>
                </a:cubicBezTo>
                <a:cubicBezTo>
                  <a:pt x="18477" y="4638"/>
                  <a:pt x="18365" y="4617"/>
                  <a:pt x="18292" y="4622"/>
                </a:cubicBezTo>
                <a:cubicBezTo>
                  <a:pt x="18179" y="4631"/>
                  <a:pt x="18044" y="4677"/>
                  <a:pt x="17944" y="4751"/>
                </a:cubicBezTo>
                <a:cubicBezTo>
                  <a:pt x="17804" y="4707"/>
                  <a:pt x="17621" y="4641"/>
                  <a:pt x="17624" y="4478"/>
                </a:cubicBezTo>
                <a:cubicBezTo>
                  <a:pt x="17627" y="4345"/>
                  <a:pt x="17839" y="4303"/>
                  <a:pt x="17937" y="4287"/>
                </a:cubicBezTo>
                <a:cubicBezTo>
                  <a:pt x="17988" y="4279"/>
                  <a:pt x="18039" y="4276"/>
                  <a:pt x="18090" y="4277"/>
                </a:cubicBezTo>
                <a:cubicBezTo>
                  <a:pt x="18109" y="4277"/>
                  <a:pt x="18113" y="4248"/>
                  <a:pt x="18093" y="4248"/>
                </a:cubicBezTo>
                <a:close/>
                <a:moveTo>
                  <a:pt x="5402" y="4284"/>
                </a:moveTo>
                <a:cubicBezTo>
                  <a:pt x="5132" y="4369"/>
                  <a:pt x="4872" y="4486"/>
                  <a:pt x="4602" y="4575"/>
                </a:cubicBezTo>
                <a:cubicBezTo>
                  <a:pt x="4317" y="4669"/>
                  <a:pt x="4023" y="4740"/>
                  <a:pt x="3738" y="4834"/>
                </a:cubicBezTo>
                <a:cubicBezTo>
                  <a:pt x="3723" y="4838"/>
                  <a:pt x="3732" y="4863"/>
                  <a:pt x="3747" y="4859"/>
                </a:cubicBezTo>
                <a:cubicBezTo>
                  <a:pt x="4025" y="4773"/>
                  <a:pt x="4306" y="4698"/>
                  <a:pt x="4584" y="4611"/>
                </a:cubicBezTo>
                <a:cubicBezTo>
                  <a:pt x="4861" y="4525"/>
                  <a:pt x="5129" y="4401"/>
                  <a:pt x="5408" y="4313"/>
                </a:cubicBezTo>
                <a:cubicBezTo>
                  <a:pt x="5423" y="4308"/>
                  <a:pt x="5419" y="4281"/>
                  <a:pt x="5402" y="4284"/>
                </a:cubicBezTo>
                <a:close/>
                <a:moveTo>
                  <a:pt x="12775" y="4398"/>
                </a:moveTo>
                <a:cubicBezTo>
                  <a:pt x="12805" y="4403"/>
                  <a:pt x="12833" y="4414"/>
                  <a:pt x="12859" y="4430"/>
                </a:cubicBezTo>
                <a:cubicBezTo>
                  <a:pt x="12816" y="4565"/>
                  <a:pt x="12763" y="4697"/>
                  <a:pt x="12716" y="4829"/>
                </a:cubicBezTo>
                <a:cubicBezTo>
                  <a:pt x="12595" y="4711"/>
                  <a:pt x="12415" y="4489"/>
                  <a:pt x="12685" y="4405"/>
                </a:cubicBezTo>
                <a:cubicBezTo>
                  <a:pt x="12715" y="4396"/>
                  <a:pt x="12745" y="4394"/>
                  <a:pt x="12775" y="4398"/>
                </a:cubicBezTo>
                <a:close/>
                <a:moveTo>
                  <a:pt x="5514" y="4615"/>
                </a:moveTo>
                <a:cubicBezTo>
                  <a:pt x="5511" y="4614"/>
                  <a:pt x="5508" y="4615"/>
                  <a:pt x="5506" y="4616"/>
                </a:cubicBezTo>
                <a:cubicBezTo>
                  <a:pt x="5428" y="4649"/>
                  <a:pt x="5347" y="4675"/>
                  <a:pt x="5265" y="4698"/>
                </a:cubicBezTo>
                <a:cubicBezTo>
                  <a:pt x="5250" y="4703"/>
                  <a:pt x="5257" y="4728"/>
                  <a:pt x="5272" y="4724"/>
                </a:cubicBezTo>
                <a:cubicBezTo>
                  <a:pt x="5346" y="4701"/>
                  <a:pt x="5421" y="4682"/>
                  <a:pt x="5492" y="4653"/>
                </a:cubicBezTo>
                <a:cubicBezTo>
                  <a:pt x="5475" y="4737"/>
                  <a:pt x="5447" y="4820"/>
                  <a:pt x="5410" y="4898"/>
                </a:cubicBezTo>
                <a:cubicBezTo>
                  <a:pt x="5380" y="4910"/>
                  <a:pt x="5347" y="4920"/>
                  <a:pt x="5314" y="4929"/>
                </a:cubicBezTo>
                <a:cubicBezTo>
                  <a:pt x="5296" y="4934"/>
                  <a:pt x="5300" y="4962"/>
                  <a:pt x="5318" y="4957"/>
                </a:cubicBezTo>
                <a:cubicBezTo>
                  <a:pt x="5343" y="4950"/>
                  <a:pt x="5369" y="4942"/>
                  <a:pt x="5393" y="4934"/>
                </a:cubicBezTo>
                <a:cubicBezTo>
                  <a:pt x="5363" y="5002"/>
                  <a:pt x="5329" y="5070"/>
                  <a:pt x="5303" y="5141"/>
                </a:cubicBezTo>
                <a:cubicBezTo>
                  <a:pt x="5300" y="5148"/>
                  <a:pt x="5303" y="5156"/>
                  <a:pt x="5311" y="5159"/>
                </a:cubicBezTo>
                <a:cubicBezTo>
                  <a:pt x="5318" y="5162"/>
                  <a:pt x="5328" y="5158"/>
                  <a:pt x="5330" y="5150"/>
                </a:cubicBezTo>
                <a:cubicBezTo>
                  <a:pt x="5366" y="5072"/>
                  <a:pt x="5403" y="4996"/>
                  <a:pt x="5437" y="4917"/>
                </a:cubicBezTo>
                <a:cubicBezTo>
                  <a:pt x="5482" y="4899"/>
                  <a:pt x="5525" y="4876"/>
                  <a:pt x="5566" y="4849"/>
                </a:cubicBezTo>
                <a:cubicBezTo>
                  <a:pt x="5577" y="4839"/>
                  <a:pt x="5562" y="4822"/>
                  <a:pt x="5547" y="4828"/>
                </a:cubicBezTo>
                <a:cubicBezTo>
                  <a:pt x="5518" y="4847"/>
                  <a:pt x="5486" y="4863"/>
                  <a:pt x="5454" y="4878"/>
                </a:cubicBezTo>
                <a:cubicBezTo>
                  <a:pt x="5488" y="4798"/>
                  <a:pt x="5512" y="4715"/>
                  <a:pt x="5526" y="4630"/>
                </a:cubicBezTo>
                <a:cubicBezTo>
                  <a:pt x="5527" y="4622"/>
                  <a:pt x="5522" y="4615"/>
                  <a:pt x="5514" y="4615"/>
                </a:cubicBezTo>
                <a:close/>
                <a:moveTo>
                  <a:pt x="18324" y="4651"/>
                </a:moveTo>
                <a:cubicBezTo>
                  <a:pt x="18355" y="4647"/>
                  <a:pt x="18386" y="4655"/>
                  <a:pt x="18411" y="4675"/>
                </a:cubicBezTo>
                <a:cubicBezTo>
                  <a:pt x="18449" y="4713"/>
                  <a:pt x="18407" y="4766"/>
                  <a:pt x="18373" y="4785"/>
                </a:cubicBezTo>
                <a:cubicBezTo>
                  <a:pt x="18267" y="4839"/>
                  <a:pt x="18105" y="4806"/>
                  <a:pt x="17997" y="4773"/>
                </a:cubicBezTo>
                <a:cubicBezTo>
                  <a:pt x="17993" y="4771"/>
                  <a:pt x="17987" y="4768"/>
                  <a:pt x="17983" y="4767"/>
                </a:cubicBezTo>
                <a:cubicBezTo>
                  <a:pt x="18033" y="4735"/>
                  <a:pt x="18086" y="4708"/>
                  <a:pt x="18136" y="4691"/>
                </a:cubicBezTo>
                <a:cubicBezTo>
                  <a:pt x="18196" y="4668"/>
                  <a:pt x="18260" y="4655"/>
                  <a:pt x="18324" y="4651"/>
                </a:cubicBezTo>
                <a:close/>
                <a:moveTo>
                  <a:pt x="20518" y="4695"/>
                </a:moveTo>
                <a:cubicBezTo>
                  <a:pt x="20377" y="4771"/>
                  <a:pt x="20275" y="4914"/>
                  <a:pt x="20165" y="5027"/>
                </a:cubicBezTo>
                <a:cubicBezTo>
                  <a:pt x="20138" y="5054"/>
                  <a:pt x="20177" y="5102"/>
                  <a:pt x="20205" y="5074"/>
                </a:cubicBezTo>
                <a:cubicBezTo>
                  <a:pt x="20318" y="4961"/>
                  <a:pt x="20418" y="4836"/>
                  <a:pt x="20548" y="4742"/>
                </a:cubicBezTo>
                <a:cubicBezTo>
                  <a:pt x="20574" y="4723"/>
                  <a:pt x="20546" y="4680"/>
                  <a:pt x="20518" y="4695"/>
                </a:cubicBezTo>
                <a:close/>
                <a:moveTo>
                  <a:pt x="4903" y="4729"/>
                </a:moveTo>
                <a:lnTo>
                  <a:pt x="4900" y="4744"/>
                </a:lnTo>
                <a:cubicBezTo>
                  <a:pt x="4797" y="4819"/>
                  <a:pt x="4685" y="4933"/>
                  <a:pt x="4639" y="5051"/>
                </a:cubicBezTo>
                <a:cubicBezTo>
                  <a:pt x="4636" y="5059"/>
                  <a:pt x="4640" y="5067"/>
                  <a:pt x="4648" y="5069"/>
                </a:cubicBezTo>
                <a:cubicBezTo>
                  <a:pt x="4649" y="5070"/>
                  <a:pt x="4651" y="5071"/>
                  <a:pt x="4653" y="5071"/>
                </a:cubicBezTo>
                <a:cubicBezTo>
                  <a:pt x="4729" y="5083"/>
                  <a:pt x="4808" y="5077"/>
                  <a:pt x="4882" y="5051"/>
                </a:cubicBezTo>
                <a:cubicBezTo>
                  <a:pt x="4883" y="5113"/>
                  <a:pt x="4888" y="5196"/>
                  <a:pt x="4938" y="5225"/>
                </a:cubicBezTo>
                <a:cubicBezTo>
                  <a:pt x="4954" y="5234"/>
                  <a:pt x="4970" y="5213"/>
                  <a:pt x="4955" y="5202"/>
                </a:cubicBezTo>
                <a:cubicBezTo>
                  <a:pt x="4916" y="5175"/>
                  <a:pt x="4909" y="5100"/>
                  <a:pt x="4909" y="5037"/>
                </a:cubicBezTo>
                <a:cubicBezTo>
                  <a:pt x="4931" y="5026"/>
                  <a:pt x="4952" y="5009"/>
                  <a:pt x="4967" y="4989"/>
                </a:cubicBezTo>
                <a:cubicBezTo>
                  <a:pt x="4975" y="4974"/>
                  <a:pt x="4955" y="4962"/>
                  <a:pt x="4943" y="4972"/>
                </a:cubicBezTo>
                <a:cubicBezTo>
                  <a:pt x="4933" y="4983"/>
                  <a:pt x="4923" y="4993"/>
                  <a:pt x="4911" y="5001"/>
                </a:cubicBezTo>
                <a:cubicBezTo>
                  <a:pt x="4911" y="4988"/>
                  <a:pt x="4911" y="4975"/>
                  <a:pt x="4911" y="4966"/>
                </a:cubicBezTo>
                <a:cubicBezTo>
                  <a:pt x="4910" y="4896"/>
                  <a:pt x="4914" y="4826"/>
                  <a:pt x="4926" y="4758"/>
                </a:cubicBezTo>
                <a:cubicBezTo>
                  <a:pt x="4930" y="4754"/>
                  <a:pt x="4932" y="4749"/>
                  <a:pt x="4929" y="4744"/>
                </a:cubicBezTo>
                <a:cubicBezTo>
                  <a:pt x="4929" y="4741"/>
                  <a:pt x="4930" y="4737"/>
                  <a:pt x="4930" y="4735"/>
                </a:cubicBezTo>
                <a:cubicBezTo>
                  <a:pt x="4934" y="4719"/>
                  <a:pt x="4907" y="4714"/>
                  <a:pt x="4903" y="4729"/>
                </a:cubicBezTo>
                <a:close/>
                <a:moveTo>
                  <a:pt x="4892" y="4789"/>
                </a:moveTo>
                <a:cubicBezTo>
                  <a:pt x="4881" y="4864"/>
                  <a:pt x="4876" y="4939"/>
                  <a:pt x="4878" y="5015"/>
                </a:cubicBezTo>
                <a:lnTo>
                  <a:pt x="4882" y="5015"/>
                </a:lnTo>
                <a:lnTo>
                  <a:pt x="4882" y="5016"/>
                </a:lnTo>
                <a:cubicBezTo>
                  <a:pt x="4817" y="5042"/>
                  <a:pt x="4746" y="5052"/>
                  <a:pt x="4677" y="5044"/>
                </a:cubicBezTo>
                <a:cubicBezTo>
                  <a:pt x="4722" y="4944"/>
                  <a:pt x="4809" y="4864"/>
                  <a:pt x="4892" y="4789"/>
                </a:cubicBezTo>
                <a:close/>
                <a:moveTo>
                  <a:pt x="4370" y="4899"/>
                </a:moveTo>
                <a:cubicBezTo>
                  <a:pt x="4366" y="4899"/>
                  <a:pt x="4362" y="4900"/>
                  <a:pt x="4359" y="4902"/>
                </a:cubicBezTo>
                <a:cubicBezTo>
                  <a:pt x="4251" y="4973"/>
                  <a:pt x="4124" y="5004"/>
                  <a:pt x="4002" y="5044"/>
                </a:cubicBezTo>
                <a:cubicBezTo>
                  <a:pt x="3987" y="5048"/>
                  <a:pt x="3995" y="5073"/>
                  <a:pt x="4010" y="5069"/>
                </a:cubicBezTo>
                <a:cubicBezTo>
                  <a:pt x="4126" y="5035"/>
                  <a:pt x="4244" y="5003"/>
                  <a:pt x="4349" y="4942"/>
                </a:cubicBezTo>
                <a:cubicBezTo>
                  <a:pt x="4337" y="5015"/>
                  <a:pt x="4317" y="5086"/>
                  <a:pt x="4288" y="5155"/>
                </a:cubicBezTo>
                <a:cubicBezTo>
                  <a:pt x="4248" y="5162"/>
                  <a:pt x="4210" y="5175"/>
                  <a:pt x="4175" y="5193"/>
                </a:cubicBezTo>
                <a:cubicBezTo>
                  <a:pt x="4159" y="5201"/>
                  <a:pt x="4170" y="5227"/>
                  <a:pt x="4187" y="5219"/>
                </a:cubicBezTo>
                <a:cubicBezTo>
                  <a:pt x="4215" y="5205"/>
                  <a:pt x="4244" y="5195"/>
                  <a:pt x="4274" y="5188"/>
                </a:cubicBezTo>
                <a:cubicBezTo>
                  <a:pt x="4237" y="5269"/>
                  <a:pt x="4194" y="5346"/>
                  <a:pt x="4146" y="5421"/>
                </a:cubicBezTo>
                <a:cubicBezTo>
                  <a:pt x="4136" y="5437"/>
                  <a:pt x="4159" y="5455"/>
                  <a:pt x="4170" y="5439"/>
                </a:cubicBezTo>
                <a:cubicBezTo>
                  <a:pt x="4227" y="5358"/>
                  <a:pt x="4274" y="5270"/>
                  <a:pt x="4312" y="5179"/>
                </a:cubicBezTo>
                <a:cubicBezTo>
                  <a:pt x="4338" y="5173"/>
                  <a:pt x="4365" y="5168"/>
                  <a:pt x="4390" y="5159"/>
                </a:cubicBezTo>
                <a:cubicBezTo>
                  <a:pt x="4404" y="5154"/>
                  <a:pt x="4393" y="5128"/>
                  <a:pt x="4376" y="5132"/>
                </a:cubicBezTo>
                <a:lnTo>
                  <a:pt x="4375" y="5132"/>
                </a:lnTo>
                <a:cubicBezTo>
                  <a:pt x="4358" y="5137"/>
                  <a:pt x="4343" y="5143"/>
                  <a:pt x="4326" y="5147"/>
                </a:cubicBezTo>
                <a:cubicBezTo>
                  <a:pt x="4355" y="5072"/>
                  <a:pt x="4373" y="4994"/>
                  <a:pt x="4382" y="4914"/>
                </a:cubicBezTo>
                <a:cubicBezTo>
                  <a:pt x="4383" y="4906"/>
                  <a:pt x="4378" y="4900"/>
                  <a:pt x="4370" y="4899"/>
                </a:cubicBezTo>
                <a:close/>
                <a:moveTo>
                  <a:pt x="12742" y="4954"/>
                </a:moveTo>
                <a:cubicBezTo>
                  <a:pt x="12779" y="4991"/>
                  <a:pt x="12812" y="5033"/>
                  <a:pt x="12838" y="5079"/>
                </a:cubicBezTo>
                <a:cubicBezTo>
                  <a:pt x="12947" y="5279"/>
                  <a:pt x="12797" y="5342"/>
                  <a:pt x="12639" y="5314"/>
                </a:cubicBezTo>
                <a:cubicBezTo>
                  <a:pt x="12680" y="5197"/>
                  <a:pt x="12706" y="5074"/>
                  <a:pt x="12742" y="4954"/>
                </a:cubicBezTo>
                <a:close/>
                <a:moveTo>
                  <a:pt x="18176" y="5190"/>
                </a:moveTo>
                <a:cubicBezTo>
                  <a:pt x="18216" y="5188"/>
                  <a:pt x="18254" y="5206"/>
                  <a:pt x="18278" y="5238"/>
                </a:cubicBezTo>
                <a:cubicBezTo>
                  <a:pt x="18310" y="5293"/>
                  <a:pt x="18146" y="5290"/>
                  <a:pt x="18130" y="5289"/>
                </a:cubicBezTo>
                <a:cubicBezTo>
                  <a:pt x="18094" y="5284"/>
                  <a:pt x="18064" y="5262"/>
                  <a:pt x="18032" y="5246"/>
                </a:cubicBezTo>
                <a:cubicBezTo>
                  <a:pt x="18080" y="5213"/>
                  <a:pt x="18129" y="5190"/>
                  <a:pt x="18176" y="5190"/>
                </a:cubicBezTo>
                <a:close/>
                <a:moveTo>
                  <a:pt x="19820" y="5456"/>
                </a:moveTo>
                <a:cubicBezTo>
                  <a:pt x="19695" y="5567"/>
                  <a:pt x="19556" y="5682"/>
                  <a:pt x="19469" y="5827"/>
                </a:cubicBezTo>
                <a:cubicBezTo>
                  <a:pt x="19462" y="5842"/>
                  <a:pt x="19469" y="5860"/>
                  <a:pt x="19484" y="5867"/>
                </a:cubicBezTo>
                <a:cubicBezTo>
                  <a:pt x="19495" y="5871"/>
                  <a:pt x="19507" y="5870"/>
                  <a:pt x="19516" y="5862"/>
                </a:cubicBezTo>
                <a:cubicBezTo>
                  <a:pt x="19615" y="5724"/>
                  <a:pt x="19742" y="5622"/>
                  <a:pt x="19857" y="5498"/>
                </a:cubicBezTo>
                <a:cubicBezTo>
                  <a:pt x="19880" y="5472"/>
                  <a:pt x="19847" y="5431"/>
                  <a:pt x="19820" y="5456"/>
                </a:cubicBezTo>
                <a:close/>
                <a:moveTo>
                  <a:pt x="19240" y="6274"/>
                </a:moveTo>
                <a:cubicBezTo>
                  <a:pt x="19184" y="6267"/>
                  <a:pt x="19130" y="6428"/>
                  <a:pt x="19113" y="6462"/>
                </a:cubicBezTo>
                <a:cubicBezTo>
                  <a:pt x="19057" y="6573"/>
                  <a:pt x="19009" y="6695"/>
                  <a:pt x="18933" y="6795"/>
                </a:cubicBezTo>
                <a:cubicBezTo>
                  <a:pt x="18922" y="6808"/>
                  <a:pt x="18925" y="6825"/>
                  <a:pt x="18937" y="6836"/>
                </a:cubicBezTo>
                <a:cubicBezTo>
                  <a:pt x="18949" y="6845"/>
                  <a:pt x="18966" y="6845"/>
                  <a:pt x="18977" y="6834"/>
                </a:cubicBezTo>
                <a:cubicBezTo>
                  <a:pt x="19041" y="6776"/>
                  <a:pt x="19077" y="6672"/>
                  <a:pt x="19115" y="6597"/>
                </a:cubicBezTo>
                <a:cubicBezTo>
                  <a:pt x="19142" y="6541"/>
                  <a:pt x="19169" y="6485"/>
                  <a:pt x="19197" y="6430"/>
                </a:cubicBezTo>
                <a:cubicBezTo>
                  <a:pt x="19210" y="6404"/>
                  <a:pt x="19222" y="6378"/>
                  <a:pt x="19235" y="6353"/>
                </a:cubicBezTo>
                <a:cubicBezTo>
                  <a:pt x="19251" y="6324"/>
                  <a:pt x="19259" y="6332"/>
                  <a:pt x="19234" y="6329"/>
                </a:cubicBezTo>
                <a:cubicBezTo>
                  <a:pt x="19249" y="6330"/>
                  <a:pt x="19263" y="6320"/>
                  <a:pt x="19264" y="6305"/>
                </a:cubicBezTo>
                <a:cubicBezTo>
                  <a:pt x="19266" y="6290"/>
                  <a:pt x="19255" y="6276"/>
                  <a:pt x="19240" y="6274"/>
                </a:cubicBezTo>
                <a:close/>
                <a:moveTo>
                  <a:pt x="2738" y="6846"/>
                </a:moveTo>
                <a:lnTo>
                  <a:pt x="2738" y="6848"/>
                </a:lnTo>
                <a:cubicBezTo>
                  <a:pt x="2547" y="6864"/>
                  <a:pt x="2359" y="6905"/>
                  <a:pt x="2179" y="6971"/>
                </a:cubicBezTo>
                <a:cubicBezTo>
                  <a:pt x="2172" y="6971"/>
                  <a:pt x="2164" y="6973"/>
                  <a:pt x="2159" y="6979"/>
                </a:cubicBezTo>
                <a:cubicBezTo>
                  <a:pt x="2146" y="6983"/>
                  <a:pt x="2140" y="6995"/>
                  <a:pt x="2144" y="7008"/>
                </a:cubicBezTo>
                <a:cubicBezTo>
                  <a:pt x="2150" y="7038"/>
                  <a:pt x="2138" y="7071"/>
                  <a:pt x="2147" y="7104"/>
                </a:cubicBezTo>
                <a:cubicBezTo>
                  <a:pt x="2158" y="7139"/>
                  <a:pt x="2174" y="7173"/>
                  <a:pt x="2196" y="7204"/>
                </a:cubicBezTo>
                <a:cubicBezTo>
                  <a:pt x="2213" y="7229"/>
                  <a:pt x="2285" y="7332"/>
                  <a:pt x="2310" y="7277"/>
                </a:cubicBezTo>
                <a:cubicBezTo>
                  <a:pt x="2392" y="7101"/>
                  <a:pt x="2618" y="7016"/>
                  <a:pt x="2762" y="6901"/>
                </a:cubicBezTo>
                <a:cubicBezTo>
                  <a:pt x="2787" y="6880"/>
                  <a:pt x="2765" y="6844"/>
                  <a:pt x="2738" y="6846"/>
                </a:cubicBezTo>
                <a:close/>
                <a:moveTo>
                  <a:pt x="1993" y="7210"/>
                </a:moveTo>
                <a:cubicBezTo>
                  <a:pt x="1856" y="7281"/>
                  <a:pt x="1672" y="7366"/>
                  <a:pt x="1626" y="7526"/>
                </a:cubicBezTo>
                <a:cubicBezTo>
                  <a:pt x="1617" y="7560"/>
                  <a:pt x="1667" y="7580"/>
                  <a:pt x="1678" y="7546"/>
                </a:cubicBezTo>
                <a:cubicBezTo>
                  <a:pt x="1728" y="7399"/>
                  <a:pt x="1895" y="7336"/>
                  <a:pt x="2019" y="7263"/>
                </a:cubicBezTo>
                <a:cubicBezTo>
                  <a:pt x="2050" y="7244"/>
                  <a:pt x="2027" y="7191"/>
                  <a:pt x="1993" y="7210"/>
                </a:cubicBezTo>
                <a:close/>
                <a:moveTo>
                  <a:pt x="8848" y="7341"/>
                </a:moveTo>
                <a:cubicBezTo>
                  <a:pt x="8748" y="7328"/>
                  <a:pt x="8617" y="7415"/>
                  <a:pt x="8544" y="7499"/>
                </a:cubicBezTo>
                <a:cubicBezTo>
                  <a:pt x="8429" y="7634"/>
                  <a:pt x="8359" y="7820"/>
                  <a:pt x="8257" y="7972"/>
                </a:cubicBezTo>
                <a:cubicBezTo>
                  <a:pt x="8195" y="8066"/>
                  <a:pt x="8122" y="8153"/>
                  <a:pt x="8059" y="8246"/>
                </a:cubicBezTo>
                <a:cubicBezTo>
                  <a:pt x="7935" y="8426"/>
                  <a:pt x="7796" y="8651"/>
                  <a:pt x="7816" y="8879"/>
                </a:cubicBezTo>
                <a:cubicBezTo>
                  <a:pt x="7833" y="9064"/>
                  <a:pt x="8079" y="9206"/>
                  <a:pt x="8250" y="9135"/>
                </a:cubicBezTo>
                <a:cubicBezTo>
                  <a:pt x="8502" y="9030"/>
                  <a:pt x="8628" y="8681"/>
                  <a:pt x="8749" y="8459"/>
                </a:cubicBezTo>
                <a:cubicBezTo>
                  <a:pt x="8848" y="8279"/>
                  <a:pt x="8943" y="8096"/>
                  <a:pt x="9036" y="7911"/>
                </a:cubicBezTo>
                <a:cubicBezTo>
                  <a:pt x="9054" y="7875"/>
                  <a:pt x="8993" y="7854"/>
                  <a:pt x="8975" y="7890"/>
                </a:cubicBezTo>
                <a:cubicBezTo>
                  <a:pt x="8839" y="8160"/>
                  <a:pt x="8692" y="8426"/>
                  <a:pt x="8546" y="8692"/>
                </a:cubicBezTo>
                <a:cubicBezTo>
                  <a:pt x="8436" y="8893"/>
                  <a:pt x="8298" y="9162"/>
                  <a:pt x="8027" y="9056"/>
                </a:cubicBezTo>
                <a:cubicBezTo>
                  <a:pt x="7618" y="8896"/>
                  <a:pt x="8117" y="8266"/>
                  <a:pt x="8260" y="8076"/>
                </a:cubicBezTo>
                <a:cubicBezTo>
                  <a:pt x="8403" y="7885"/>
                  <a:pt x="8482" y="7646"/>
                  <a:pt x="8651" y="7475"/>
                </a:cubicBezTo>
                <a:cubicBezTo>
                  <a:pt x="8701" y="7424"/>
                  <a:pt x="8772" y="7384"/>
                  <a:pt x="8845" y="7402"/>
                </a:cubicBezTo>
                <a:cubicBezTo>
                  <a:pt x="8967" y="7432"/>
                  <a:pt x="8897" y="7628"/>
                  <a:pt x="8871" y="7694"/>
                </a:cubicBezTo>
                <a:cubicBezTo>
                  <a:pt x="8816" y="7831"/>
                  <a:pt x="8712" y="7949"/>
                  <a:pt x="8642" y="8079"/>
                </a:cubicBezTo>
                <a:cubicBezTo>
                  <a:pt x="8600" y="8157"/>
                  <a:pt x="8565" y="8238"/>
                  <a:pt x="8529" y="8319"/>
                </a:cubicBezTo>
                <a:cubicBezTo>
                  <a:pt x="8504" y="8375"/>
                  <a:pt x="8474" y="8429"/>
                  <a:pt x="8439" y="8479"/>
                </a:cubicBezTo>
                <a:cubicBezTo>
                  <a:pt x="8409" y="8521"/>
                  <a:pt x="8247" y="8658"/>
                  <a:pt x="8225" y="8535"/>
                </a:cubicBezTo>
                <a:cubicBezTo>
                  <a:pt x="8187" y="8312"/>
                  <a:pt x="8422" y="8191"/>
                  <a:pt x="8485" y="8009"/>
                </a:cubicBezTo>
                <a:cubicBezTo>
                  <a:pt x="8487" y="7992"/>
                  <a:pt x="8477" y="7976"/>
                  <a:pt x="8460" y="7974"/>
                </a:cubicBezTo>
                <a:cubicBezTo>
                  <a:pt x="8448" y="7972"/>
                  <a:pt x="8436" y="7979"/>
                  <a:pt x="8430" y="7989"/>
                </a:cubicBezTo>
                <a:lnTo>
                  <a:pt x="8428" y="7987"/>
                </a:lnTo>
                <a:cubicBezTo>
                  <a:pt x="8382" y="8118"/>
                  <a:pt x="8253" y="8199"/>
                  <a:pt x="8199" y="8330"/>
                </a:cubicBezTo>
                <a:cubicBezTo>
                  <a:pt x="8167" y="8411"/>
                  <a:pt x="8146" y="8508"/>
                  <a:pt x="8173" y="8593"/>
                </a:cubicBezTo>
                <a:cubicBezTo>
                  <a:pt x="8192" y="8650"/>
                  <a:pt x="8263" y="8661"/>
                  <a:pt x="8312" y="8643"/>
                </a:cubicBezTo>
                <a:cubicBezTo>
                  <a:pt x="8442" y="8598"/>
                  <a:pt x="8511" y="8494"/>
                  <a:pt x="8570" y="8377"/>
                </a:cubicBezTo>
                <a:cubicBezTo>
                  <a:pt x="8648" y="8222"/>
                  <a:pt x="8713" y="8068"/>
                  <a:pt x="8810" y="7922"/>
                </a:cubicBezTo>
                <a:cubicBezTo>
                  <a:pt x="8887" y="7805"/>
                  <a:pt x="8998" y="7644"/>
                  <a:pt x="8973" y="7495"/>
                </a:cubicBezTo>
                <a:cubicBezTo>
                  <a:pt x="8957" y="7392"/>
                  <a:pt x="8908" y="7349"/>
                  <a:pt x="8848" y="7341"/>
                </a:cubicBezTo>
                <a:close/>
                <a:moveTo>
                  <a:pt x="1576" y="7785"/>
                </a:moveTo>
                <a:cubicBezTo>
                  <a:pt x="1562" y="7782"/>
                  <a:pt x="1547" y="7788"/>
                  <a:pt x="1542" y="7803"/>
                </a:cubicBezTo>
                <a:cubicBezTo>
                  <a:pt x="1499" y="7957"/>
                  <a:pt x="1535" y="8121"/>
                  <a:pt x="1639" y="8243"/>
                </a:cubicBezTo>
                <a:cubicBezTo>
                  <a:pt x="1649" y="8255"/>
                  <a:pt x="1666" y="8256"/>
                  <a:pt x="1678" y="8246"/>
                </a:cubicBezTo>
                <a:cubicBezTo>
                  <a:pt x="1690" y="8236"/>
                  <a:pt x="1691" y="8218"/>
                  <a:pt x="1681" y="8207"/>
                </a:cubicBezTo>
                <a:cubicBezTo>
                  <a:pt x="1596" y="8095"/>
                  <a:pt x="1566" y="7952"/>
                  <a:pt x="1599" y="7816"/>
                </a:cubicBezTo>
                <a:cubicBezTo>
                  <a:pt x="1602" y="7799"/>
                  <a:pt x="1590" y="7788"/>
                  <a:pt x="1576" y="7785"/>
                </a:cubicBezTo>
                <a:close/>
                <a:moveTo>
                  <a:pt x="13470" y="7869"/>
                </a:moveTo>
                <a:cubicBezTo>
                  <a:pt x="13140" y="7838"/>
                  <a:pt x="12796" y="8013"/>
                  <a:pt x="12688" y="8348"/>
                </a:cubicBezTo>
                <a:cubicBezTo>
                  <a:pt x="12605" y="8609"/>
                  <a:pt x="12695" y="8904"/>
                  <a:pt x="12870" y="9107"/>
                </a:cubicBezTo>
                <a:cubicBezTo>
                  <a:pt x="13070" y="9342"/>
                  <a:pt x="13379" y="9397"/>
                  <a:pt x="13661" y="9290"/>
                </a:cubicBezTo>
                <a:cubicBezTo>
                  <a:pt x="13696" y="9276"/>
                  <a:pt x="13670" y="9225"/>
                  <a:pt x="13635" y="9238"/>
                </a:cubicBezTo>
                <a:lnTo>
                  <a:pt x="13630" y="9238"/>
                </a:lnTo>
                <a:cubicBezTo>
                  <a:pt x="13247" y="9377"/>
                  <a:pt x="12890" y="9171"/>
                  <a:pt x="12758" y="8800"/>
                </a:cubicBezTo>
                <a:cubicBezTo>
                  <a:pt x="12608" y="8384"/>
                  <a:pt x="12872" y="8012"/>
                  <a:pt x="13288" y="7928"/>
                </a:cubicBezTo>
                <a:cubicBezTo>
                  <a:pt x="13520" y="7881"/>
                  <a:pt x="13798" y="8002"/>
                  <a:pt x="13940" y="8184"/>
                </a:cubicBezTo>
                <a:cubicBezTo>
                  <a:pt x="14127" y="8422"/>
                  <a:pt x="13904" y="8703"/>
                  <a:pt x="13661" y="8766"/>
                </a:cubicBezTo>
                <a:cubicBezTo>
                  <a:pt x="13491" y="8811"/>
                  <a:pt x="13179" y="8773"/>
                  <a:pt x="13241" y="8529"/>
                </a:cubicBezTo>
                <a:cubicBezTo>
                  <a:pt x="13273" y="8400"/>
                  <a:pt x="13383" y="8314"/>
                  <a:pt x="13508" y="8284"/>
                </a:cubicBezTo>
                <a:cubicBezTo>
                  <a:pt x="13604" y="8261"/>
                  <a:pt x="13668" y="8316"/>
                  <a:pt x="13685" y="8409"/>
                </a:cubicBezTo>
                <a:cubicBezTo>
                  <a:pt x="13698" y="8452"/>
                  <a:pt x="13677" y="8499"/>
                  <a:pt x="13638" y="8520"/>
                </a:cubicBezTo>
                <a:cubicBezTo>
                  <a:pt x="13625" y="8527"/>
                  <a:pt x="13529" y="8535"/>
                  <a:pt x="13551" y="8493"/>
                </a:cubicBezTo>
                <a:cubicBezTo>
                  <a:pt x="13570" y="8457"/>
                  <a:pt x="13518" y="8420"/>
                  <a:pt x="13499" y="8456"/>
                </a:cubicBezTo>
                <a:cubicBezTo>
                  <a:pt x="13428" y="8589"/>
                  <a:pt x="13627" y="8617"/>
                  <a:pt x="13707" y="8550"/>
                </a:cubicBezTo>
                <a:cubicBezTo>
                  <a:pt x="13849" y="8430"/>
                  <a:pt x="13685" y="8196"/>
                  <a:pt x="13525" y="8219"/>
                </a:cubicBezTo>
                <a:cubicBezTo>
                  <a:pt x="13327" y="8247"/>
                  <a:pt x="13161" y="8413"/>
                  <a:pt x="13171" y="8619"/>
                </a:cubicBezTo>
                <a:cubicBezTo>
                  <a:pt x="13179" y="8803"/>
                  <a:pt x="13415" y="8851"/>
                  <a:pt x="13558" y="8846"/>
                </a:cubicBezTo>
                <a:cubicBezTo>
                  <a:pt x="13769" y="8842"/>
                  <a:pt x="13958" y="8716"/>
                  <a:pt x="14042" y="8525"/>
                </a:cubicBezTo>
                <a:cubicBezTo>
                  <a:pt x="14146" y="8296"/>
                  <a:pt x="13975" y="8082"/>
                  <a:pt x="13786" y="7971"/>
                </a:cubicBezTo>
                <a:cubicBezTo>
                  <a:pt x="13688" y="7913"/>
                  <a:pt x="13580" y="7879"/>
                  <a:pt x="13470" y="7869"/>
                </a:cubicBezTo>
                <a:close/>
                <a:moveTo>
                  <a:pt x="4736" y="7892"/>
                </a:moveTo>
                <a:cubicBezTo>
                  <a:pt x="4635" y="7882"/>
                  <a:pt x="4532" y="7884"/>
                  <a:pt x="4430" y="7901"/>
                </a:cubicBezTo>
                <a:cubicBezTo>
                  <a:pt x="4221" y="7938"/>
                  <a:pt x="4031" y="8042"/>
                  <a:pt x="3888" y="8197"/>
                </a:cubicBezTo>
                <a:cubicBezTo>
                  <a:pt x="3696" y="8397"/>
                  <a:pt x="3665" y="8623"/>
                  <a:pt x="3584" y="8874"/>
                </a:cubicBezTo>
                <a:cubicBezTo>
                  <a:pt x="3583" y="8878"/>
                  <a:pt x="3583" y="8881"/>
                  <a:pt x="3584" y="8885"/>
                </a:cubicBezTo>
                <a:cubicBezTo>
                  <a:pt x="3549" y="8812"/>
                  <a:pt x="3469" y="8806"/>
                  <a:pt x="3391" y="8847"/>
                </a:cubicBezTo>
                <a:cubicBezTo>
                  <a:pt x="3319" y="8881"/>
                  <a:pt x="3279" y="8959"/>
                  <a:pt x="3291" y="9037"/>
                </a:cubicBezTo>
                <a:cubicBezTo>
                  <a:pt x="3312" y="9173"/>
                  <a:pt x="3439" y="9265"/>
                  <a:pt x="3575" y="9244"/>
                </a:cubicBezTo>
                <a:cubicBezTo>
                  <a:pt x="3581" y="9243"/>
                  <a:pt x="3587" y="9243"/>
                  <a:pt x="3593" y="9241"/>
                </a:cubicBezTo>
                <a:cubicBezTo>
                  <a:pt x="3618" y="9463"/>
                  <a:pt x="3734" y="9666"/>
                  <a:pt x="3912" y="9803"/>
                </a:cubicBezTo>
                <a:cubicBezTo>
                  <a:pt x="4145" y="9981"/>
                  <a:pt x="4460" y="10021"/>
                  <a:pt x="4744" y="9990"/>
                </a:cubicBezTo>
                <a:cubicBezTo>
                  <a:pt x="5041" y="9957"/>
                  <a:pt x="5346" y="9824"/>
                  <a:pt x="5547" y="9600"/>
                </a:cubicBezTo>
                <a:cubicBezTo>
                  <a:pt x="5761" y="9364"/>
                  <a:pt x="5875" y="8980"/>
                  <a:pt x="5785" y="8663"/>
                </a:cubicBezTo>
                <a:cubicBezTo>
                  <a:pt x="5888" y="8583"/>
                  <a:pt x="5907" y="8436"/>
                  <a:pt x="5827" y="8334"/>
                </a:cubicBezTo>
                <a:cubicBezTo>
                  <a:pt x="5823" y="8329"/>
                  <a:pt x="5819" y="8324"/>
                  <a:pt x="5814" y="8319"/>
                </a:cubicBezTo>
                <a:cubicBezTo>
                  <a:pt x="5755" y="8242"/>
                  <a:pt x="5644" y="8226"/>
                  <a:pt x="5564" y="8281"/>
                </a:cubicBezTo>
                <a:cubicBezTo>
                  <a:pt x="5564" y="8276"/>
                  <a:pt x="5562" y="8271"/>
                  <a:pt x="5558" y="8267"/>
                </a:cubicBezTo>
                <a:cubicBezTo>
                  <a:pt x="5332" y="8060"/>
                  <a:pt x="5041" y="7921"/>
                  <a:pt x="4736" y="7892"/>
                </a:cubicBezTo>
                <a:close/>
                <a:moveTo>
                  <a:pt x="4733" y="7946"/>
                </a:moveTo>
                <a:cubicBezTo>
                  <a:pt x="5024" y="7975"/>
                  <a:pt x="5303" y="8121"/>
                  <a:pt x="5521" y="8307"/>
                </a:cubicBezTo>
                <a:cubicBezTo>
                  <a:pt x="5525" y="8310"/>
                  <a:pt x="5528" y="8313"/>
                  <a:pt x="5532" y="8313"/>
                </a:cubicBezTo>
                <a:cubicBezTo>
                  <a:pt x="5524" y="8322"/>
                  <a:pt x="5518" y="8331"/>
                  <a:pt x="5512" y="8342"/>
                </a:cubicBezTo>
                <a:cubicBezTo>
                  <a:pt x="5494" y="8375"/>
                  <a:pt x="5539" y="8410"/>
                  <a:pt x="5561" y="8377"/>
                </a:cubicBezTo>
                <a:cubicBezTo>
                  <a:pt x="5616" y="8295"/>
                  <a:pt x="5698" y="8287"/>
                  <a:pt x="5767" y="8359"/>
                </a:cubicBezTo>
                <a:cubicBezTo>
                  <a:pt x="5836" y="8431"/>
                  <a:pt x="5828" y="8533"/>
                  <a:pt x="5764" y="8604"/>
                </a:cubicBezTo>
                <a:cubicBezTo>
                  <a:pt x="5754" y="8577"/>
                  <a:pt x="5743" y="8551"/>
                  <a:pt x="5730" y="8526"/>
                </a:cubicBezTo>
                <a:cubicBezTo>
                  <a:pt x="5712" y="8490"/>
                  <a:pt x="5656" y="8517"/>
                  <a:pt x="5674" y="8552"/>
                </a:cubicBezTo>
                <a:lnTo>
                  <a:pt x="5674" y="8553"/>
                </a:lnTo>
                <a:cubicBezTo>
                  <a:pt x="5841" y="8877"/>
                  <a:pt x="5724" y="9325"/>
                  <a:pt x="5482" y="9579"/>
                </a:cubicBezTo>
                <a:cubicBezTo>
                  <a:pt x="5293" y="9777"/>
                  <a:pt x="5025" y="9886"/>
                  <a:pt x="4759" y="9926"/>
                </a:cubicBezTo>
                <a:cubicBezTo>
                  <a:pt x="4493" y="9966"/>
                  <a:pt x="4212" y="9923"/>
                  <a:pt x="3985" y="9780"/>
                </a:cubicBezTo>
                <a:cubicBezTo>
                  <a:pt x="3782" y="9651"/>
                  <a:pt x="3676" y="9442"/>
                  <a:pt x="3648" y="9215"/>
                </a:cubicBezTo>
                <a:cubicBezTo>
                  <a:pt x="3652" y="9212"/>
                  <a:pt x="3657" y="9211"/>
                  <a:pt x="3662" y="9208"/>
                </a:cubicBezTo>
                <a:cubicBezTo>
                  <a:pt x="3674" y="9198"/>
                  <a:pt x="3676" y="9180"/>
                  <a:pt x="3666" y="9168"/>
                </a:cubicBezTo>
                <a:cubicBezTo>
                  <a:pt x="3661" y="9161"/>
                  <a:pt x="3652" y="9157"/>
                  <a:pt x="3643" y="9157"/>
                </a:cubicBezTo>
                <a:cubicBezTo>
                  <a:pt x="3641" y="9123"/>
                  <a:pt x="3639" y="9088"/>
                  <a:pt x="3640" y="9052"/>
                </a:cubicBezTo>
                <a:cubicBezTo>
                  <a:pt x="3641" y="9017"/>
                  <a:pt x="3584" y="9009"/>
                  <a:pt x="3582" y="9046"/>
                </a:cubicBezTo>
                <a:cubicBezTo>
                  <a:pt x="3580" y="9091"/>
                  <a:pt x="3582" y="9136"/>
                  <a:pt x="3585" y="9180"/>
                </a:cubicBezTo>
                <a:cubicBezTo>
                  <a:pt x="3500" y="9210"/>
                  <a:pt x="3411" y="9160"/>
                  <a:pt x="3367" y="9080"/>
                </a:cubicBezTo>
                <a:cubicBezTo>
                  <a:pt x="3343" y="9040"/>
                  <a:pt x="3340" y="8992"/>
                  <a:pt x="3361" y="8951"/>
                </a:cubicBezTo>
                <a:cubicBezTo>
                  <a:pt x="3397" y="8888"/>
                  <a:pt x="3516" y="8841"/>
                  <a:pt x="3538" y="8935"/>
                </a:cubicBezTo>
                <a:cubicBezTo>
                  <a:pt x="3547" y="8972"/>
                  <a:pt x="3603" y="8962"/>
                  <a:pt x="3596" y="8925"/>
                </a:cubicBezTo>
                <a:cubicBezTo>
                  <a:pt x="3594" y="8917"/>
                  <a:pt x="3591" y="8909"/>
                  <a:pt x="3588" y="8902"/>
                </a:cubicBezTo>
                <a:cubicBezTo>
                  <a:pt x="3599" y="8915"/>
                  <a:pt x="3618" y="8915"/>
                  <a:pt x="3631" y="8905"/>
                </a:cubicBezTo>
                <a:cubicBezTo>
                  <a:pt x="3635" y="8902"/>
                  <a:pt x="3638" y="8898"/>
                  <a:pt x="3640" y="8894"/>
                </a:cubicBezTo>
                <a:cubicBezTo>
                  <a:pt x="3678" y="8796"/>
                  <a:pt x="3694" y="8693"/>
                  <a:pt x="3721" y="8591"/>
                </a:cubicBezTo>
                <a:cubicBezTo>
                  <a:pt x="3753" y="8472"/>
                  <a:pt x="3827" y="8363"/>
                  <a:pt x="3906" y="8267"/>
                </a:cubicBezTo>
                <a:cubicBezTo>
                  <a:pt x="4043" y="8106"/>
                  <a:pt x="4232" y="7998"/>
                  <a:pt x="4440" y="7960"/>
                </a:cubicBezTo>
                <a:cubicBezTo>
                  <a:pt x="4538" y="7941"/>
                  <a:pt x="4637" y="7937"/>
                  <a:pt x="4733" y="7946"/>
                </a:cubicBezTo>
                <a:close/>
                <a:moveTo>
                  <a:pt x="1985" y="8493"/>
                </a:moveTo>
                <a:cubicBezTo>
                  <a:pt x="1960" y="8470"/>
                  <a:pt x="1925" y="8512"/>
                  <a:pt x="1945" y="8537"/>
                </a:cubicBezTo>
                <a:cubicBezTo>
                  <a:pt x="1995" y="8595"/>
                  <a:pt x="2049" y="8650"/>
                  <a:pt x="2104" y="8703"/>
                </a:cubicBezTo>
                <a:cubicBezTo>
                  <a:pt x="2127" y="8726"/>
                  <a:pt x="2153" y="8747"/>
                  <a:pt x="2179" y="8766"/>
                </a:cubicBezTo>
                <a:cubicBezTo>
                  <a:pt x="2094" y="8755"/>
                  <a:pt x="2008" y="8749"/>
                  <a:pt x="1923" y="8750"/>
                </a:cubicBezTo>
                <a:cubicBezTo>
                  <a:pt x="1892" y="8750"/>
                  <a:pt x="1893" y="8804"/>
                  <a:pt x="1926" y="8804"/>
                </a:cubicBezTo>
                <a:cubicBezTo>
                  <a:pt x="2038" y="8804"/>
                  <a:pt x="2147" y="8833"/>
                  <a:pt x="2260" y="8832"/>
                </a:cubicBezTo>
                <a:cubicBezTo>
                  <a:pt x="2300" y="8831"/>
                  <a:pt x="2299" y="8752"/>
                  <a:pt x="2265" y="8745"/>
                </a:cubicBezTo>
                <a:lnTo>
                  <a:pt x="2263" y="8745"/>
                </a:lnTo>
                <a:cubicBezTo>
                  <a:pt x="2208" y="8733"/>
                  <a:pt x="2155" y="8670"/>
                  <a:pt x="2118" y="8633"/>
                </a:cubicBezTo>
                <a:cubicBezTo>
                  <a:pt x="2073" y="8587"/>
                  <a:pt x="2033" y="8535"/>
                  <a:pt x="1985" y="8493"/>
                </a:cubicBezTo>
                <a:close/>
                <a:moveTo>
                  <a:pt x="4901" y="8540"/>
                </a:moveTo>
                <a:cubicBezTo>
                  <a:pt x="4884" y="8542"/>
                  <a:pt x="4873" y="8558"/>
                  <a:pt x="4875" y="8575"/>
                </a:cubicBezTo>
                <a:cubicBezTo>
                  <a:pt x="4897" y="8718"/>
                  <a:pt x="4921" y="8905"/>
                  <a:pt x="4785" y="8992"/>
                </a:cubicBezTo>
                <a:cubicBezTo>
                  <a:pt x="4735" y="8874"/>
                  <a:pt x="4765" y="8741"/>
                  <a:pt x="4827" y="8631"/>
                </a:cubicBezTo>
                <a:cubicBezTo>
                  <a:pt x="4844" y="8599"/>
                  <a:pt x="4799" y="8565"/>
                  <a:pt x="4779" y="8598"/>
                </a:cubicBezTo>
                <a:cubicBezTo>
                  <a:pt x="4697" y="8731"/>
                  <a:pt x="4665" y="8906"/>
                  <a:pt x="4744" y="9048"/>
                </a:cubicBezTo>
                <a:cubicBezTo>
                  <a:pt x="4751" y="9063"/>
                  <a:pt x="4769" y="9070"/>
                  <a:pt x="4784" y="9063"/>
                </a:cubicBezTo>
                <a:cubicBezTo>
                  <a:pt x="4784" y="9063"/>
                  <a:pt x="4785" y="9063"/>
                  <a:pt x="4785" y="9063"/>
                </a:cubicBezTo>
                <a:cubicBezTo>
                  <a:pt x="4977" y="8973"/>
                  <a:pt x="4974" y="8745"/>
                  <a:pt x="4938" y="8566"/>
                </a:cubicBezTo>
                <a:cubicBezTo>
                  <a:pt x="4935" y="8549"/>
                  <a:pt x="4918" y="8537"/>
                  <a:pt x="4901" y="8540"/>
                </a:cubicBezTo>
                <a:close/>
                <a:moveTo>
                  <a:pt x="632" y="8607"/>
                </a:moveTo>
                <a:cubicBezTo>
                  <a:pt x="621" y="8605"/>
                  <a:pt x="610" y="8609"/>
                  <a:pt x="603" y="8619"/>
                </a:cubicBezTo>
                <a:cubicBezTo>
                  <a:pt x="501" y="8735"/>
                  <a:pt x="393" y="8845"/>
                  <a:pt x="278" y="8949"/>
                </a:cubicBezTo>
                <a:cubicBezTo>
                  <a:pt x="225" y="9000"/>
                  <a:pt x="167" y="9051"/>
                  <a:pt x="116" y="9103"/>
                </a:cubicBezTo>
                <a:cubicBezTo>
                  <a:pt x="98" y="9121"/>
                  <a:pt x="44" y="9187"/>
                  <a:pt x="107" y="9183"/>
                </a:cubicBezTo>
                <a:cubicBezTo>
                  <a:pt x="274" y="9173"/>
                  <a:pt x="439" y="9153"/>
                  <a:pt x="606" y="9159"/>
                </a:cubicBezTo>
                <a:cubicBezTo>
                  <a:pt x="711" y="9162"/>
                  <a:pt x="621" y="8906"/>
                  <a:pt x="648" y="8903"/>
                </a:cubicBezTo>
                <a:cubicBezTo>
                  <a:pt x="729" y="8898"/>
                  <a:pt x="806" y="8863"/>
                  <a:pt x="884" y="8839"/>
                </a:cubicBezTo>
                <a:cubicBezTo>
                  <a:pt x="920" y="8830"/>
                  <a:pt x="912" y="8774"/>
                  <a:pt x="875" y="8783"/>
                </a:cubicBezTo>
                <a:cubicBezTo>
                  <a:pt x="799" y="8801"/>
                  <a:pt x="726" y="8835"/>
                  <a:pt x="649" y="8846"/>
                </a:cubicBezTo>
                <a:cubicBezTo>
                  <a:pt x="652" y="8777"/>
                  <a:pt x="657" y="8709"/>
                  <a:pt x="658" y="8640"/>
                </a:cubicBezTo>
                <a:cubicBezTo>
                  <a:pt x="660" y="8624"/>
                  <a:pt x="649" y="8609"/>
                  <a:pt x="632" y="8607"/>
                </a:cubicBezTo>
                <a:close/>
                <a:moveTo>
                  <a:pt x="4410" y="8637"/>
                </a:moveTo>
                <a:cubicBezTo>
                  <a:pt x="4397" y="8644"/>
                  <a:pt x="4391" y="8659"/>
                  <a:pt x="4396" y="8672"/>
                </a:cubicBezTo>
                <a:cubicBezTo>
                  <a:pt x="4437" y="8777"/>
                  <a:pt x="4417" y="8949"/>
                  <a:pt x="4359" y="9045"/>
                </a:cubicBezTo>
                <a:cubicBezTo>
                  <a:pt x="4347" y="9066"/>
                  <a:pt x="4333" y="9077"/>
                  <a:pt x="4310" y="9062"/>
                </a:cubicBezTo>
                <a:cubicBezTo>
                  <a:pt x="4273" y="9037"/>
                  <a:pt x="4272" y="8994"/>
                  <a:pt x="4272" y="8954"/>
                </a:cubicBezTo>
                <a:cubicBezTo>
                  <a:pt x="4274" y="8862"/>
                  <a:pt x="4298" y="8771"/>
                  <a:pt x="4341" y="8690"/>
                </a:cubicBezTo>
                <a:cubicBezTo>
                  <a:pt x="4350" y="8678"/>
                  <a:pt x="4348" y="8661"/>
                  <a:pt x="4335" y="8652"/>
                </a:cubicBezTo>
                <a:cubicBezTo>
                  <a:pt x="4322" y="8643"/>
                  <a:pt x="4304" y="8646"/>
                  <a:pt x="4295" y="8658"/>
                </a:cubicBezTo>
                <a:cubicBezTo>
                  <a:pt x="4231" y="8739"/>
                  <a:pt x="4205" y="8890"/>
                  <a:pt x="4213" y="8990"/>
                </a:cubicBezTo>
                <a:cubicBezTo>
                  <a:pt x="4218" y="9056"/>
                  <a:pt x="4272" y="9155"/>
                  <a:pt x="4353" y="9129"/>
                </a:cubicBezTo>
                <a:cubicBezTo>
                  <a:pt x="4428" y="9104"/>
                  <a:pt x="4448" y="8997"/>
                  <a:pt x="4462" y="8932"/>
                </a:cubicBezTo>
                <a:cubicBezTo>
                  <a:pt x="4479" y="8847"/>
                  <a:pt x="4492" y="8728"/>
                  <a:pt x="4451" y="8648"/>
                </a:cubicBezTo>
                <a:cubicBezTo>
                  <a:pt x="4442" y="8634"/>
                  <a:pt x="4424" y="8629"/>
                  <a:pt x="4410" y="8637"/>
                </a:cubicBezTo>
                <a:close/>
                <a:moveTo>
                  <a:pt x="18872" y="8666"/>
                </a:moveTo>
                <a:cubicBezTo>
                  <a:pt x="18861" y="8658"/>
                  <a:pt x="18845" y="8657"/>
                  <a:pt x="18835" y="8672"/>
                </a:cubicBezTo>
                <a:cubicBezTo>
                  <a:pt x="18809" y="8716"/>
                  <a:pt x="18790" y="8764"/>
                  <a:pt x="18780" y="8814"/>
                </a:cubicBezTo>
                <a:lnTo>
                  <a:pt x="18753" y="8826"/>
                </a:lnTo>
                <a:cubicBezTo>
                  <a:pt x="18729" y="8821"/>
                  <a:pt x="18704" y="8818"/>
                  <a:pt x="18679" y="8817"/>
                </a:cubicBezTo>
                <a:cubicBezTo>
                  <a:pt x="18663" y="8818"/>
                  <a:pt x="18651" y="8832"/>
                  <a:pt x="18652" y="8849"/>
                </a:cubicBezTo>
                <a:cubicBezTo>
                  <a:pt x="18653" y="8858"/>
                  <a:pt x="18657" y="8866"/>
                  <a:pt x="18664" y="8871"/>
                </a:cubicBezTo>
                <a:cubicBezTo>
                  <a:pt x="18646" y="8881"/>
                  <a:pt x="18629" y="8892"/>
                  <a:pt x="18612" y="8902"/>
                </a:cubicBezTo>
                <a:cubicBezTo>
                  <a:pt x="18582" y="8921"/>
                  <a:pt x="18603" y="8972"/>
                  <a:pt x="18637" y="8954"/>
                </a:cubicBezTo>
                <a:cubicBezTo>
                  <a:pt x="18678" y="8931"/>
                  <a:pt x="18719" y="8910"/>
                  <a:pt x="18762" y="8890"/>
                </a:cubicBezTo>
                <a:lnTo>
                  <a:pt x="18765" y="8890"/>
                </a:lnTo>
                <a:cubicBezTo>
                  <a:pt x="18757" y="8935"/>
                  <a:pt x="18752" y="8979"/>
                  <a:pt x="18741" y="9022"/>
                </a:cubicBezTo>
                <a:cubicBezTo>
                  <a:pt x="18739" y="9039"/>
                  <a:pt x="18751" y="9053"/>
                  <a:pt x="18768" y="9054"/>
                </a:cubicBezTo>
                <a:cubicBezTo>
                  <a:pt x="18778" y="9055"/>
                  <a:pt x="18788" y="9050"/>
                  <a:pt x="18794" y="9042"/>
                </a:cubicBezTo>
                <a:cubicBezTo>
                  <a:pt x="18810" y="8998"/>
                  <a:pt x="18821" y="8952"/>
                  <a:pt x="18826" y="8906"/>
                </a:cubicBezTo>
                <a:cubicBezTo>
                  <a:pt x="18876" y="8924"/>
                  <a:pt x="18930" y="8937"/>
                  <a:pt x="18983" y="8941"/>
                </a:cubicBezTo>
                <a:cubicBezTo>
                  <a:pt x="19000" y="8938"/>
                  <a:pt x="19009" y="8923"/>
                  <a:pt x="19006" y="8906"/>
                </a:cubicBezTo>
                <a:cubicBezTo>
                  <a:pt x="19004" y="8896"/>
                  <a:pt x="18997" y="8887"/>
                  <a:pt x="18988" y="8884"/>
                </a:cubicBezTo>
                <a:cubicBezTo>
                  <a:pt x="18941" y="8875"/>
                  <a:pt x="18896" y="8864"/>
                  <a:pt x="18850" y="8850"/>
                </a:cubicBezTo>
                <a:cubicBezTo>
                  <a:pt x="18879" y="8838"/>
                  <a:pt x="18908" y="8828"/>
                  <a:pt x="18937" y="8818"/>
                </a:cubicBezTo>
                <a:cubicBezTo>
                  <a:pt x="18951" y="8811"/>
                  <a:pt x="18956" y="8795"/>
                  <a:pt x="18950" y="8782"/>
                </a:cubicBezTo>
                <a:cubicBezTo>
                  <a:pt x="18945" y="8773"/>
                  <a:pt x="18938" y="8767"/>
                  <a:pt x="18928" y="8766"/>
                </a:cubicBezTo>
                <a:cubicBezTo>
                  <a:pt x="18901" y="8768"/>
                  <a:pt x="18874" y="8773"/>
                  <a:pt x="18849" y="8783"/>
                </a:cubicBezTo>
                <a:cubicBezTo>
                  <a:pt x="18856" y="8756"/>
                  <a:pt x="18867" y="8729"/>
                  <a:pt x="18881" y="8704"/>
                </a:cubicBezTo>
                <a:cubicBezTo>
                  <a:pt x="18890" y="8689"/>
                  <a:pt x="18883" y="8674"/>
                  <a:pt x="18872" y="8666"/>
                </a:cubicBezTo>
                <a:close/>
                <a:moveTo>
                  <a:pt x="1680" y="8750"/>
                </a:moveTo>
                <a:cubicBezTo>
                  <a:pt x="1516" y="8726"/>
                  <a:pt x="1357" y="8795"/>
                  <a:pt x="1193" y="8774"/>
                </a:cubicBezTo>
                <a:cubicBezTo>
                  <a:pt x="1157" y="8769"/>
                  <a:pt x="1153" y="8825"/>
                  <a:pt x="1188" y="8830"/>
                </a:cubicBezTo>
                <a:cubicBezTo>
                  <a:pt x="1352" y="8857"/>
                  <a:pt x="1510" y="8792"/>
                  <a:pt x="1674" y="8806"/>
                </a:cubicBezTo>
                <a:cubicBezTo>
                  <a:pt x="1690" y="8802"/>
                  <a:pt x="1700" y="8786"/>
                  <a:pt x="1697" y="8769"/>
                </a:cubicBezTo>
                <a:cubicBezTo>
                  <a:pt x="1695" y="8760"/>
                  <a:pt x="1688" y="8754"/>
                  <a:pt x="1680" y="8750"/>
                </a:cubicBezTo>
                <a:close/>
                <a:moveTo>
                  <a:pt x="17594" y="9104"/>
                </a:moveTo>
                <a:cubicBezTo>
                  <a:pt x="17586" y="9102"/>
                  <a:pt x="17578" y="9103"/>
                  <a:pt x="17571" y="9107"/>
                </a:cubicBezTo>
                <a:cubicBezTo>
                  <a:pt x="17563" y="9113"/>
                  <a:pt x="17555" y="9118"/>
                  <a:pt x="17548" y="9124"/>
                </a:cubicBezTo>
                <a:lnTo>
                  <a:pt x="17539" y="9122"/>
                </a:lnTo>
                <a:cubicBezTo>
                  <a:pt x="17523" y="9117"/>
                  <a:pt x="17506" y="9126"/>
                  <a:pt x="17501" y="9142"/>
                </a:cubicBezTo>
                <a:cubicBezTo>
                  <a:pt x="17498" y="9150"/>
                  <a:pt x="17499" y="9157"/>
                  <a:pt x="17502" y="9164"/>
                </a:cubicBezTo>
                <a:cubicBezTo>
                  <a:pt x="17390" y="9270"/>
                  <a:pt x="17287" y="9385"/>
                  <a:pt x="17195" y="9509"/>
                </a:cubicBezTo>
                <a:cubicBezTo>
                  <a:pt x="17058" y="9682"/>
                  <a:pt x="16901" y="9839"/>
                  <a:pt x="16774" y="10022"/>
                </a:cubicBezTo>
                <a:lnTo>
                  <a:pt x="16772" y="10022"/>
                </a:lnTo>
                <a:cubicBezTo>
                  <a:pt x="16762" y="10017"/>
                  <a:pt x="16752" y="10011"/>
                  <a:pt x="16742" y="10005"/>
                </a:cubicBezTo>
                <a:cubicBezTo>
                  <a:pt x="16729" y="9996"/>
                  <a:pt x="16711" y="9998"/>
                  <a:pt x="16702" y="10011"/>
                </a:cubicBezTo>
                <a:cubicBezTo>
                  <a:pt x="16693" y="10024"/>
                  <a:pt x="16697" y="10042"/>
                  <a:pt x="16710" y="10051"/>
                </a:cubicBezTo>
                <a:cubicBezTo>
                  <a:pt x="16724" y="10061"/>
                  <a:pt x="16739" y="10071"/>
                  <a:pt x="16754" y="10079"/>
                </a:cubicBezTo>
                <a:cubicBezTo>
                  <a:pt x="16814" y="10359"/>
                  <a:pt x="16797" y="10641"/>
                  <a:pt x="16795" y="10924"/>
                </a:cubicBezTo>
                <a:lnTo>
                  <a:pt x="16766" y="10910"/>
                </a:lnTo>
                <a:cubicBezTo>
                  <a:pt x="16732" y="10895"/>
                  <a:pt x="16714" y="10948"/>
                  <a:pt x="16746" y="10963"/>
                </a:cubicBezTo>
                <a:lnTo>
                  <a:pt x="16795" y="10986"/>
                </a:lnTo>
                <a:cubicBezTo>
                  <a:pt x="16795" y="11015"/>
                  <a:pt x="16795" y="11045"/>
                  <a:pt x="16795" y="11074"/>
                </a:cubicBezTo>
                <a:cubicBezTo>
                  <a:pt x="16795" y="11112"/>
                  <a:pt x="16853" y="11119"/>
                  <a:pt x="16855" y="11080"/>
                </a:cubicBezTo>
                <a:cubicBezTo>
                  <a:pt x="16855" y="11060"/>
                  <a:pt x="16856" y="11038"/>
                  <a:pt x="16858" y="11017"/>
                </a:cubicBezTo>
                <a:cubicBezTo>
                  <a:pt x="17471" y="11295"/>
                  <a:pt x="18138" y="11488"/>
                  <a:pt x="18708" y="11849"/>
                </a:cubicBezTo>
                <a:cubicBezTo>
                  <a:pt x="18719" y="12020"/>
                  <a:pt x="18734" y="12190"/>
                  <a:pt x="18744" y="12362"/>
                </a:cubicBezTo>
                <a:cubicBezTo>
                  <a:pt x="18744" y="12394"/>
                  <a:pt x="18801" y="12391"/>
                  <a:pt x="18800" y="12358"/>
                </a:cubicBezTo>
                <a:cubicBezTo>
                  <a:pt x="18800" y="12345"/>
                  <a:pt x="18800" y="12332"/>
                  <a:pt x="18800" y="12319"/>
                </a:cubicBezTo>
                <a:cubicBezTo>
                  <a:pt x="18805" y="12322"/>
                  <a:pt x="18811" y="12324"/>
                  <a:pt x="18817" y="12323"/>
                </a:cubicBezTo>
                <a:cubicBezTo>
                  <a:pt x="19172" y="12303"/>
                  <a:pt x="19515" y="12193"/>
                  <a:pt x="19867" y="12144"/>
                </a:cubicBezTo>
                <a:cubicBezTo>
                  <a:pt x="20180" y="12101"/>
                  <a:pt x="20493" y="12020"/>
                  <a:pt x="20797" y="11932"/>
                </a:cubicBezTo>
                <a:cubicBezTo>
                  <a:pt x="20812" y="11950"/>
                  <a:pt x="20845" y="11948"/>
                  <a:pt x="20846" y="11919"/>
                </a:cubicBezTo>
                <a:lnTo>
                  <a:pt x="20846" y="11917"/>
                </a:lnTo>
                <a:lnTo>
                  <a:pt x="20893" y="11904"/>
                </a:lnTo>
                <a:cubicBezTo>
                  <a:pt x="20927" y="11894"/>
                  <a:pt x="20919" y="11840"/>
                  <a:pt x="20883" y="11849"/>
                </a:cubicBezTo>
                <a:lnTo>
                  <a:pt x="20849" y="11856"/>
                </a:lnTo>
                <a:cubicBezTo>
                  <a:pt x="20857" y="11619"/>
                  <a:pt x="20858" y="11380"/>
                  <a:pt x="20844" y="11143"/>
                </a:cubicBezTo>
                <a:cubicBezTo>
                  <a:pt x="20843" y="11129"/>
                  <a:pt x="20832" y="11119"/>
                  <a:pt x="20819" y="11120"/>
                </a:cubicBezTo>
                <a:cubicBezTo>
                  <a:pt x="20818" y="11120"/>
                  <a:pt x="20817" y="11120"/>
                  <a:pt x="20817" y="11120"/>
                </a:cubicBezTo>
                <a:cubicBezTo>
                  <a:pt x="20759" y="10863"/>
                  <a:pt x="20681" y="10613"/>
                  <a:pt x="20611" y="10359"/>
                </a:cubicBezTo>
                <a:cubicBezTo>
                  <a:pt x="20530" y="10066"/>
                  <a:pt x="20456" y="9770"/>
                  <a:pt x="20379" y="9475"/>
                </a:cubicBezTo>
                <a:cubicBezTo>
                  <a:pt x="20388" y="9462"/>
                  <a:pt x="20385" y="9444"/>
                  <a:pt x="20371" y="9434"/>
                </a:cubicBezTo>
                <a:cubicBezTo>
                  <a:pt x="20370" y="9434"/>
                  <a:pt x="20369" y="9432"/>
                  <a:pt x="20368" y="9431"/>
                </a:cubicBezTo>
                <a:cubicBezTo>
                  <a:pt x="20368" y="9428"/>
                  <a:pt x="20366" y="9426"/>
                  <a:pt x="20365" y="9424"/>
                </a:cubicBezTo>
                <a:cubicBezTo>
                  <a:pt x="20355" y="9388"/>
                  <a:pt x="20299" y="9397"/>
                  <a:pt x="20307" y="9434"/>
                </a:cubicBezTo>
                <a:lnTo>
                  <a:pt x="20313" y="9460"/>
                </a:lnTo>
                <a:cubicBezTo>
                  <a:pt x="20236" y="9539"/>
                  <a:pt x="20177" y="9635"/>
                  <a:pt x="20099" y="9714"/>
                </a:cubicBezTo>
                <a:cubicBezTo>
                  <a:pt x="20006" y="9809"/>
                  <a:pt x="19906" y="9898"/>
                  <a:pt x="19806" y="9987"/>
                </a:cubicBezTo>
                <a:cubicBezTo>
                  <a:pt x="19799" y="9993"/>
                  <a:pt x="19796" y="10004"/>
                  <a:pt x="19799" y="10014"/>
                </a:cubicBezTo>
                <a:cubicBezTo>
                  <a:pt x="19638" y="9946"/>
                  <a:pt x="19495" y="9853"/>
                  <a:pt x="19328" y="9796"/>
                </a:cubicBezTo>
                <a:cubicBezTo>
                  <a:pt x="19115" y="9724"/>
                  <a:pt x="18905" y="9648"/>
                  <a:pt x="18695" y="9567"/>
                </a:cubicBezTo>
                <a:cubicBezTo>
                  <a:pt x="18504" y="9493"/>
                  <a:pt x="18309" y="9429"/>
                  <a:pt x="18121" y="9349"/>
                </a:cubicBezTo>
                <a:cubicBezTo>
                  <a:pt x="17951" y="9277"/>
                  <a:pt x="17789" y="9194"/>
                  <a:pt x="17614" y="9142"/>
                </a:cubicBezTo>
                <a:cubicBezTo>
                  <a:pt x="17618" y="9126"/>
                  <a:pt x="17610" y="9109"/>
                  <a:pt x="17594" y="9104"/>
                </a:cubicBezTo>
                <a:close/>
                <a:moveTo>
                  <a:pt x="4911" y="9141"/>
                </a:moveTo>
                <a:cubicBezTo>
                  <a:pt x="4896" y="9140"/>
                  <a:pt x="4879" y="9148"/>
                  <a:pt x="4875" y="9167"/>
                </a:cubicBezTo>
                <a:cubicBezTo>
                  <a:pt x="4845" y="9307"/>
                  <a:pt x="4786" y="9454"/>
                  <a:pt x="4678" y="9553"/>
                </a:cubicBezTo>
                <a:cubicBezTo>
                  <a:pt x="4540" y="9680"/>
                  <a:pt x="4410" y="9513"/>
                  <a:pt x="4393" y="9373"/>
                </a:cubicBezTo>
                <a:cubicBezTo>
                  <a:pt x="4388" y="9338"/>
                  <a:pt x="4333" y="9348"/>
                  <a:pt x="4338" y="9383"/>
                </a:cubicBezTo>
                <a:cubicBezTo>
                  <a:pt x="4355" y="9523"/>
                  <a:pt x="4468" y="9722"/>
                  <a:pt x="4639" y="9649"/>
                </a:cubicBezTo>
                <a:cubicBezTo>
                  <a:pt x="4810" y="9576"/>
                  <a:pt x="4909" y="9346"/>
                  <a:pt x="4936" y="9170"/>
                </a:cubicBezTo>
                <a:cubicBezTo>
                  <a:pt x="4939" y="9151"/>
                  <a:pt x="4925" y="9142"/>
                  <a:pt x="4911" y="9141"/>
                </a:cubicBezTo>
                <a:close/>
                <a:moveTo>
                  <a:pt x="17563" y="9188"/>
                </a:moveTo>
                <a:cubicBezTo>
                  <a:pt x="17733" y="9236"/>
                  <a:pt x="17891" y="9311"/>
                  <a:pt x="18052" y="9384"/>
                </a:cubicBezTo>
                <a:cubicBezTo>
                  <a:pt x="18253" y="9476"/>
                  <a:pt x="18467" y="9544"/>
                  <a:pt x="18673" y="9625"/>
                </a:cubicBezTo>
                <a:cubicBezTo>
                  <a:pt x="18866" y="9699"/>
                  <a:pt x="19059" y="9771"/>
                  <a:pt x="19255" y="9834"/>
                </a:cubicBezTo>
                <a:cubicBezTo>
                  <a:pt x="19445" y="9897"/>
                  <a:pt x="19609" y="10008"/>
                  <a:pt x="19796" y="10073"/>
                </a:cubicBezTo>
                <a:cubicBezTo>
                  <a:pt x="19812" y="10077"/>
                  <a:pt x="19827" y="10068"/>
                  <a:pt x="19831" y="10052"/>
                </a:cubicBezTo>
                <a:cubicBezTo>
                  <a:pt x="19832" y="10046"/>
                  <a:pt x="19833" y="10040"/>
                  <a:pt x="19831" y="10034"/>
                </a:cubicBezTo>
                <a:cubicBezTo>
                  <a:pt x="19835" y="10033"/>
                  <a:pt x="19839" y="10031"/>
                  <a:pt x="19843" y="10028"/>
                </a:cubicBezTo>
                <a:cubicBezTo>
                  <a:pt x="19945" y="9942"/>
                  <a:pt x="20043" y="9852"/>
                  <a:pt x="20138" y="9758"/>
                </a:cubicBezTo>
                <a:cubicBezTo>
                  <a:pt x="20209" y="9687"/>
                  <a:pt x="20264" y="9602"/>
                  <a:pt x="20330" y="9527"/>
                </a:cubicBezTo>
                <a:cubicBezTo>
                  <a:pt x="20462" y="10081"/>
                  <a:pt x="20641" y="10623"/>
                  <a:pt x="20768" y="11178"/>
                </a:cubicBezTo>
                <a:cubicBezTo>
                  <a:pt x="20760" y="11168"/>
                  <a:pt x="20747" y="11166"/>
                  <a:pt x="20735" y="11170"/>
                </a:cubicBezTo>
                <a:cubicBezTo>
                  <a:pt x="20566" y="11230"/>
                  <a:pt x="20379" y="11227"/>
                  <a:pt x="20203" y="11255"/>
                </a:cubicBezTo>
                <a:cubicBezTo>
                  <a:pt x="19990" y="11290"/>
                  <a:pt x="19777" y="11326"/>
                  <a:pt x="19562" y="11345"/>
                </a:cubicBezTo>
                <a:cubicBezTo>
                  <a:pt x="19412" y="11359"/>
                  <a:pt x="19257" y="11359"/>
                  <a:pt x="19105" y="11371"/>
                </a:cubicBezTo>
                <a:cubicBezTo>
                  <a:pt x="19011" y="11379"/>
                  <a:pt x="18878" y="11404"/>
                  <a:pt x="18774" y="11382"/>
                </a:cubicBezTo>
                <a:cubicBezTo>
                  <a:pt x="18860" y="11273"/>
                  <a:pt x="18932" y="11153"/>
                  <a:pt x="18988" y="11026"/>
                </a:cubicBezTo>
                <a:cubicBezTo>
                  <a:pt x="19003" y="10996"/>
                  <a:pt x="18954" y="10977"/>
                  <a:pt x="18937" y="11004"/>
                </a:cubicBezTo>
                <a:cubicBezTo>
                  <a:pt x="18797" y="10917"/>
                  <a:pt x="18640" y="10867"/>
                  <a:pt x="18487" y="10807"/>
                </a:cubicBezTo>
                <a:cubicBezTo>
                  <a:pt x="18279" y="10725"/>
                  <a:pt x="18081" y="10619"/>
                  <a:pt x="17882" y="10518"/>
                </a:cubicBezTo>
                <a:cubicBezTo>
                  <a:pt x="17684" y="10416"/>
                  <a:pt x="17485" y="10323"/>
                  <a:pt x="17285" y="10225"/>
                </a:cubicBezTo>
                <a:cubicBezTo>
                  <a:pt x="17189" y="10178"/>
                  <a:pt x="17091" y="10134"/>
                  <a:pt x="16989" y="10096"/>
                </a:cubicBezTo>
                <a:cubicBezTo>
                  <a:pt x="16938" y="10077"/>
                  <a:pt x="16881" y="10063"/>
                  <a:pt x="16827" y="10043"/>
                </a:cubicBezTo>
                <a:cubicBezTo>
                  <a:pt x="16933" y="9893"/>
                  <a:pt x="17060" y="9760"/>
                  <a:pt x="17180" y="9618"/>
                </a:cubicBezTo>
                <a:cubicBezTo>
                  <a:pt x="17305" y="9470"/>
                  <a:pt x="17418" y="9317"/>
                  <a:pt x="17563" y="9188"/>
                </a:cubicBezTo>
                <a:close/>
                <a:moveTo>
                  <a:pt x="17760" y="9370"/>
                </a:moveTo>
                <a:cubicBezTo>
                  <a:pt x="17745" y="9370"/>
                  <a:pt x="17729" y="9373"/>
                  <a:pt x="17714" y="9380"/>
                </a:cubicBezTo>
                <a:cubicBezTo>
                  <a:pt x="17708" y="9384"/>
                  <a:pt x="17707" y="9392"/>
                  <a:pt x="17711" y="9398"/>
                </a:cubicBezTo>
                <a:cubicBezTo>
                  <a:pt x="17715" y="9403"/>
                  <a:pt x="17721" y="9406"/>
                  <a:pt x="17727" y="9404"/>
                </a:cubicBezTo>
                <a:cubicBezTo>
                  <a:pt x="17736" y="9400"/>
                  <a:pt x="17747" y="9398"/>
                  <a:pt x="17757" y="9398"/>
                </a:cubicBezTo>
                <a:cubicBezTo>
                  <a:pt x="17775" y="9398"/>
                  <a:pt x="17779" y="9370"/>
                  <a:pt x="17760" y="9370"/>
                </a:cubicBezTo>
                <a:close/>
                <a:moveTo>
                  <a:pt x="17588" y="9535"/>
                </a:moveTo>
                <a:cubicBezTo>
                  <a:pt x="17572" y="9532"/>
                  <a:pt x="17567" y="9558"/>
                  <a:pt x="17582" y="9562"/>
                </a:cubicBezTo>
                <a:cubicBezTo>
                  <a:pt x="17647" y="9576"/>
                  <a:pt x="17713" y="9582"/>
                  <a:pt x="17780" y="9579"/>
                </a:cubicBezTo>
                <a:cubicBezTo>
                  <a:pt x="17799" y="9579"/>
                  <a:pt x="17802" y="9548"/>
                  <a:pt x="17783" y="9548"/>
                </a:cubicBezTo>
                <a:cubicBezTo>
                  <a:pt x="17718" y="9550"/>
                  <a:pt x="17652" y="9546"/>
                  <a:pt x="17588" y="9535"/>
                </a:cubicBezTo>
                <a:close/>
                <a:moveTo>
                  <a:pt x="31" y="9548"/>
                </a:moveTo>
                <a:cubicBezTo>
                  <a:pt x="-5" y="9548"/>
                  <a:pt x="-12" y="9603"/>
                  <a:pt x="25" y="9605"/>
                </a:cubicBezTo>
                <a:lnTo>
                  <a:pt x="38" y="9605"/>
                </a:lnTo>
                <a:cubicBezTo>
                  <a:pt x="47" y="9938"/>
                  <a:pt x="84" y="10271"/>
                  <a:pt x="147" y="10598"/>
                </a:cubicBezTo>
                <a:cubicBezTo>
                  <a:pt x="127" y="10598"/>
                  <a:pt x="107" y="10595"/>
                  <a:pt x="87" y="10591"/>
                </a:cubicBezTo>
                <a:cubicBezTo>
                  <a:pt x="79" y="10589"/>
                  <a:pt x="71" y="10595"/>
                  <a:pt x="69" y="10603"/>
                </a:cubicBezTo>
                <a:cubicBezTo>
                  <a:pt x="68" y="10605"/>
                  <a:pt x="68" y="10608"/>
                  <a:pt x="69" y="10610"/>
                </a:cubicBezTo>
                <a:cubicBezTo>
                  <a:pt x="51" y="10601"/>
                  <a:pt x="27" y="10607"/>
                  <a:pt x="28" y="10632"/>
                </a:cubicBezTo>
                <a:cubicBezTo>
                  <a:pt x="43" y="11201"/>
                  <a:pt x="166" y="11763"/>
                  <a:pt x="393" y="12285"/>
                </a:cubicBezTo>
                <a:cubicBezTo>
                  <a:pt x="394" y="12288"/>
                  <a:pt x="396" y="12288"/>
                  <a:pt x="397" y="12290"/>
                </a:cubicBezTo>
                <a:cubicBezTo>
                  <a:pt x="397" y="12307"/>
                  <a:pt x="397" y="12324"/>
                  <a:pt x="399" y="12340"/>
                </a:cubicBezTo>
                <a:cubicBezTo>
                  <a:pt x="399" y="12345"/>
                  <a:pt x="400" y="12348"/>
                  <a:pt x="402" y="12352"/>
                </a:cubicBezTo>
                <a:cubicBezTo>
                  <a:pt x="402" y="12357"/>
                  <a:pt x="402" y="12363"/>
                  <a:pt x="402" y="12368"/>
                </a:cubicBezTo>
                <a:cubicBezTo>
                  <a:pt x="405" y="12403"/>
                  <a:pt x="458" y="12393"/>
                  <a:pt x="455" y="12358"/>
                </a:cubicBezTo>
                <a:cubicBezTo>
                  <a:pt x="455" y="12358"/>
                  <a:pt x="455" y="12357"/>
                  <a:pt x="455" y="12355"/>
                </a:cubicBezTo>
                <a:cubicBezTo>
                  <a:pt x="455" y="12354"/>
                  <a:pt x="455" y="12352"/>
                  <a:pt x="455" y="12351"/>
                </a:cubicBezTo>
                <a:cubicBezTo>
                  <a:pt x="465" y="12318"/>
                  <a:pt x="538" y="12259"/>
                  <a:pt x="558" y="12240"/>
                </a:cubicBezTo>
                <a:cubicBezTo>
                  <a:pt x="620" y="12180"/>
                  <a:pt x="686" y="12120"/>
                  <a:pt x="751" y="12063"/>
                </a:cubicBezTo>
                <a:cubicBezTo>
                  <a:pt x="844" y="11982"/>
                  <a:pt x="946" y="11905"/>
                  <a:pt x="1032" y="11815"/>
                </a:cubicBezTo>
                <a:cubicBezTo>
                  <a:pt x="1190" y="11887"/>
                  <a:pt x="1357" y="11935"/>
                  <a:pt x="1521" y="11993"/>
                </a:cubicBezTo>
                <a:cubicBezTo>
                  <a:pt x="1711" y="12060"/>
                  <a:pt x="1894" y="12147"/>
                  <a:pt x="2077" y="12229"/>
                </a:cubicBezTo>
                <a:cubicBezTo>
                  <a:pt x="2266" y="12314"/>
                  <a:pt x="2454" y="12399"/>
                  <a:pt x="2648" y="12473"/>
                </a:cubicBezTo>
                <a:cubicBezTo>
                  <a:pt x="2768" y="12519"/>
                  <a:pt x="2952" y="12543"/>
                  <a:pt x="3077" y="12616"/>
                </a:cubicBezTo>
                <a:cubicBezTo>
                  <a:pt x="3074" y="12634"/>
                  <a:pt x="3088" y="12656"/>
                  <a:pt x="3109" y="12651"/>
                </a:cubicBezTo>
                <a:lnTo>
                  <a:pt x="3118" y="12648"/>
                </a:lnTo>
                <a:cubicBezTo>
                  <a:pt x="3122" y="12663"/>
                  <a:pt x="3139" y="12673"/>
                  <a:pt x="3155" y="12669"/>
                </a:cubicBezTo>
                <a:cubicBezTo>
                  <a:pt x="3181" y="12677"/>
                  <a:pt x="3209" y="12650"/>
                  <a:pt x="3188" y="12626"/>
                </a:cubicBezTo>
                <a:cubicBezTo>
                  <a:pt x="3417" y="12542"/>
                  <a:pt x="3620" y="12379"/>
                  <a:pt x="3830" y="12261"/>
                </a:cubicBezTo>
                <a:cubicBezTo>
                  <a:pt x="4083" y="12119"/>
                  <a:pt x="4356" y="11998"/>
                  <a:pt x="4599" y="11837"/>
                </a:cubicBezTo>
                <a:cubicBezTo>
                  <a:pt x="4606" y="11869"/>
                  <a:pt x="4659" y="11873"/>
                  <a:pt x="4659" y="11837"/>
                </a:cubicBezTo>
                <a:cubicBezTo>
                  <a:pt x="4659" y="11823"/>
                  <a:pt x="4659" y="11810"/>
                  <a:pt x="4659" y="11797"/>
                </a:cubicBezTo>
                <a:cubicBezTo>
                  <a:pt x="4682" y="11781"/>
                  <a:pt x="4706" y="11765"/>
                  <a:pt x="4729" y="11747"/>
                </a:cubicBezTo>
                <a:cubicBezTo>
                  <a:pt x="4761" y="11723"/>
                  <a:pt x="4723" y="11679"/>
                  <a:pt x="4692" y="11701"/>
                </a:cubicBezTo>
                <a:cubicBezTo>
                  <a:pt x="4682" y="11709"/>
                  <a:pt x="4671" y="11715"/>
                  <a:pt x="4660" y="11723"/>
                </a:cubicBezTo>
                <a:cubicBezTo>
                  <a:pt x="4653" y="11431"/>
                  <a:pt x="4625" y="11139"/>
                  <a:pt x="4692" y="10854"/>
                </a:cubicBezTo>
                <a:cubicBezTo>
                  <a:pt x="4714" y="10845"/>
                  <a:pt x="4719" y="10804"/>
                  <a:pt x="4692" y="10798"/>
                </a:cubicBezTo>
                <a:cubicBezTo>
                  <a:pt x="4229" y="10687"/>
                  <a:pt x="3798" y="10528"/>
                  <a:pt x="3352" y="10364"/>
                </a:cubicBezTo>
                <a:cubicBezTo>
                  <a:pt x="3154" y="10292"/>
                  <a:pt x="2951" y="10234"/>
                  <a:pt x="2753" y="10163"/>
                </a:cubicBezTo>
                <a:lnTo>
                  <a:pt x="2730" y="10154"/>
                </a:lnTo>
                <a:cubicBezTo>
                  <a:pt x="2746" y="10152"/>
                  <a:pt x="2758" y="10138"/>
                  <a:pt x="2756" y="10122"/>
                </a:cubicBezTo>
                <a:cubicBezTo>
                  <a:pt x="2748" y="10043"/>
                  <a:pt x="2747" y="9963"/>
                  <a:pt x="2753" y="9883"/>
                </a:cubicBezTo>
                <a:lnTo>
                  <a:pt x="2761" y="9869"/>
                </a:lnTo>
                <a:cubicBezTo>
                  <a:pt x="2763" y="9864"/>
                  <a:pt x="2761" y="9858"/>
                  <a:pt x="2756" y="9854"/>
                </a:cubicBezTo>
                <a:cubicBezTo>
                  <a:pt x="2762" y="9814"/>
                  <a:pt x="2777" y="9777"/>
                  <a:pt x="2799" y="9743"/>
                </a:cubicBezTo>
                <a:cubicBezTo>
                  <a:pt x="2799" y="9742"/>
                  <a:pt x="2799" y="9741"/>
                  <a:pt x="2799" y="9740"/>
                </a:cubicBezTo>
                <a:cubicBezTo>
                  <a:pt x="2800" y="9738"/>
                  <a:pt x="2803" y="9735"/>
                  <a:pt x="2804" y="9733"/>
                </a:cubicBezTo>
                <a:cubicBezTo>
                  <a:pt x="2803" y="9732"/>
                  <a:pt x="2803" y="9732"/>
                  <a:pt x="2804" y="9731"/>
                </a:cubicBezTo>
                <a:cubicBezTo>
                  <a:pt x="2808" y="9718"/>
                  <a:pt x="2801" y="9704"/>
                  <a:pt x="2788" y="9699"/>
                </a:cubicBezTo>
                <a:cubicBezTo>
                  <a:pt x="2785" y="9698"/>
                  <a:pt x="2781" y="9697"/>
                  <a:pt x="2778" y="9698"/>
                </a:cubicBezTo>
                <a:cubicBezTo>
                  <a:pt x="2324" y="9695"/>
                  <a:pt x="1871" y="9635"/>
                  <a:pt x="1417" y="9617"/>
                </a:cubicBezTo>
                <a:cubicBezTo>
                  <a:pt x="953" y="9599"/>
                  <a:pt x="496" y="9552"/>
                  <a:pt x="31" y="9548"/>
                </a:cubicBezTo>
                <a:close/>
                <a:moveTo>
                  <a:pt x="96" y="9606"/>
                </a:moveTo>
                <a:cubicBezTo>
                  <a:pt x="301" y="9615"/>
                  <a:pt x="507" y="9611"/>
                  <a:pt x="712" y="9625"/>
                </a:cubicBezTo>
                <a:cubicBezTo>
                  <a:pt x="946" y="9640"/>
                  <a:pt x="1178" y="9666"/>
                  <a:pt x="1413" y="9676"/>
                </a:cubicBezTo>
                <a:cubicBezTo>
                  <a:pt x="1647" y="9686"/>
                  <a:pt x="1878" y="9694"/>
                  <a:pt x="2110" y="9714"/>
                </a:cubicBezTo>
                <a:cubicBezTo>
                  <a:pt x="2281" y="9730"/>
                  <a:pt x="2451" y="9749"/>
                  <a:pt x="2622" y="9754"/>
                </a:cubicBezTo>
                <a:cubicBezTo>
                  <a:pt x="2503" y="9751"/>
                  <a:pt x="2298" y="9876"/>
                  <a:pt x="2217" y="9956"/>
                </a:cubicBezTo>
                <a:cubicBezTo>
                  <a:pt x="2119" y="10054"/>
                  <a:pt x="2235" y="10066"/>
                  <a:pt x="2326" y="10087"/>
                </a:cubicBezTo>
                <a:cubicBezTo>
                  <a:pt x="2479" y="10128"/>
                  <a:pt x="2630" y="10177"/>
                  <a:pt x="2778" y="10235"/>
                </a:cubicBezTo>
                <a:cubicBezTo>
                  <a:pt x="2978" y="10306"/>
                  <a:pt x="3182" y="10367"/>
                  <a:pt x="3382" y="10440"/>
                </a:cubicBezTo>
                <a:cubicBezTo>
                  <a:pt x="3790" y="10590"/>
                  <a:pt x="4190" y="10746"/>
                  <a:pt x="4616" y="10840"/>
                </a:cubicBezTo>
                <a:cubicBezTo>
                  <a:pt x="4385" y="10996"/>
                  <a:pt x="4128" y="11101"/>
                  <a:pt x="3900" y="11260"/>
                </a:cubicBezTo>
                <a:cubicBezTo>
                  <a:pt x="3659" y="11427"/>
                  <a:pt x="3367" y="11503"/>
                  <a:pt x="3100" y="11624"/>
                </a:cubicBezTo>
                <a:cubicBezTo>
                  <a:pt x="2744" y="11452"/>
                  <a:pt x="2338" y="11382"/>
                  <a:pt x="1967" y="11249"/>
                </a:cubicBezTo>
                <a:cubicBezTo>
                  <a:pt x="1799" y="11189"/>
                  <a:pt x="1634" y="11115"/>
                  <a:pt x="1463" y="11070"/>
                </a:cubicBezTo>
                <a:cubicBezTo>
                  <a:pt x="1313" y="11030"/>
                  <a:pt x="1159" y="11000"/>
                  <a:pt x="1023" y="10924"/>
                </a:cubicBezTo>
                <a:cubicBezTo>
                  <a:pt x="1032" y="10915"/>
                  <a:pt x="1042" y="10907"/>
                  <a:pt x="1051" y="10898"/>
                </a:cubicBezTo>
                <a:cubicBezTo>
                  <a:pt x="1077" y="10872"/>
                  <a:pt x="1041" y="10828"/>
                  <a:pt x="1013" y="10854"/>
                </a:cubicBezTo>
                <a:lnTo>
                  <a:pt x="971" y="10892"/>
                </a:lnTo>
                <a:lnTo>
                  <a:pt x="958" y="10883"/>
                </a:lnTo>
                <a:cubicBezTo>
                  <a:pt x="928" y="10861"/>
                  <a:pt x="897" y="10906"/>
                  <a:pt x="924" y="10928"/>
                </a:cubicBezTo>
                <a:lnTo>
                  <a:pt x="929" y="10931"/>
                </a:lnTo>
                <a:cubicBezTo>
                  <a:pt x="741" y="11109"/>
                  <a:pt x="562" y="11313"/>
                  <a:pt x="440" y="11540"/>
                </a:cubicBezTo>
                <a:cubicBezTo>
                  <a:pt x="437" y="11536"/>
                  <a:pt x="434" y="11533"/>
                  <a:pt x="429" y="11531"/>
                </a:cubicBezTo>
                <a:cubicBezTo>
                  <a:pt x="273" y="10893"/>
                  <a:pt x="122" y="10268"/>
                  <a:pt x="96" y="9606"/>
                </a:cubicBezTo>
                <a:close/>
                <a:moveTo>
                  <a:pt x="2712" y="9755"/>
                </a:moveTo>
                <a:lnTo>
                  <a:pt x="2726" y="9755"/>
                </a:lnTo>
                <a:cubicBezTo>
                  <a:pt x="2702" y="9810"/>
                  <a:pt x="2689" y="9869"/>
                  <a:pt x="2687" y="9929"/>
                </a:cubicBezTo>
                <a:cubicBezTo>
                  <a:pt x="2650" y="9985"/>
                  <a:pt x="2609" y="10039"/>
                  <a:pt x="2576" y="10098"/>
                </a:cubicBezTo>
                <a:cubicBezTo>
                  <a:pt x="2520" y="10078"/>
                  <a:pt x="2463" y="10061"/>
                  <a:pt x="2407" y="10046"/>
                </a:cubicBezTo>
                <a:cubicBezTo>
                  <a:pt x="2454" y="9990"/>
                  <a:pt x="2484" y="9922"/>
                  <a:pt x="2529" y="9863"/>
                </a:cubicBezTo>
                <a:cubicBezTo>
                  <a:pt x="2587" y="9841"/>
                  <a:pt x="2644" y="9813"/>
                  <a:pt x="2698" y="9781"/>
                </a:cubicBezTo>
                <a:cubicBezTo>
                  <a:pt x="2707" y="9776"/>
                  <a:pt x="2712" y="9766"/>
                  <a:pt x="2712" y="9755"/>
                </a:cubicBezTo>
                <a:close/>
                <a:moveTo>
                  <a:pt x="18203" y="9804"/>
                </a:moveTo>
                <a:cubicBezTo>
                  <a:pt x="18193" y="9814"/>
                  <a:pt x="18197" y="9823"/>
                  <a:pt x="18191" y="9831"/>
                </a:cubicBezTo>
                <a:cubicBezTo>
                  <a:pt x="18180" y="9846"/>
                  <a:pt x="18204" y="9863"/>
                  <a:pt x="18215" y="9848"/>
                </a:cubicBezTo>
                <a:cubicBezTo>
                  <a:pt x="18219" y="9844"/>
                  <a:pt x="18220" y="9840"/>
                  <a:pt x="18221" y="9834"/>
                </a:cubicBezTo>
                <a:lnTo>
                  <a:pt x="18221" y="9830"/>
                </a:lnTo>
                <a:cubicBezTo>
                  <a:pt x="18228" y="9829"/>
                  <a:pt x="18232" y="9823"/>
                  <a:pt x="18231" y="9816"/>
                </a:cubicBezTo>
                <a:cubicBezTo>
                  <a:pt x="18230" y="9815"/>
                  <a:pt x="18230" y="9813"/>
                  <a:pt x="18229" y="9812"/>
                </a:cubicBezTo>
                <a:cubicBezTo>
                  <a:pt x="18224" y="9802"/>
                  <a:pt x="18213" y="9794"/>
                  <a:pt x="18203" y="9804"/>
                </a:cubicBezTo>
                <a:close/>
                <a:moveTo>
                  <a:pt x="17151" y="9836"/>
                </a:moveTo>
                <a:cubicBezTo>
                  <a:pt x="17145" y="9839"/>
                  <a:pt x="17141" y="9846"/>
                  <a:pt x="17145" y="9854"/>
                </a:cubicBezTo>
                <a:cubicBezTo>
                  <a:pt x="17176" y="9915"/>
                  <a:pt x="17218" y="9991"/>
                  <a:pt x="17282" y="10022"/>
                </a:cubicBezTo>
                <a:cubicBezTo>
                  <a:pt x="17298" y="10029"/>
                  <a:pt x="17310" y="10004"/>
                  <a:pt x="17296" y="9996"/>
                </a:cubicBezTo>
                <a:cubicBezTo>
                  <a:pt x="17241" y="9956"/>
                  <a:pt x="17197" y="9903"/>
                  <a:pt x="17169" y="9842"/>
                </a:cubicBezTo>
                <a:cubicBezTo>
                  <a:pt x="17165" y="9834"/>
                  <a:pt x="17157" y="9833"/>
                  <a:pt x="17151" y="9836"/>
                </a:cubicBezTo>
                <a:close/>
                <a:moveTo>
                  <a:pt x="17403" y="9845"/>
                </a:moveTo>
                <a:cubicBezTo>
                  <a:pt x="17386" y="9837"/>
                  <a:pt x="17377" y="9863"/>
                  <a:pt x="17394" y="9871"/>
                </a:cubicBezTo>
                <a:lnTo>
                  <a:pt x="17394" y="9873"/>
                </a:lnTo>
                <a:cubicBezTo>
                  <a:pt x="17414" y="9881"/>
                  <a:pt x="17435" y="9884"/>
                  <a:pt x="17456" y="9883"/>
                </a:cubicBezTo>
                <a:cubicBezTo>
                  <a:pt x="17475" y="9883"/>
                  <a:pt x="17478" y="9854"/>
                  <a:pt x="17460" y="9854"/>
                </a:cubicBezTo>
                <a:cubicBezTo>
                  <a:pt x="17440" y="9855"/>
                  <a:pt x="17421" y="9852"/>
                  <a:pt x="17403" y="9845"/>
                </a:cubicBezTo>
                <a:close/>
                <a:moveTo>
                  <a:pt x="1126" y="9859"/>
                </a:moveTo>
                <a:cubicBezTo>
                  <a:pt x="1103" y="9859"/>
                  <a:pt x="1100" y="9889"/>
                  <a:pt x="1119" y="9889"/>
                </a:cubicBezTo>
                <a:lnTo>
                  <a:pt x="1121" y="9889"/>
                </a:lnTo>
                <a:cubicBezTo>
                  <a:pt x="1176" y="9889"/>
                  <a:pt x="1213" y="9926"/>
                  <a:pt x="1242" y="9970"/>
                </a:cubicBezTo>
                <a:cubicBezTo>
                  <a:pt x="1251" y="9985"/>
                  <a:pt x="1277" y="9974"/>
                  <a:pt x="1268" y="9958"/>
                </a:cubicBezTo>
                <a:cubicBezTo>
                  <a:pt x="1235" y="9904"/>
                  <a:pt x="1191" y="9863"/>
                  <a:pt x="1126" y="9859"/>
                </a:cubicBezTo>
                <a:close/>
                <a:moveTo>
                  <a:pt x="2477" y="9883"/>
                </a:moveTo>
                <a:cubicBezTo>
                  <a:pt x="2442" y="9934"/>
                  <a:pt x="2412" y="9987"/>
                  <a:pt x="2376" y="10037"/>
                </a:cubicBezTo>
                <a:cubicBezTo>
                  <a:pt x="2331" y="10025"/>
                  <a:pt x="2285" y="10017"/>
                  <a:pt x="2239" y="10011"/>
                </a:cubicBezTo>
                <a:cubicBezTo>
                  <a:pt x="2310" y="9956"/>
                  <a:pt x="2391" y="9913"/>
                  <a:pt x="2477" y="9883"/>
                </a:cubicBezTo>
                <a:close/>
                <a:moveTo>
                  <a:pt x="1829" y="9888"/>
                </a:moveTo>
                <a:cubicBezTo>
                  <a:pt x="1826" y="9888"/>
                  <a:pt x="1822" y="9889"/>
                  <a:pt x="1819" y="9891"/>
                </a:cubicBezTo>
                <a:cubicBezTo>
                  <a:pt x="1811" y="9894"/>
                  <a:pt x="1807" y="9902"/>
                  <a:pt x="1810" y="9909"/>
                </a:cubicBezTo>
                <a:cubicBezTo>
                  <a:pt x="1812" y="9916"/>
                  <a:pt x="1822" y="9921"/>
                  <a:pt x="1829" y="9918"/>
                </a:cubicBezTo>
                <a:lnTo>
                  <a:pt x="1831" y="9917"/>
                </a:lnTo>
                <a:cubicBezTo>
                  <a:pt x="1848" y="9909"/>
                  <a:pt x="1856" y="9926"/>
                  <a:pt x="1861" y="9939"/>
                </a:cubicBezTo>
                <a:cubicBezTo>
                  <a:pt x="1867" y="9953"/>
                  <a:pt x="1892" y="9944"/>
                  <a:pt x="1887" y="9927"/>
                </a:cubicBezTo>
                <a:cubicBezTo>
                  <a:pt x="1882" y="9900"/>
                  <a:pt x="1857" y="9883"/>
                  <a:pt x="1829" y="9888"/>
                </a:cubicBezTo>
                <a:close/>
                <a:moveTo>
                  <a:pt x="18539" y="9952"/>
                </a:moveTo>
                <a:cubicBezTo>
                  <a:pt x="18534" y="9956"/>
                  <a:pt x="18531" y="9963"/>
                  <a:pt x="18537" y="9970"/>
                </a:cubicBezTo>
                <a:cubicBezTo>
                  <a:pt x="18558" y="9994"/>
                  <a:pt x="18575" y="10020"/>
                  <a:pt x="18588" y="10049"/>
                </a:cubicBezTo>
                <a:lnTo>
                  <a:pt x="18588" y="10051"/>
                </a:lnTo>
                <a:cubicBezTo>
                  <a:pt x="18591" y="10058"/>
                  <a:pt x="18600" y="10060"/>
                  <a:pt x="18608" y="10057"/>
                </a:cubicBezTo>
                <a:cubicBezTo>
                  <a:pt x="18615" y="10053"/>
                  <a:pt x="18619" y="10044"/>
                  <a:pt x="18615" y="10037"/>
                </a:cubicBezTo>
                <a:cubicBezTo>
                  <a:pt x="18601" y="10006"/>
                  <a:pt x="18581" y="9977"/>
                  <a:pt x="18559" y="9952"/>
                </a:cubicBezTo>
                <a:cubicBezTo>
                  <a:pt x="18553" y="9945"/>
                  <a:pt x="18544" y="9947"/>
                  <a:pt x="18539" y="9952"/>
                </a:cubicBezTo>
                <a:close/>
                <a:moveTo>
                  <a:pt x="461" y="9981"/>
                </a:moveTo>
                <a:cubicBezTo>
                  <a:pt x="442" y="9981"/>
                  <a:pt x="440" y="10009"/>
                  <a:pt x="458" y="10009"/>
                </a:cubicBezTo>
                <a:lnTo>
                  <a:pt x="460" y="10009"/>
                </a:lnTo>
                <a:lnTo>
                  <a:pt x="480" y="10009"/>
                </a:lnTo>
                <a:cubicBezTo>
                  <a:pt x="498" y="10009"/>
                  <a:pt x="501" y="9981"/>
                  <a:pt x="483" y="9981"/>
                </a:cubicBezTo>
                <a:cubicBezTo>
                  <a:pt x="476" y="9981"/>
                  <a:pt x="468" y="9981"/>
                  <a:pt x="461" y="9981"/>
                </a:cubicBezTo>
                <a:close/>
                <a:moveTo>
                  <a:pt x="2686" y="9987"/>
                </a:moveTo>
                <a:cubicBezTo>
                  <a:pt x="2686" y="10038"/>
                  <a:pt x="2692" y="10088"/>
                  <a:pt x="2697" y="10130"/>
                </a:cubicBezTo>
                <a:cubicBezTo>
                  <a:pt x="2697" y="10134"/>
                  <a:pt x="2698" y="10139"/>
                  <a:pt x="2701" y="10143"/>
                </a:cubicBezTo>
                <a:lnTo>
                  <a:pt x="2604" y="10108"/>
                </a:lnTo>
                <a:cubicBezTo>
                  <a:pt x="2629" y="10067"/>
                  <a:pt x="2658" y="10027"/>
                  <a:pt x="2686" y="9987"/>
                </a:cubicBezTo>
                <a:close/>
                <a:moveTo>
                  <a:pt x="18044" y="10028"/>
                </a:moveTo>
                <a:cubicBezTo>
                  <a:pt x="18036" y="10023"/>
                  <a:pt x="18025" y="10024"/>
                  <a:pt x="18020" y="10032"/>
                </a:cubicBezTo>
                <a:cubicBezTo>
                  <a:pt x="18019" y="10033"/>
                  <a:pt x="18019" y="10034"/>
                  <a:pt x="18018" y="10035"/>
                </a:cubicBezTo>
                <a:cubicBezTo>
                  <a:pt x="18015" y="10043"/>
                  <a:pt x="18017" y="10051"/>
                  <a:pt x="18024" y="10055"/>
                </a:cubicBezTo>
                <a:cubicBezTo>
                  <a:pt x="18025" y="10055"/>
                  <a:pt x="18025" y="10056"/>
                  <a:pt x="18026" y="10057"/>
                </a:cubicBezTo>
                <a:cubicBezTo>
                  <a:pt x="18028" y="10062"/>
                  <a:pt x="18030" y="10067"/>
                  <a:pt x="18032" y="10072"/>
                </a:cubicBezTo>
                <a:cubicBezTo>
                  <a:pt x="18036" y="10079"/>
                  <a:pt x="18045" y="10081"/>
                  <a:pt x="18052" y="10076"/>
                </a:cubicBezTo>
                <a:cubicBezTo>
                  <a:pt x="18058" y="10073"/>
                  <a:pt x="18060" y="10066"/>
                  <a:pt x="18058" y="10060"/>
                </a:cubicBezTo>
                <a:cubicBezTo>
                  <a:pt x="18054" y="10050"/>
                  <a:pt x="18054" y="10034"/>
                  <a:pt x="18044" y="10028"/>
                </a:cubicBezTo>
                <a:close/>
                <a:moveTo>
                  <a:pt x="751" y="10049"/>
                </a:moveTo>
                <a:cubicBezTo>
                  <a:pt x="743" y="10048"/>
                  <a:pt x="737" y="10054"/>
                  <a:pt x="736" y="10063"/>
                </a:cubicBezTo>
                <a:cubicBezTo>
                  <a:pt x="725" y="10146"/>
                  <a:pt x="717" y="10234"/>
                  <a:pt x="758" y="10311"/>
                </a:cubicBezTo>
                <a:cubicBezTo>
                  <a:pt x="766" y="10328"/>
                  <a:pt x="792" y="10315"/>
                  <a:pt x="785" y="10298"/>
                </a:cubicBezTo>
                <a:cubicBezTo>
                  <a:pt x="748" y="10225"/>
                  <a:pt x="756" y="10144"/>
                  <a:pt x="765" y="10066"/>
                </a:cubicBezTo>
                <a:cubicBezTo>
                  <a:pt x="766" y="10057"/>
                  <a:pt x="760" y="10050"/>
                  <a:pt x="751" y="10049"/>
                </a:cubicBezTo>
                <a:close/>
                <a:moveTo>
                  <a:pt x="20241" y="10067"/>
                </a:moveTo>
                <a:cubicBezTo>
                  <a:pt x="20228" y="10059"/>
                  <a:pt x="20213" y="10077"/>
                  <a:pt x="20223" y="10089"/>
                </a:cubicBezTo>
                <a:cubicBezTo>
                  <a:pt x="20234" y="10101"/>
                  <a:pt x="20245" y="10100"/>
                  <a:pt x="20255" y="10108"/>
                </a:cubicBezTo>
                <a:lnTo>
                  <a:pt x="20255" y="10107"/>
                </a:lnTo>
                <a:cubicBezTo>
                  <a:pt x="20270" y="10119"/>
                  <a:pt x="20285" y="10094"/>
                  <a:pt x="20272" y="10082"/>
                </a:cubicBezTo>
                <a:cubicBezTo>
                  <a:pt x="20262" y="10077"/>
                  <a:pt x="20252" y="10072"/>
                  <a:pt x="20241" y="10067"/>
                </a:cubicBezTo>
                <a:close/>
                <a:moveTo>
                  <a:pt x="19238" y="10075"/>
                </a:moveTo>
                <a:cubicBezTo>
                  <a:pt x="19221" y="10065"/>
                  <a:pt x="19211" y="10094"/>
                  <a:pt x="19228" y="10102"/>
                </a:cubicBezTo>
                <a:lnTo>
                  <a:pt x="19228" y="10104"/>
                </a:lnTo>
                <a:cubicBezTo>
                  <a:pt x="19260" y="10118"/>
                  <a:pt x="19294" y="10130"/>
                  <a:pt x="19327" y="10140"/>
                </a:cubicBezTo>
                <a:cubicBezTo>
                  <a:pt x="19334" y="10143"/>
                  <a:pt x="19341" y="10139"/>
                  <a:pt x="19344" y="10131"/>
                </a:cubicBezTo>
                <a:cubicBezTo>
                  <a:pt x="19346" y="10124"/>
                  <a:pt x="19343" y="10116"/>
                  <a:pt x="19336" y="10113"/>
                </a:cubicBezTo>
                <a:cubicBezTo>
                  <a:pt x="19304" y="10099"/>
                  <a:pt x="19270" y="10090"/>
                  <a:pt x="19238" y="10075"/>
                </a:cubicBezTo>
                <a:close/>
                <a:moveTo>
                  <a:pt x="17760" y="10082"/>
                </a:moveTo>
                <a:cubicBezTo>
                  <a:pt x="17712" y="10106"/>
                  <a:pt x="17709" y="10154"/>
                  <a:pt x="17740" y="10194"/>
                </a:cubicBezTo>
                <a:cubicBezTo>
                  <a:pt x="17752" y="10208"/>
                  <a:pt x="17771" y="10191"/>
                  <a:pt x="17762" y="10177"/>
                </a:cubicBezTo>
                <a:cubicBezTo>
                  <a:pt x="17744" y="10152"/>
                  <a:pt x="17740" y="10122"/>
                  <a:pt x="17773" y="10108"/>
                </a:cubicBezTo>
                <a:cubicBezTo>
                  <a:pt x="17790" y="10101"/>
                  <a:pt x="17778" y="10074"/>
                  <a:pt x="17760" y="10082"/>
                </a:cubicBezTo>
                <a:close/>
                <a:moveTo>
                  <a:pt x="16823" y="10111"/>
                </a:moveTo>
                <a:cubicBezTo>
                  <a:pt x="16856" y="10125"/>
                  <a:pt x="16892" y="10137"/>
                  <a:pt x="16927" y="10148"/>
                </a:cubicBezTo>
                <a:cubicBezTo>
                  <a:pt x="16907" y="10168"/>
                  <a:pt x="16884" y="10186"/>
                  <a:pt x="16863" y="10204"/>
                </a:cubicBezTo>
                <a:lnTo>
                  <a:pt x="16846" y="10216"/>
                </a:lnTo>
                <a:cubicBezTo>
                  <a:pt x="16839" y="10180"/>
                  <a:pt x="16832" y="10146"/>
                  <a:pt x="16823" y="10111"/>
                </a:cubicBezTo>
                <a:close/>
                <a:moveTo>
                  <a:pt x="1610" y="10131"/>
                </a:moveTo>
                <a:cubicBezTo>
                  <a:pt x="1603" y="10134"/>
                  <a:pt x="1598" y="10141"/>
                  <a:pt x="1600" y="10149"/>
                </a:cubicBezTo>
                <a:cubicBezTo>
                  <a:pt x="1610" y="10177"/>
                  <a:pt x="1629" y="10201"/>
                  <a:pt x="1654" y="10216"/>
                </a:cubicBezTo>
                <a:lnTo>
                  <a:pt x="1655" y="10215"/>
                </a:lnTo>
                <a:cubicBezTo>
                  <a:pt x="1662" y="10219"/>
                  <a:pt x="1671" y="10218"/>
                  <a:pt x="1675" y="10212"/>
                </a:cubicBezTo>
                <a:cubicBezTo>
                  <a:pt x="1680" y="10205"/>
                  <a:pt x="1678" y="10196"/>
                  <a:pt x="1672" y="10192"/>
                </a:cubicBezTo>
                <a:cubicBezTo>
                  <a:pt x="1651" y="10180"/>
                  <a:pt x="1634" y="10160"/>
                  <a:pt x="1626" y="10137"/>
                </a:cubicBezTo>
                <a:cubicBezTo>
                  <a:pt x="1623" y="10129"/>
                  <a:pt x="1616" y="10128"/>
                  <a:pt x="1610" y="10131"/>
                </a:cubicBezTo>
                <a:close/>
                <a:moveTo>
                  <a:pt x="16957" y="10159"/>
                </a:moveTo>
                <a:lnTo>
                  <a:pt x="17027" y="10181"/>
                </a:lnTo>
                <a:cubicBezTo>
                  <a:pt x="16969" y="10223"/>
                  <a:pt x="16921" y="10280"/>
                  <a:pt x="16859" y="10315"/>
                </a:cubicBezTo>
                <a:cubicBezTo>
                  <a:pt x="16857" y="10293"/>
                  <a:pt x="16855" y="10272"/>
                  <a:pt x="16852" y="10250"/>
                </a:cubicBezTo>
                <a:cubicBezTo>
                  <a:pt x="16865" y="10238"/>
                  <a:pt x="16880" y="10227"/>
                  <a:pt x="16892" y="10218"/>
                </a:cubicBezTo>
                <a:cubicBezTo>
                  <a:pt x="16915" y="10200"/>
                  <a:pt x="16937" y="10180"/>
                  <a:pt x="16957" y="10159"/>
                </a:cubicBezTo>
                <a:close/>
                <a:moveTo>
                  <a:pt x="17063" y="10194"/>
                </a:moveTo>
                <a:cubicBezTo>
                  <a:pt x="17081" y="10200"/>
                  <a:pt x="17100" y="10207"/>
                  <a:pt x="17118" y="10215"/>
                </a:cubicBezTo>
                <a:lnTo>
                  <a:pt x="17183" y="10245"/>
                </a:lnTo>
                <a:cubicBezTo>
                  <a:pt x="17085" y="10321"/>
                  <a:pt x="16995" y="10449"/>
                  <a:pt x="16872" y="10481"/>
                </a:cubicBezTo>
                <a:cubicBezTo>
                  <a:pt x="16870" y="10435"/>
                  <a:pt x="16867" y="10390"/>
                  <a:pt x="16863" y="10346"/>
                </a:cubicBezTo>
                <a:cubicBezTo>
                  <a:pt x="16939" y="10309"/>
                  <a:pt x="16990" y="10237"/>
                  <a:pt x="17063" y="10194"/>
                </a:cubicBezTo>
                <a:close/>
                <a:moveTo>
                  <a:pt x="17212" y="10259"/>
                </a:moveTo>
                <a:cubicBezTo>
                  <a:pt x="17260" y="10281"/>
                  <a:pt x="17307" y="10303"/>
                  <a:pt x="17354" y="10326"/>
                </a:cubicBezTo>
                <a:cubicBezTo>
                  <a:pt x="17174" y="10431"/>
                  <a:pt x="17030" y="10595"/>
                  <a:pt x="16870" y="10728"/>
                </a:cubicBezTo>
                <a:cubicBezTo>
                  <a:pt x="16873" y="10655"/>
                  <a:pt x="16873" y="10583"/>
                  <a:pt x="16872" y="10511"/>
                </a:cubicBezTo>
                <a:cubicBezTo>
                  <a:pt x="17005" y="10474"/>
                  <a:pt x="17110" y="10346"/>
                  <a:pt x="17212" y="10259"/>
                </a:cubicBezTo>
                <a:close/>
                <a:moveTo>
                  <a:pt x="19935" y="10262"/>
                </a:moveTo>
                <a:cubicBezTo>
                  <a:pt x="19894" y="10255"/>
                  <a:pt x="19854" y="10273"/>
                  <a:pt x="19831" y="10306"/>
                </a:cubicBezTo>
                <a:cubicBezTo>
                  <a:pt x="19820" y="10320"/>
                  <a:pt x="19842" y="10335"/>
                  <a:pt x="19854" y="10321"/>
                </a:cubicBezTo>
                <a:lnTo>
                  <a:pt x="19854" y="10323"/>
                </a:lnTo>
                <a:cubicBezTo>
                  <a:pt x="19872" y="10299"/>
                  <a:pt x="19902" y="10287"/>
                  <a:pt x="19931" y="10291"/>
                </a:cubicBezTo>
                <a:cubicBezTo>
                  <a:pt x="19949" y="10294"/>
                  <a:pt x="19952" y="10266"/>
                  <a:pt x="19935" y="10262"/>
                </a:cubicBezTo>
                <a:close/>
                <a:moveTo>
                  <a:pt x="19596" y="10271"/>
                </a:moveTo>
                <a:cubicBezTo>
                  <a:pt x="19589" y="10270"/>
                  <a:pt x="19582" y="10272"/>
                  <a:pt x="19580" y="10279"/>
                </a:cubicBezTo>
                <a:cubicBezTo>
                  <a:pt x="19574" y="10283"/>
                  <a:pt x="19573" y="10292"/>
                  <a:pt x="19577" y="10298"/>
                </a:cubicBezTo>
                <a:cubicBezTo>
                  <a:pt x="19579" y="10301"/>
                  <a:pt x="19581" y="10304"/>
                  <a:pt x="19585" y="10305"/>
                </a:cubicBezTo>
                <a:lnTo>
                  <a:pt x="19585" y="10306"/>
                </a:lnTo>
                <a:cubicBezTo>
                  <a:pt x="19595" y="10308"/>
                  <a:pt x="19606" y="10301"/>
                  <a:pt x="19608" y="10291"/>
                </a:cubicBezTo>
                <a:cubicBezTo>
                  <a:pt x="19608" y="10289"/>
                  <a:pt x="19609" y="10287"/>
                  <a:pt x="19609" y="10285"/>
                </a:cubicBezTo>
                <a:cubicBezTo>
                  <a:pt x="19609" y="10276"/>
                  <a:pt x="19602" y="10272"/>
                  <a:pt x="19596" y="10271"/>
                </a:cubicBezTo>
                <a:close/>
                <a:moveTo>
                  <a:pt x="18817" y="10315"/>
                </a:moveTo>
                <a:cubicBezTo>
                  <a:pt x="18791" y="10304"/>
                  <a:pt x="18777" y="10324"/>
                  <a:pt x="18770" y="10346"/>
                </a:cubicBezTo>
                <a:cubicBezTo>
                  <a:pt x="18767" y="10353"/>
                  <a:pt x="18770" y="10361"/>
                  <a:pt x="18777" y="10364"/>
                </a:cubicBezTo>
                <a:cubicBezTo>
                  <a:pt x="18784" y="10367"/>
                  <a:pt x="18793" y="10362"/>
                  <a:pt x="18795" y="10355"/>
                </a:cubicBezTo>
                <a:cubicBezTo>
                  <a:pt x="18797" y="10350"/>
                  <a:pt x="18799" y="10345"/>
                  <a:pt x="18802" y="10341"/>
                </a:cubicBezTo>
                <a:cubicBezTo>
                  <a:pt x="18802" y="10339"/>
                  <a:pt x="18803" y="10341"/>
                  <a:pt x="18808" y="10341"/>
                </a:cubicBezTo>
                <a:cubicBezTo>
                  <a:pt x="18824" y="10349"/>
                  <a:pt x="18833" y="10323"/>
                  <a:pt x="18817" y="10315"/>
                </a:cubicBezTo>
                <a:close/>
                <a:moveTo>
                  <a:pt x="1216" y="10321"/>
                </a:moveTo>
                <a:cubicBezTo>
                  <a:pt x="1209" y="10320"/>
                  <a:pt x="1202" y="10323"/>
                  <a:pt x="1199" y="10329"/>
                </a:cubicBezTo>
                <a:cubicBezTo>
                  <a:pt x="1184" y="10365"/>
                  <a:pt x="1230" y="10388"/>
                  <a:pt x="1258" y="10396"/>
                </a:cubicBezTo>
                <a:cubicBezTo>
                  <a:pt x="1266" y="10398"/>
                  <a:pt x="1274" y="10396"/>
                  <a:pt x="1277" y="10388"/>
                </a:cubicBezTo>
                <a:cubicBezTo>
                  <a:pt x="1279" y="10381"/>
                  <a:pt x="1275" y="10373"/>
                  <a:pt x="1268" y="10370"/>
                </a:cubicBezTo>
                <a:cubicBezTo>
                  <a:pt x="1256" y="10368"/>
                  <a:pt x="1219" y="10355"/>
                  <a:pt x="1225" y="10340"/>
                </a:cubicBezTo>
                <a:lnTo>
                  <a:pt x="1226" y="10338"/>
                </a:lnTo>
                <a:cubicBezTo>
                  <a:pt x="1228" y="10330"/>
                  <a:pt x="1223" y="10323"/>
                  <a:pt x="1216" y="10321"/>
                </a:cubicBezTo>
                <a:close/>
                <a:moveTo>
                  <a:pt x="17388" y="10340"/>
                </a:moveTo>
                <a:cubicBezTo>
                  <a:pt x="17455" y="10372"/>
                  <a:pt x="17522" y="10405"/>
                  <a:pt x="17589" y="10438"/>
                </a:cubicBezTo>
                <a:cubicBezTo>
                  <a:pt x="17332" y="10587"/>
                  <a:pt x="17100" y="10774"/>
                  <a:pt x="16861" y="10948"/>
                </a:cubicBezTo>
                <a:cubicBezTo>
                  <a:pt x="16864" y="10889"/>
                  <a:pt x="16866" y="10828"/>
                  <a:pt x="16869" y="10767"/>
                </a:cubicBezTo>
                <a:cubicBezTo>
                  <a:pt x="17044" y="10626"/>
                  <a:pt x="17202" y="10468"/>
                  <a:pt x="17388" y="10340"/>
                </a:cubicBezTo>
                <a:close/>
                <a:moveTo>
                  <a:pt x="78" y="10347"/>
                </a:moveTo>
                <a:cubicBezTo>
                  <a:pt x="65" y="10348"/>
                  <a:pt x="50" y="10355"/>
                  <a:pt x="49" y="10372"/>
                </a:cubicBezTo>
                <a:cubicBezTo>
                  <a:pt x="49" y="10415"/>
                  <a:pt x="46" y="10459"/>
                  <a:pt x="40" y="10502"/>
                </a:cubicBezTo>
                <a:cubicBezTo>
                  <a:pt x="33" y="10533"/>
                  <a:pt x="86" y="10545"/>
                  <a:pt x="93" y="10515"/>
                </a:cubicBezTo>
                <a:cubicBezTo>
                  <a:pt x="105" y="10467"/>
                  <a:pt x="109" y="10418"/>
                  <a:pt x="106" y="10370"/>
                </a:cubicBezTo>
                <a:cubicBezTo>
                  <a:pt x="104" y="10354"/>
                  <a:pt x="92" y="10347"/>
                  <a:pt x="78" y="10347"/>
                </a:cubicBezTo>
                <a:close/>
                <a:moveTo>
                  <a:pt x="1985" y="10359"/>
                </a:moveTo>
                <a:cubicBezTo>
                  <a:pt x="1967" y="10361"/>
                  <a:pt x="1964" y="10388"/>
                  <a:pt x="1982" y="10388"/>
                </a:cubicBezTo>
                <a:lnTo>
                  <a:pt x="1984" y="10387"/>
                </a:lnTo>
                <a:lnTo>
                  <a:pt x="2023" y="10387"/>
                </a:lnTo>
                <a:cubicBezTo>
                  <a:pt x="2041" y="10387"/>
                  <a:pt x="2044" y="10359"/>
                  <a:pt x="2026" y="10359"/>
                </a:cubicBezTo>
                <a:lnTo>
                  <a:pt x="1985" y="10359"/>
                </a:lnTo>
                <a:close/>
                <a:moveTo>
                  <a:pt x="20415" y="10403"/>
                </a:moveTo>
                <a:cubicBezTo>
                  <a:pt x="20372" y="10397"/>
                  <a:pt x="20328" y="10417"/>
                  <a:pt x="20304" y="10454"/>
                </a:cubicBezTo>
                <a:cubicBezTo>
                  <a:pt x="20293" y="10469"/>
                  <a:pt x="20316" y="10484"/>
                  <a:pt x="20328" y="10470"/>
                </a:cubicBezTo>
                <a:cubicBezTo>
                  <a:pt x="20348" y="10443"/>
                  <a:pt x="20379" y="10428"/>
                  <a:pt x="20412" y="10431"/>
                </a:cubicBezTo>
                <a:cubicBezTo>
                  <a:pt x="20430" y="10434"/>
                  <a:pt x="20432" y="10407"/>
                  <a:pt x="20415" y="10403"/>
                </a:cubicBezTo>
                <a:close/>
                <a:moveTo>
                  <a:pt x="19107" y="10419"/>
                </a:moveTo>
                <a:cubicBezTo>
                  <a:pt x="19089" y="10419"/>
                  <a:pt x="19086" y="10445"/>
                  <a:pt x="19104" y="10448"/>
                </a:cubicBezTo>
                <a:cubicBezTo>
                  <a:pt x="19126" y="10452"/>
                  <a:pt x="19148" y="10462"/>
                  <a:pt x="19165" y="10477"/>
                </a:cubicBezTo>
                <a:cubicBezTo>
                  <a:pt x="19172" y="10481"/>
                  <a:pt x="19180" y="10478"/>
                  <a:pt x="19185" y="10472"/>
                </a:cubicBezTo>
                <a:cubicBezTo>
                  <a:pt x="19189" y="10465"/>
                  <a:pt x="19187" y="10457"/>
                  <a:pt x="19180" y="10452"/>
                </a:cubicBezTo>
                <a:cubicBezTo>
                  <a:pt x="19159" y="10434"/>
                  <a:pt x="19135" y="10422"/>
                  <a:pt x="19107" y="10419"/>
                </a:cubicBezTo>
                <a:close/>
                <a:moveTo>
                  <a:pt x="626" y="10422"/>
                </a:moveTo>
                <a:cubicBezTo>
                  <a:pt x="620" y="10419"/>
                  <a:pt x="612" y="10421"/>
                  <a:pt x="608" y="10429"/>
                </a:cubicBezTo>
                <a:cubicBezTo>
                  <a:pt x="588" y="10468"/>
                  <a:pt x="598" y="10515"/>
                  <a:pt x="631" y="10543"/>
                </a:cubicBezTo>
                <a:cubicBezTo>
                  <a:pt x="642" y="10557"/>
                  <a:pt x="665" y="10538"/>
                  <a:pt x="651" y="10525"/>
                </a:cubicBezTo>
                <a:lnTo>
                  <a:pt x="652" y="10525"/>
                </a:lnTo>
                <a:cubicBezTo>
                  <a:pt x="627" y="10504"/>
                  <a:pt x="619" y="10468"/>
                  <a:pt x="634" y="10438"/>
                </a:cubicBezTo>
                <a:cubicBezTo>
                  <a:pt x="638" y="10430"/>
                  <a:pt x="633" y="10424"/>
                  <a:pt x="626" y="10422"/>
                </a:cubicBezTo>
                <a:close/>
                <a:moveTo>
                  <a:pt x="18331" y="10443"/>
                </a:moveTo>
                <a:cubicBezTo>
                  <a:pt x="18325" y="10446"/>
                  <a:pt x="18320" y="10452"/>
                  <a:pt x="18325" y="10460"/>
                </a:cubicBezTo>
                <a:cubicBezTo>
                  <a:pt x="18346" y="10501"/>
                  <a:pt x="18389" y="10528"/>
                  <a:pt x="18435" y="10530"/>
                </a:cubicBezTo>
                <a:cubicBezTo>
                  <a:pt x="18454" y="10530"/>
                  <a:pt x="18455" y="10499"/>
                  <a:pt x="18437" y="10499"/>
                </a:cubicBezTo>
                <a:cubicBezTo>
                  <a:pt x="18401" y="10499"/>
                  <a:pt x="18369" y="10479"/>
                  <a:pt x="18351" y="10448"/>
                </a:cubicBezTo>
                <a:cubicBezTo>
                  <a:pt x="18346" y="10440"/>
                  <a:pt x="18338" y="10440"/>
                  <a:pt x="18331" y="10443"/>
                </a:cubicBezTo>
                <a:close/>
                <a:moveTo>
                  <a:pt x="17621" y="10454"/>
                </a:moveTo>
                <a:lnTo>
                  <a:pt x="17711" y="10498"/>
                </a:lnTo>
                <a:lnTo>
                  <a:pt x="17762" y="10525"/>
                </a:lnTo>
                <a:cubicBezTo>
                  <a:pt x="17525" y="10690"/>
                  <a:pt x="17293" y="10863"/>
                  <a:pt x="17061" y="11035"/>
                </a:cubicBezTo>
                <a:cubicBezTo>
                  <a:pt x="17003" y="11012"/>
                  <a:pt x="16946" y="10987"/>
                  <a:pt x="16890" y="10963"/>
                </a:cubicBezTo>
                <a:cubicBezTo>
                  <a:pt x="17131" y="10790"/>
                  <a:pt x="17362" y="10601"/>
                  <a:pt x="17621" y="10454"/>
                </a:cubicBezTo>
                <a:close/>
                <a:moveTo>
                  <a:pt x="2833" y="10510"/>
                </a:moveTo>
                <a:cubicBezTo>
                  <a:pt x="2816" y="10512"/>
                  <a:pt x="2802" y="10525"/>
                  <a:pt x="2800" y="10542"/>
                </a:cubicBezTo>
                <a:cubicBezTo>
                  <a:pt x="2800" y="10550"/>
                  <a:pt x="2806" y="10558"/>
                  <a:pt x="2814" y="10559"/>
                </a:cubicBezTo>
                <a:cubicBezTo>
                  <a:pt x="2822" y="10560"/>
                  <a:pt x="2829" y="10555"/>
                  <a:pt x="2829" y="10546"/>
                </a:cubicBezTo>
                <a:lnTo>
                  <a:pt x="2828" y="10545"/>
                </a:lnTo>
                <a:cubicBezTo>
                  <a:pt x="2828" y="10540"/>
                  <a:pt x="2833" y="10538"/>
                  <a:pt x="2837" y="10537"/>
                </a:cubicBezTo>
                <a:cubicBezTo>
                  <a:pt x="2855" y="10535"/>
                  <a:pt x="2851" y="10508"/>
                  <a:pt x="2833" y="10510"/>
                </a:cubicBezTo>
                <a:close/>
                <a:moveTo>
                  <a:pt x="17789" y="10537"/>
                </a:moveTo>
                <a:lnTo>
                  <a:pt x="18023" y="10658"/>
                </a:lnTo>
                <a:cubicBezTo>
                  <a:pt x="17903" y="10734"/>
                  <a:pt x="17781" y="10808"/>
                  <a:pt x="17656" y="10877"/>
                </a:cubicBezTo>
                <a:cubicBezTo>
                  <a:pt x="17524" y="10951"/>
                  <a:pt x="17414" y="11057"/>
                  <a:pt x="17278" y="11126"/>
                </a:cubicBezTo>
                <a:lnTo>
                  <a:pt x="17090" y="11047"/>
                </a:lnTo>
                <a:cubicBezTo>
                  <a:pt x="17329" y="10887"/>
                  <a:pt x="17556" y="10707"/>
                  <a:pt x="17789" y="10537"/>
                </a:cubicBezTo>
                <a:close/>
                <a:moveTo>
                  <a:pt x="2307" y="10571"/>
                </a:moveTo>
                <a:cubicBezTo>
                  <a:pt x="2289" y="10568"/>
                  <a:pt x="2285" y="10596"/>
                  <a:pt x="2303" y="10598"/>
                </a:cubicBezTo>
                <a:lnTo>
                  <a:pt x="2304" y="10597"/>
                </a:lnTo>
                <a:cubicBezTo>
                  <a:pt x="2309" y="10597"/>
                  <a:pt x="2312" y="10601"/>
                  <a:pt x="2312" y="10606"/>
                </a:cubicBezTo>
                <a:cubicBezTo>
                  <a:pt x="2314" y="10624"/>
                  <a:pt x="2342" y="10619"/>
                  <a:pt x="2339" y="10601"/>
                </a:cubicBezTo>
                <a:cubicBezTo>
                  <a:pt x="2337" y="10585"/>
                  <a:pt x="2324" y="10572"/>
                  <a:pt x="2307" y="10571"/>
                </a:cubicBezTo>
                <a:close/>
                <a:moveTo>
                  <a:pt x="13223" y="10577"/>
                </a:moveTo>
                <a:cubicBezTo>
                  <a:pt x="13216" y="10574"/>
                  <a:pt x="13207" y="10576"/>
                  <a:pt x="13204" y="10585"/>
                </a:cubicBezTo>
                <a:cubicBezTo>
                  <a:pt x="13189" y="10631"/>
                  <a:pt x="13178" y="10678"/>
                  <a:pt x="13172" y="10726"/>
                </a:cubicBezTo>
                <a:cubicBezTo>
                  <a:pt x="13153" y="10675"/>
                  <a:pt x="13129" y="10628"/>
                  <a:pt x="13097" y="10585"/>
                </a:cubicBezTo>
                <a:cubicBezTo>
                  <a:pt x="13087" y="10570"/>
                  <a:pt x="13067" y="10588"/>
                  <a:pt x="13076" y="10603"/>
                </a:cubicBezTo>
                <a:cubicBezTo>
                  <a:pt x="13107" y="10651"/>
                  <a:pt x="13132" y="10704"/>
                  <a:pt x="13151" y="10758"/>
                </a:cubicBezTo>
                <a:cubicBezTo>
                  <a:pt x="13110" y="10755"/>
                  <a:pt x="13069" y="10752"/>
                  <a:pt x="13027" y="10752"/>
                </a:cubicBezTo>
                <a:cubicBezTo>
                  <a:pt x="13009" y="10752"/>
                  <a:pt x="13006" y="10778"/>
                  <a:pt x="13024" y="10779"/>
                </a:cubicBezTo>
                <a:cubicBezTo>
                  <a:pt x="13069" y="10781"/>
                  <a:pt x="13116" y="10786"/>
                  <a:pt x="13160" y="10790"/>
                </a:cubicBezTo>
                <a:cubicBezTo>
                  <a:pt x="13115" y="10835"/>
                  <a:pt x="13072" y="10884"/>
                  <a:pt x="13033" y="10934"/>
                </a:cubicBezTo>
                <a:cubicBezTo>
                  <a:pt x="13022" y="10949"/>
                  <a:pt x="13045" y="10964"/>
                  <a:pt x="13056" y="10950"/>
                </a:cubicBezTo>
                <a:cubicBezTo>
                  <a:pt x="13089" y="10911"/>
                  <a:pt x="13124" y="10874"/>
                  <a:pt x="13158" y="10837"/>
                </a:cubicBezTo>
                <a:cubicBezTo>
                  <a:pt x="13155" y="10864"/>
                  <a:pt x="13151" y="10891"/>
                  <a:pt x="13145" y="10918"/>
                </a:cubicBezTo>
                <a:cubicBezTo>
                  <a:pt x="13141" y="10933"/>
                  <a:pt x="13167" y="10939"/>
                  <a:pt x="13171" y="10924"/>
                </a:cubicBezTo>
                <a:cubicBezTo>
                  <a:pt x="13177" y="10897"/>
                  <a:pt x="13182" y="10869"/>
                  <a:pt x="13186" y="10842"/>
                </a:cubicBezTo>
                <a:cubicBezTo>
                  <a:pt x="13203" y="10879"/>
                  <a:pt x="13228" y="10913"/>
                  <a:pt x="13256" y="10944"/>
                </a:cubicBezTo>
                <a:cubicBezTo>
                  <a:pt x="13269" y="10957"/>
                  <a:pt x="13292" y="10938"/>
                  <a:pt x="13279" y="10924"/>
                </a:cubicBezTo>
                <a:cubicBezTo>
                  <a:pt x="13246" y="10884"/>
                  <a:pt x="13220" y="10841"/>
                  <a:pt x="13201" y="10793"/>
                </a:cubicBezTo>
                <a:cubicBezTo>
                  <a:pt x="13265" y="10800"/>
                  <a:pt x="13330" y="10799"/>
                  <a:pt x="13394" y="10791"/>
                </a:cubicBezTo>
                <a:cubicBezTo>
                  <a:pt x="13414" y="10788"/>
                  <a:pt x="13409" y="10760"/>
                  <a:pt x="13391" y="10763"/>
                </a:cubicBezTo>
                <a:cubicBezTo>
                  <a:pt x="13338" y="10767"/>
                  <a:pt x="13286" y="10767"/>
                  <a:pt x="13233" y="10763"/>
                </a:cubicBezTo>
                <a:cubicBezTo>
                  <a:pt x="13271" y="10725"/>
                  <a:pt x="13309" y="10687"/>
                  <a:pt x="13349" y="10651"/>
                </a:cubicBezTo>
                <a:cubicBezTo>
                  <a:pt x="13364" y="10639"/>
                  <a:pt x="13344" y="10616"/>
                  <a:pt x="13329" y="10629"/>
                </a:cubicBezTo>
                <a:cubicBezTo>
                  <a:pt x="13286" y="10667"/>
                  <a:pt x="13243" y="10707"/>
                  <a:pt x="13201" y="10749"/>
                </a:cubicBezTo>
                <a:cubicBezTo>
                  <a:pt x="13207" y="10697"/>
                  <a:pt x="13218" y="10646"/>
                  <a:pt x="13232" y="10595"/>
                </a:cubicBezTo>
                <a:cubicBezTo>
                  <a:pt x="13234" y="10586"/>
                  <a:pt x="13229" y="10579"/>
                  <a:pt x="13223" y="10577"/>
                </a:cubicBezTo>
                <a:close/>
                <a:moveTo>
                  <a:pt x="1538" y="10580"/>
                </a:moveTo>
                <a:cubicBezTo>
                  <a:pt x="1488" y="10596"/>
                  <a:pt x="1460" y="10650"/>
                  <a:pt x="1477" y="10700"/>
                </a:cubicBezTo>
                <a:cubicBezTo>
                  <a:pt x="1478" y="10703"/>
                  <a:pt x="1480" y="10706"/>
                  <a:pt x="1481" y="10709"/>
                </a:cubicBezTo>
                <a:cubicBezTo>
                  <a:pt x="1486" y="10727"/>
                  <a:pt x="1510" y="10715"/>
                  <a:pt x="1504" y="10699"/>
                </a:cubicBezTo>
                <a:lnTo>
                  <a:pt x="1506" y="10697"/>
                </a:lnTo>
                <a:cubicBezTo>
                  <a:pt x="1491" y="10663"/>
                  <a:pt x="1508" y="10624"/>
                  <a:pt x="1542" y="10609"/>
                </a:cubicBezTo>
                <a:cubicBezTo>
                  <a:pt x="1545" y="10608"/>
                  <a:pt x="1547" y="10607"/>
                  <a:pt x="1550" y="10606"/>
                </a:cubicBezTo>
                <a:cubicBezTo>
                  <a:pt x="1566" y="10599"/>
                  <a:pt x="1554" y="10573"/>
                  <a:pt x="1538" y="10580"/>
                </a:cubicBezTo>
                <a:close/>
                <a:moveTo>
                  <a:pt x="80" y="10618"/>
                </a:moveTo>
                <a:cubicBezTo>
                  <a:pt x="102" y="10625"/>
                  <a:pt x="126" y="10627"/>
                  <a:pt x="150" y="10626"/>
                </a:cubicBezTo>
                <a:lnTo>
                  <a:pt x="151" y="10626"/>
                </a:lnTo>
                <a:cubicBezTo>
                  <a:pt x="159" y="10664"/>
                  <a:pt x="167" y="10702"/>
                  <a:pt x="174" y="10740"/>
                </a:cubicBezTo>
                <a:cubicBezTo>
                  <a:pt x="146" y="10738"/>
                  <a:pt x="119" y="10734"/>
                  <a:pt x="92" y="10729"/>
                </a:cubicBezTo>
                <a:cubicBezTo>
                  <a:pt x="90" y="10698"/>
                  <a:pt x="88" y="10668"/>
                  <a:pt x="87" y="10638"/>
                </a:cubicBezTo>
                <a:cubicBezTo>
                  <a:pt x="87" y="10631"/>
                  <a:pt x="84" y="10623"/>
                  <a:pt x="80" y="10618"/>
                </a:cubicBezTo>
                <a:close/>
                <a:moveTo>
                  <a:pt x="18050" y="10671"/>
                </a:moveTo>
                <a:cubicBezTo>
                  <a:pt x="18111" y="10701"/>
                  <a:pt x="18172" y="10731"/>
                  <a:pt x="18234" y="10761"/>
                </a:cubicBezTo>
                <a:cubicBezTo>
                  <a:pt x="18110" y="10821"/>
                  <a:pt x="17979" y="10877"/>
                  <a:pt x="17867" y="10956"/>
                </a:cubicBezTo>
                <a:cubicBezTo>
                  <a:pt x="17755" y="11035"/>
                  <a:pt x="17647" y="11168"/>
                  <a:pt x="17508" y="11211"/>
                </a:cubicBezTo>
                <a:cubicBezTo>
                  <a:pt x="17505" y="11213"/>
                  <a:pt x="17502" y="11216"/>
                  <a:pt x="17501" y="11219"/>
                </a:cubicBezTo>
                <a:lnTo>
                  <a:pt x="17499" y="11217"/>
                </a:lnTo>
                <a:lnTo>
                  <a:pt x="17311" y="11140"/>
                </a:lnTo>
                <a:cubicBezTo>
                  <a:pt x="17437" y="11073"/>
                  <a:pt x="17543" y="10974"/>
                  <a:pt x="17667" y="10902"/>
                </a:cubicBezTo>
                <a:cubicBezTo>
                  <a:pt x="17797" y="10833"/>
                  <a:pt x="17923" y="10758"/>
                  <a:pt x="18046" y="10676"/>
                </a:cubicBezTo>
                <a:cubicBezTo>
                  <a:pt x="18047" y="10675"/>
                  <a:pt x="18049" y="10673"/>
                  <a:pt x="18050" y="10671"/>
                </a:cubicBezTo>
                <a:close/>
                <a:moveTo>
                  <a:pt x="20028" y="10720"/>
                </a:moveTo>
                <a:cubicBezTo>
                  <a:pt x="20007" y="10725"/>
                  <a:pt x="19985" y="10727"/>
                  <a:pt x="19964" y="10726"/>
                </a:cubicBezTo>
                <a:cubicBezTo>
                  <a:pt x="19945" y="10725"/>
                  <a:pt x="19943" y="10755"/>
                  <a:pt x="19962" y="10755"/>
                </a:cubicBezTo>
                <a:lnTo>
                  <a:pt x="19962" y="10756"/>
                </a:lnTo>
                <a:cubicBezTo>
                  <a:pt x="19986" y="10758"/>
                  <a:pt x="20010" y="10754"/>
                  <a:pt x="20034" y="10747"/>
                </a:cubicBezTo>
                <a:cubicBezTo>
                  <a:pt x="20051" y="10742"/>
                  <a:pt x="20046" y="10715"/>
                  <a:pt x="20028" y="10720"/>
                </a:cubicBezTo>
                <a:close/>
                <a:moveTo>
                  <a:pt x="3094" y="10732"/>
                </a:moveTo>
                <a:cubicBezTo>
                  <a:pt x="3076" y="10736"/>
                  <a:pt x="3082" y="10763"/>
                  <a:pt x="3100" y="10758"/>
                </a:cubicBezTo>
                <a:cubicBezTo>
                  <a:pt x="3130" y="10749"/>
                  <a:pt x="3163" y="10749"/>
                  <a:pt x="3193" y="10758"/>
                </a:cubicBezTo>
                <a:cubicBezTo>
                  <a:pt x="3210" y="10763"/>
                  <a:pt x="3219" y="10737"/>
                  <a:pt x="3202" y="10732"/>
                </a:cubicBezTo>
                <a:cubicBezTo>
                  <a:pt x="3167" y="10721"/>
                  <a:pt x="3129" y="10721"/>
                  <a:pt x="3094" y="10732"/>
                </a:cubicBezTo>
                <a:close/>
                <a:moveTo>
                  <a:pt x="1797" y="10740"/>
                </a:moveTo>
                <a:cubicBezTo>
                  <a:pt x="1778" y="10740"/>
                  <a:pt x="1773" y="10768"/>
                  <a:pt x="1791" y="10769"/>
                </a:cubicBezTo>
                <a:lnTo>
                  <a:pt x="1793" y="10767"/>
                </a:lnTo>
                <a:cubicBezTo>
                  <a:pt x="1844" y="10773"/>
                  <a:pt x="1889" y="10804"/>
                  <a:pt x="1913" y="10849"/>
                </a:cubicBezTo>
                <a:cubicBezTo>
                  <a:pt x="1923" y="10864"/>
                  <a:pt x="1947" y="10852"/>
                  <a:pt x="1938" y="10837"/>
                </a:cubicBezTo>
                <a:cubicBezTo>
                  <a:pt x="1908" y="10787"/>
                  <a:pt x="1860" y="10742"/>
                  <a:pt x="1797" y="10740"/>
                </a:cubicBezTo>
                <a:close/>
                <a:moveTo>
                  <a:pt x="18925" y="10746"/>
                </a:moveTo>
                <a:cubicBezTo>
                  <a:pt x="18927" y="10778"/>
                  <a:pt x="18949" y="10805"/>
                  <a:pt x="18980" y="10813"/>
                </a:cubicBezTo>
                <a:lnTo>
                  <a:pt x="18980" y="10814"/>
                </a:lnTo>
                <a:cubicBezTo>
                  <a:pt x="18997" y="10818"/>
                  <a:pt x="19007" y="10794"/>
                  <a:pt x="18989" y="10788"/>
                </a:cubicBezTo>
                <a:cubicBezTo>
                  <a:pt x="18970" y="10783"/>
                  <a:pt x="18957" y="10766"/>
                  <a:pt x="18954" y="10746"/>
                </a:cubicBezTo>
                <a:cubicBezTo>
                  <a:pt x="18954" y="10730"/>
                  <a:pt x="18923" y="10731"/>
                  <a:pt x="18925" y="10746"/>
                </a:cubicBezTo>
                <a:close/>
                <a:moveTo>
                  <a:pt x="19467" y="10750"/>
                </a:moveTo>
                <a:cubicBezTo>
                  <a:pt x="19460" y="10746"/>
                  <a:pt x="19451" y="10749"/>
                  <a:pt x="19447" y="10756"/>
                </a:cubicBezTo>
                <a:cubicBezTo>
                  <a:pt x="19444" y="10762"/>
                  <a:pt x="19445" y="10770"/>
                  <a:pt x="19450" y="10775"/>
                </a:cubicBezTo>
                <a:cubicBezTo>
                  <a:pt x="19497" y="10803"/>
                  <a:pt x="19539" y="10837"/>
                  <a:pt x="19576" y="10877"/>
                </a:cubicBezTo>
                <a:lnTo>
                  <a:pt x="19576" y="10878"/>
                </a:lnTo>
                <a:cubicBezTo>
                  <a:pt x="19581" y="10884"/>
                  <a:pt x="19590" y="10884"/>
                  <a:pt x="19596" y="10878"/>
                </a:cubicBezTo>
                <a:cubicBezTo>
                  <a:pt x="19601" y="10873"/>
                  <a:pt x="19601" y="10866"/>
                  <a:pt x="19597" y="10860"/>
                </a:cubicBezTo>
                <a:cubicBezTo>
                  <a:pt x="19559" y="10817"/>
                  <a:pt x="19516" y="10780"/>
                  <a:pt x="19467" y="10750"/>
                </a:cubicBezTo>
                <a:close/>
                <a:moveTo>
                  <a:pt x="92" y="10759"/>
                </a:moveTo>
                <a:lnTo>
                  <a:pt x="93" y="10759"/>
                </a:lnTo>
                <a:cubicBezTo>
                  <a:pt x="122" y="10765"/>
                  <a:pt x="151" y="10767"/>
                  <a:pt x="180" y="10767"/>
                </a:cubicBezTo>
                <a:cubicBezTo>
                  <a:pt x="197" y="10849"/>
                  <a:pt x="215" y="10931"/>
                  <a:pt x="234" y="11012"/>
                </a:cubicBezTo>
                <a:cubicBezTo>
                  <a:pt x="193" y="11002"/>
                  <a:pt x="155" y="10987"/>
                  <a:pt x="115" y="10976"/>
                </a:cubicBezTo>
                <a:cubicBezTo>
                  <a:pt x="105" y="10903"/>
                  <a:pt x="97" y="10832"/>
                  <a:pt x="92" y="10759"/>
                </a:cubicBezTo>
                <a:close/>
                <a:moveTo>
                  <a:pt x="18267" y="10778"/>
                </a:moveTo>
                <a:lnTo>
                  <a:pt x="18316" y="10801"/>
                </a:lnTo>
                <a:cubicBezTo>
                  <a:pt x="18370" y="10825"/>
                  <a:pt x="18426" y="10847"/>
                  <a:pt x="18481" y="10869"/>
                </a:cubicBezTo>
                <a:cubicBezTo>
                  <a:pt x="18422" y="10890"/>
                  <a:pt x="18368" y="10922"/>
                  <a:pt x="18321" y="10962"/>
                </a:cubicBezTo>
                <a:cubicBezTo>
                  <a:pt x="18315" y="10968"/>
                  <a:pt x="18316" y="10976"/>
                  <a:pt x="18322" y="10982"/>
                </a:cubicBezTo>
                <a:cubicBezTo>
                  <a:pt x="18327" y="10986"/>
                  <a:pt x="18333" y="10987"/>
                  <a:pt x="18339" y="10983"/>
                </a:cubicBezTo>
                <a:cubicBezTo>
                  <a:pt x="18394" y="10942"/>
                  <a:pt x="18456" y="10909"/>
                  <a:pt x="18521" y="10884"/>
                </a:cubicBezTo>
                <a:lnTo>
                  <a:pt x="18635" y="10928"/>
                </a:lnTo>
                <a:cubicBezTo>
                  <a:pt x="18386" y="11063"/>
                  <a:pt x="18194" y="11304"/>
                  <a:pt x="17924" y="11397"/>
                </a:cubicBezTo>
                <a:lnTo>
                  <a:pt x="17797" y="11342"/>
                </a:lnTo>
                <a:lnTo>
                  <a:pt x="17725" y="11312"/>
                </a:lnTo>
                <a:cubicBezTo>
                  <a:pt x="17897" y="11230"/>
                  <a:pt x="18092" y="11150"/>
                  <a:pt x="18228" y="11020"/>
                </a:cubicBezTo>
                <a:cubicBezTo>
                  <a:pt x="18241" y="11007"/>
                  <a:pt x="18222" y="10986"/>
                  <a:pt x="18208" y="10998"/>
                </a:cubicBezTo>
                <a:cubicBezTo>
                  <a:pt x="18052" y="11130"/>
                  <a:pt x="17863" y="11197"/>
                  <a:pt x="17689" y="11298"/>
                </a:cubicBezTo>
                <a:cubicBezTo>
                  <a:pt x="17638" y="11277"/>
                  <a:pt x="17587" y="11255"/>
                  <a:pt x="17536" y="11234"/>
                </a:cubicBezTo>
                <a:cubicBezTo>
                  <a:pt x="17644" y="11195"/>
                  <a:pt x="17735" y="11100"/>
                  <a:pt x="17821" y="11029"/>
                </a:cubicBezTo>
                <a:cubicBezTo>
                  <a:pt x="17955" y="10920"/>
                  <a:pt x="18117" y="10861"/>
                  <a:pt x="18267" y="10778"/>
                </a:cubicBezTo>
                <a:close/>
                <a:moveTo>
                  <a:pt x="693" y="10790"/>
                </a:moveTo>
                <a:cubicBezTo>
                  <a:pt x="687" y="10787"/>
                  <a:pt x="680" y="10790"/>
                  <a:pt x="677" y="10799"/>
                </a:cubicBezTo>
                <a:cubicBezTo>
                  <a:pt x="670" y="10826"/>
                  <a:pt x="657" y="10850"/>
                  <a:pt x="640" y="10872"/>
                </a:cubicBezTo>
                <a:cubicBezTo>
                  <a:pt x="628" y="10886"/>
                  <a:pt x="646" y="10908"/>
                  <a:pt x="658" y="10895"/>
                </a:cubicBezTo>
                <a:lnTo>
                  <a:pt x="660" y="10893"/>
                </a:lnTo>
                <a:cubicBezTo>
                  <a:pt x="680" y="10868"/>
                  <a:pt x="695" y="10840"/>
                  <a:pt x="703" y="10808"/>
                </a:cubicBezTo>
                <a:cubicBezTo>
                  <a:pt x="705" y="10800"/>
                  <a:pt x="700" y="10792"/>
                  <a:pt x="693" y="10790"/>
                </a:cubicBezTo>
                <a:close/>
                <a:moveTo>
                  <a:pt x="2387" y="10822"/>
                </a:moveTo>
                <a:cubicBezTo>
                  <a:pt x="2358" y="10832"/>
                  <a:pt x="2334" y="10853"/>
                  <a:pt x="2320" y="10880"/>
                </a:cubicBezTo>
                <a:cubicBezTo>
                  <a:pt x="2314" y="10894"/>
                  <a:pt x="2338" y="10905"/>
                  <a:pt x="2345" y="10892"/>
                </a:cubicBezTo>
                <a:cubicBezTo>
                  <a:pt x="2357" y="10871"/>
                  <a:pt x="2376" y="10854"/>
                  <a:pt x="2399" y="10846"/>
                </a:cubicBezTo>
                <a:cubicBezTo>
                  <a:pt x="2416" y="10840"/>
                  <a:pt x="2404" y="10817"/>
                  <a:pt x="2387" y="10822"/>
                </a:cubicBezTo>
                <a:close/>
                <a:moveTo>
                  <a:pt x="3892" y="10851"/>
                </a:moveTo>
                <a:cubicBezTo>
                  <a:pt x="3879" y="10844"/>
                  <a:pt x="3867" y="10869"/>
                  <a:pt x="3881" y="10877"/>
                </a:cubicBezTo>
                <a:cubicBezTo>
                  <a:pt x="3894" y="10884"/>
                  <a:pt x="3906" y="10892"/>
                  <a:pt x="3917" y="10902"/>
                </a:cubicBezTo>
                <a:cubicBezTo>
                  <a:pt x="3930" y="10915"/>
                  <a:pt x="3951" y="10897"/>
                  <a:pt x="3938" y="10884"/>
                </a:cubicBezTo>
                <a:cubicBezTo>
                  <a:pt x="3925" y="10871"/>
                  <a:pt x="3909" y="10859"/>
                  <a:pt x="3892" y="10851"/>
                </a:cubicBezTo>
                <a:close/>
                <a:moveTo>
                  <a:pt x="4622" y="10907"/>
                </a:moveTo>
                <a:cubicBezTo>
                  <a:pt x="4592" y="11056"/>
                  <a:pt x="4579" y="11208"/>
                  <a:pt x="4584" y="11360"/>
                </a:cubicBezTo>
                <a:cubicBezTo>
                  <a:pt x="4550" y="11470"/>
                  <a:pt x="4488" y="11569"/>
                  <a:pt x="4440" y="11672"/>
                </a:cubicBezTo>
                <a:cubicBezTo>
                  <a:pt x="4434" y="11686"/>
                  <a:pt x="4348" y="11874"/>
                  <a:pt x="4333" y="11920"/>
                </a:cubicBezTo>
                <a:cubicBezTo>
                  <a:pt x="4256" y="11962"/>
                  <a:pt x="4179" y="12003"/>
                  <a:pt x="4101" y="12044"/>
                </a:cubicBezTo>
                <a:cubicBezTo>
                  <a:pt x="4112" y="12003"/>
                  <a:pt x="4136" y="11953"/>
                  <a:pt x="4147" y="11923"/>
                </a:cubicBezTo>
                <a:cubicBezTo>
                  <a:pt x="4179" y="11827"/>
                  <a:pt x="4218" y="11731"/>
                  <a:pt x="4257" y="11637"/>
                </a:cubicBezTo>
                <a:cubicBezTo>
                  <a:pt x="4347" y="11419"/>
                  <a:pt x="4449" y="11203"/>
                  <a:pt x="4517" y="10976"/>
                </a:cubicBezTo>
                <a:cubicBezTo>
                  <a:pt x="4552" y="10953"/>
                  <a:pt x="4587" y="10931"/>
                  <a:pt x="4622" y="10907"/>
                </a:cubicBezTo>
                <a:close/>
                <a:moveTo>
                  <a:pt x="20422" y="10915"/>
                </a:moveTo>
                <a:cubicBezTo>
                  <a:pt x="20406" y="10905"/>
                  <a:pt x="20390" y="10928"/>
                  <a:pt x="20406" y="10939"/>
                </a:cubicBezTo>
                <a:cubicBezTo>
                  <a:pt x="20426" y="10954"/>
                  <a:pt x="20448" y="10962"/>
                  <a:pt x="20472" y="10963"/>
                </a:cubicBezTo>
                <a:cubicBezTo>
                  <a:pt x="20490" y="10963"/>
                  <a:pt x="20493" y="10935"/>
                  <a:pt x="20475" y="10934"/>
                </a:cubicBezTo>
                <a:cubicBezTo>
                  <a:pt x="20456" y="10933"/>
                  <a:pt x="20437" y="10926"/>
                  <a:pt x="20422" y="10915"/>
                </a:cubicBezTo>
                <a:close/>
                <a:moveTo>
                  <a:pt x="18670" y="10942"/>
                </a:moveTo>
                <a:cubicBezTo>
                  <a:pt x="18742" y="10970"/>
                  <a:pt x="18813" y="11004"/>
                  <a:pt x="18881" y="11041"/>
                </a:cubicBezTo>
                <a:cubicBezTo>
                  <a:pt x="18622" y="11170"/>
                  <a:pt x="18373" y="11319"/>
                  <a:pt x="18137" y="11487"/>
                </a:cubicBezTo>
                <a:cubicBezTo>
                  <a:pt x="18079" y="11463"/>
                  <a:pt x="18023" y="11438"/>
                  <a:pt x="17965" y="11414"/>
                </a:cubicBezTo>
                <a:lnTo>
                  <a:pt x="17965" y="11412"/>
                </a:lnTo>
                <a:cubicBezTo>
                  <a:pt x="18077" y="11370"/>
                  <a:pt x="18174" y="11292"/>
                  <a:pt x="18270" y="11222"/>
                </a:cubicBezTo>
                <a:cubicBezTo>
                  <a:pt x="18400" y="11124"/>
                  <a:pt x="18526" y="11019"/>
                  <a:pt x="18670" y="10942"/>
                </a:cubicBezTo>
                <a:close/>
                <a:moveTo>
                  <a:pt x="3459" y="10950"/>
                </a:moveTo>
                <a:cubicBezTo>
                  <a:pt x="3443" y="10950"/>
                  <a:pt x="3441" y="10974"/>
                  <a:pt x="3455" y="10977"/>
                </a:cubicBezTo>
                <a:cubicBezTo>
                  <a:pt x="3475" y="10976"/>
                  <a:pt x="3494" y="10979"/>
                  <a:pt x="3512" y="10986"/>
                </a:cubicBezTo>
                <a:cubicBezTo>
                  <a:pt x="3529" y="10994"/>
                  <a:pt x="3537" y="10968"/>
                  <a:pt x="3521" y="10960"/>
                </a:cubicBezTo>
                <a:cubicBezTo>
                  <a:pt x="3501" y="10952"/>
                  <a:pt x="3480" y="10948"/>
                  <a:pt x="3459" y="10950"/>
                </a:cubicBezTo>
                <a:close/>
                <a:moveTo>
                  <a:pt x="2681" y="10951"/>
                </a:moveTo>
                <a:cubicBezTo>
                  <a:pt x="2675" y="10953"/>
                  <a:pt x="2672" y="10960"/>
                  <a:pt x="2672" y="10966"/>
                </a:cubicBezTo>
                <a:cubicBezTo>
                  <a:pt x="2682" y="11048"/>
                  <a:pt x="2751" y="11109"/>
                  <a:pt x="2834" y="11108"/>
                </a:cubicBezTo>
                <a:cubicBezTo>
                  <a:pt x="2852" y="11108"/>
                  <a:pt x="2855" y="11080"/>
                  <a:pt x="2837" y="11079"/>
                </a:cubicBezTo>
                <a:cubicBezTo>
                  <a:pt x="2767" y="11081"/>
                  <a:pt x="2708" y="11031"/>
                  <a:pt x="2700" y="10962"/>
                </a:cubicBezTo>
                <a:cubicBezTo>
                  <a:pt x="2697" y="10954"/>
                  <a:pt x="2689" y="10949"/>
                  <a:pt x="2681" y="10951"/>
                </a:cubicBezTo>
                <a:close/>
                <a:moveTo>
                  <a:pt x="996" y="10976"/>
                </a:moveTo>
                <a:cubicBezTo>
                  <a:pt x="1038" y="11000"/>
                  <a:pt x="1082" y="11021"/>
                  <a:pt x="1127" y="11038"/>
                </a:cubicBezTo>
                <a:lnTo>
                  <a:pt x="1129" y="11038"/>
                </a:lnTo>
                <a:cubicBezTo>
                  <a:pt x="1085" y="11093"/>
                  <a:pt x="1037" y="11143"/>
                  <a:pt x="985" y="11190"/>
                </a:cubicBezTo>
                <a:cubicBezTo>
                  <a:pt x="974" y="11118"/>
                  <a:pt x="977" y="11046"/>
                  <a:pt x="996" y="10976"/>
                </a:cubicBezTo>
                <a:close/>
                <a:moveTo>
                  <a:pt x="4478" y="10997"/>
                </a:moveTo>
                <a:cubicBezTo>
                  <a:pt x="4404" y="11220"/>
                  <a:pt x="4308" y="11433"/>
                  <a:pt x="4217" y="11650"/>
                </a:cubicBezTo>
                <a:cubicBezTo>
                  <a:pt x="4178" y="11744"/>
                  <a:pt x="4141" y="11840"/>
                  <a:pt x="4109" y="11937"/>
                </a:cubicBezTo>
                <a:cubicBezTo>
                  <a:pt x="4092" y="11977"/>
                  <a:pt x="4078" y="12017"/>
                  <a:pt x="4068" y="12059"/>
                </a:cubicBezTo>
                <a:cubicBezTo>
                  <a:pt x="3985" y="12105"/>
                  <a:pt x="3903" y="12149"/>
                  <a:pt x="3823" y="12196"/>
                </a:cubicBezTo>
                <a:lnTo>
                  <a:pt x="3823" y="12194"/>
                </a:lnTo>
                <a:cubicBezTo>
                  <a:pt x="3924" y="12029"/>
                  <a:pt x="3993" y="11848"/>
                  <a:pt x="4062" y="11668"/>
                </a:cubicBezTo>
                <a:cubicBezTo>
                  <a:pt x="4134" y="11476"/>
                  <a:pt x="4229" y="11291"/>
                  <a:pt x="4301" y="11097"/>
                </a:cubicBezTo>
                <a:cubicBezTo>
                  <a:pt x="4362" y="11065"/>
                  <a:pt x="4420" y="11032"/>
                  <a:pt x="4478" y="10997"/>
                </a:cubicBezTo>
                <a:close/>
                <a:moveTo>
                  <a:pt x="118" y="11007"/>
                </a:moveTo>
                <a:cubicBezTo>
                  <a:pt x="158" y="11022"/>
                  <a:pt x="199" y="11034"/>
                  <a:pt x="242" y="11042"/>
                </a:cubicBezTo>
                <a:cubicBezTo>
                  <a:pt x="262" y="11129"/>
                  <a:pt x="283" y="11215"/>
                  <a:pt x="306" y="11301"/>
                </a:cubicBezTo>
                <a:cubicBezTo>
                  <a:pt x="258" y="11299"/>
                  <a:pt x="210" y="11294"/>
                  <a:pt x="162" y="11289"/>
                </a:cubicBezTo>
                <a:cubicBezTo>
                  <a:pt x="144" y="11196"/>
                  <a:pt x="130" y="11103"/>
                  <a:pt x="118" y="11009"/>
                </a:cubicBezTo>
                <a:lnTo>
                  <a:pt x="118" y="11007"/>
                </a:lnTo>
                <a:close/>
                <a:moveTo>
                  <a:pt x="19993" y="11012"/>
                </a:moveTo>
                <a:cubicBezTo>
                  <a:pt x="19986" y="11015"/>
                  <a:pt x="19982" y="11022"/>
                  <a:pt x="19986" y="11030"/>
                </a:cubicBezTo>
                <a:cubicBezTo>
                  <a:pt x="20001" y="11050"/>
                  <a:pt x="20023" y="11062"/>
                  <a:pt x="20047" y="11067"/>
                </a:cubicBezTo>
                <a:cubicBezTo>
                  <a:pt x="20055" y="11069"/>
                  <a:pt x="20063" y="11065"/>
                  <a:pt x="20066" y="11058"/>
                </a:cubicBezTo>
                <a:cubicBezTo>
                  <a:pt x="20068" y="11051"/>
                  <a:pt x="20063" y="11044"/>
                  <a:pt x="20057" y="11041"/>
                </a:cubicBezTo>
                <a:cubicBezTo>
                  <a:pt x="20044" y="11037"/>
                  <a:pt x="20022" y="11032"/>
                  <a:pt x="20014" y="11018"/>
                </a:cubicBezTo>
                <a:cubicBezTo>
                  <a:pt x="20009" y="11010"/>
                  <a:pt x="19999" y="11009"/>
                  <a:pt x="19993" y="11012"/>
                </a:cubicBezTo>
                <a:close/>
                <a:moveTo>
                  <a:pt x="1158" y="11047"/>
                </a:moveTo>
                <a:cubicBezTo>
                  <a:pt x="1210" y="11065"/>
                  <a:pt x="1264" y="11079"/>
                  <a:pt x="1318" y="11093"/>
                </a:cubicBezTo>
                <a:cubicBezTo>
                  <a:pt x="1205" y="11163"/>
                  <a:pt x="1127" y="11286"/>
                  <a:pt x="1028" y="11373"/>
                </a:cubicBezTo>
                <a:cubicBezTo>
                  <a:pt x="1022" y="11378"/>
                  <a:pt x="1021" y="11388"/>
                  <a:pt x="1026" y="11394"/>
                </a:cubicBezTo>
                <a:cubicBezTo>
                  <a:pt x="1031" y="11400"/>
                  <a:pt x="1040" y="11400"/>
                  <a:pt x="1046" y="11395"/>
                </a:cubicBezTo>
                <a:cubicBezTo>
                  <a:pt x="1157" y="11305"/>
                  <a:pt x="1234" y="11177"/>
                  <a:pt x="1358" y="11103"/>
                </a:cubicBezTo>
                <a:cubicBezTo>
                  <a:pt x="1403" y="11115"/>
                  <a:pt x="1448" y="11127"/>
                  <a:pt x="1494" y="11141"/>
                </a:cubicBezTo>
                <a:cubicBezTo>
                  <a:pt x="1310" y="11250"/>
                  <a:pt x="1181" y="11433"/>
                  <a:pt x="1025" y="11576"/>
                </a:cubicBezTo>
                <a:cubicBezTo>
                  <a:pt x="1012" y="11498"/>
                  <a:pt x="1004" y="11420"/>
                  <a:pt x="999" y="11341"/>
                </a:cubicBezTo>
                <a:lnTo>
                  <a:pt x="1000" y="11341"/>
                </a:lnTo>
                <a:cubicBezTo>
                  <a:pt x="998" y="11304"/>
                  <a:pt x="992" y="11267"/>
                  <a:pt x="988" y="11230"/>
                </a:cubicBezTo>
                <a:cubicBezTo>
                  <a:pt x="1051" y="11175"/>
                  <a:pt x="1108" y="11114"/>
                  <a:pt x="1158" y="11047"/>
                </a:cubicBezTo>
                <a:close/>
                <a:moveTo>
                  <a:pt x="889" y="11058"/>
                </a:moveTo>
                <a:cubicBezTo>
                  <a:pt x="795" y="11317"/>
                  <a:pt x="682" y="11570"/>
                  <a:pt x="597" y="11834"/>
                </a:cubicBezTo>
                <a:cubicBezTo>
                  <a:pt x="569" y="11920"/>
                  <a:pt x="536" y="12003"/>
                  <a:pt x="504" y="12088"/>
                </a:cubicBezTo>
                <a:cubicBezTo>
                  <a:pt x="489" y="12127"/>
                  <a:pt x="450" y="12198"/>
                  <a:pt x="461" y="12244"/>
                </a:cubicBezTo>
                <a:cubicBezTo>
                  <a:pt x="460" y="12246"/>
                  <a:pt x="458" y="12248"/>
                  <a:pt x="457" y="12250"/>
                </a:cubicBezTo>
                <a:cubicBezTo>
                  <a:pt x="451" y="12154"/>
                  <a:pt x="438" y="12058"/>
                  <a:pt x="437" y="11961"/>
                </a:cubicBezTo>
                <a:cubicBezTo>
                  <a:pt x="437" y="11941"/>
                  <a:pt x="437" y="11921"/>
                  <a:pt x="437" y="11901"/>
                </a:cubicBezTo>
                <a:cubicBezTo>
                  <a:pt x="512" y="11724"/>
                  <a:pt x="572" y="11539"/>
                  <a:pt x="634" y="11357"/>
                </a:cubicBezTo>
                <a:cubicBezTo>
                  <a:pt x="713" y="11253"/>
                  <a:pt x="798" y="11153"/>
                  <a:pt x="889" y="11058"/>
                </a:cubicBezTo>
                <a:close/>
                <a:moveTo>
                  <a:pt x="19431" y="11058"/>
                </a:moveTo>
                <a:cubicBezTo>
                  <a:pt x="19393" y="11070"/>
                  <a:pt x="19369" y="11108"/>
                  <a:pt x="19377" y="11147"/>
                </a:cubicBezTo>
                <a:cubicBezTo>
                  <a:pt x="19381" y="11165"/>
                  <a:pt x="19409" y="11161"/>
                  <a:pt x="19405" y="11143"/>
                </a:cubicBezTo>
                <a:cubicBezTo>
                  <a:pt x="19400" y="11116"/>
                  <a:pt x="19417" y="11091"/>
                  <a:pt x="19443" y="11084"/>
                </a:cubicBezTo>
                <a:cubicBezTo>
                  <a:pt x="19459" y="11076"/>
                  <a:pt x="19447" y="11051"/>
                  <a:pt x="19431" y="11058"/>
                </a:cubicBezTo>
                <a:close/>
                <a:moveTo>
                  <a:pt x="18910" y="11059"/>
                </a:moveTo>
                <a:cubicBezTo>
                  <a:pt x="18860" y="11156"/>
                  <a:pt x="18801" y="11249"/>
                  <a:pt x="18736" y="11336"/>
                </a:cubicBezTo>
                <a:cubicBezTo>
                  <a:pt x="18720" y="11326"/>
                  <a:pt x="18695" y="11329"/>
                  <a:pt x="18695" y="11353"/>
                </a:cubicBezTo>
                <a:lnTo>
                  <a:pt x="18695" y="11359"/>
                </a:lnTo>
                <a:cubicBezTo>
                  <a:pt x="18680" y="11365"/>
                  <a:pt x="18672" y="11382"/>
                  <a:pt x="18676" y="11397"/>
                </a:cubicBezTo>
                <a:cubicBezTo>
                  <a:pt x="18579" y="11471"/>
                  <a:pt x="18474" y="11535"/>
                  <a:pt x="18363" y="11589"/>
                </a:cubicBezTo>
                <a:cubicBezTo>
                  <a:pt x="18299" y="11558"/>
                  <a:pt x="18234" y="11528"/>
                  <a:pt x="18168" y="11499"/>
                </a:cubicBezTo>
                <a:cubicBezTo>
                  <a:pt x="18404" y="11334"/>
                  <a:pt x="18652" y="11187"/>
                  <a:pt x="18910" y="11059"/>
                </a:cubicBezTo>
                <a:close/>
                <a:moveTo>
                  <a:pt x="921" y="11062"/>
                </a:moveTo>
                <a:cubicBezTo>
                  <a:pt x="919" y="11119"/>
                  <a:pt x="921" y="11177"/>
                  <a:pt x="929" y="11234"/>
                </a:cubicBezTo>
                <a:cubicBezTo>
                  <a:pt x="937" y="11317"/>
                  <a:pt x="944" y="11400"/>
                  <a:pt x="953" y="11484"/>
                </a:cubicBezTo>
                <a:cubicBezTo>
                  <a:pt x="893" y="11647"/>
                  <a:pt x="830" y="11810"/>
                  <a:pt x="771" y="11974"/>
                </a:cubicBezTo>
                <a:cubicBezTo>
                  <a:pt x="724" y="12013"/>
                  <a:pt x="678" y="12052"/>
                  <a:pt x="634" y="12092"/>
                </a:cubicBezTo>
                <a:cubicBezTo>
                  <a:pt x="604" y="12120"/>
                  <a:pt x="541" y="12165"/>
                  <a:pt x="489" y="12215"/>
                </a:cubicBezTo>
                <a:cubicBezTo>
                  <a:pt x="495" y="12196"/>
                  <a:pt x="502" y="12178"/>
                  <a:pt x="510" y="12159"/>
                </a:cubicBezTo>
                <a:cubicBezTo>
                  <a:pt x="524" y="12118"/>
                  <a:pt x="539" y="12077"/>
                  <a:pt x="556" y="12036"/>
                </a:cubicBezTo>
                <a:cubicBezTo>
                  <a:pt x="586" y="11955"/>
                  <a:pt x="616" y="11874"/>
                  <a:pt x="643" y="11791"/>
                </a:cubicBezTo>
                <a:cubicBezTo>
                  <a:pt x="724" y="11544"/>
                  <a:pt x="834" y="11307"/>
                  <a:pt x="921" y="11062"/>
                </a:cubicBezTo>
                <a:close/>
                <a:moveTo>
                  <a:pt x="4260" y="11123"/>
                </a:moveTo>
                <a:cubicBezTo>
                  <a:pt x="4192" y="11295"/>
                  <a:pt x="4107" y="11461"/>
                  <a:pt x="4042" y="11633"/>
                </a:cubicBezTo>
                <a:cubicBezTo>
                  <a:pt x="3965" y="11834"/>
                  <a:pt x="3888" y="12034"/>
                  <a:pt x="3776" y="12219"/>
                </a:cubicBezTo>
                <a:cubicBezTo>
                  <a:pt x="3775" y="12221"/>
                  <a:pt x="3774" y="12222"/>
                  <a:pt x="3775" y="12225"/>
                </a:cubicBezTo>
                <a:cubicBezTo>
                  <a:pt x="3708" y="12265"/>
                  <a:pt x="3643" y="12307"/>
                  <a:pt x="3576" y="12349"/>
                </a:cubicBezTo>
                <a:cubicBezTo>
                  <a:pt x="3609" y="12272"/>
                  <a:pt x="3637" y="12193"/>
                  <a:pt x="3669" y="12115"/>
                </a:cubicBezTo>
                <a:cubicBezTo>
                  <a:pt x="3709" y="12019"/>
                  <a:pt x="3756" y="11924"/>
                  <a:pt x="3799" y="11829"/>
                </a:cubicBezTo>
                <a:cubicBezTo>
                  <a:pt x="3887" y="11635"/>
                  <a:pt x="3973" y="11440"/>
                  <a:pt x="4049" y="11240"/>
                </a:cubicBezTo>
                <a:cubicBezTo>
                  <a:pt x="4120" y="11200"/>
                  <a:pt x="4191" y="11162"/>
                  <a:pt x="4260" y="11123"/>
                </a:cubicBezTo>
                <a:close/>
                <a:moveTo>
                  <a:pt x="1527" y="11154"/>
                </a:moveTo>
                <a:cubicBezTo>
                  <a:pt x="1570" y="11168"/>
                  <a:pt x="1614" y="11184"/>
                  <a:pt x="1657" y="11199"/>
                </a:cubicBezTo>
                <a:cubicBezTo>
                  <a:pt x="1449" y="11327"/>
                  <a:pt x="1273" y="11507"/>
                  <a:pt x="1097" y="11672"/>
                </a:cubicBezTo>
                <a:cubicBezTo>
                  <a:pt x="1083" y="11686"/>
                  <a:pt x="1102" y="11708"/>
                  <a:pt x="1116" y="11695"/>
                </a:cubicBezTo>
                <a:cubicBezTo>
                  <a:pt x="1303" y="11528"/>
                  <a:pt x="1477" y="11347"/>
                  <a:pt x="1689" y="11210"/>
                </a:cubicBezTo>
                <a:lnTo>
                  <a:pt x="1799" y="11251"/>
                </a:lnTo>
                <a:cubicBezTo>
                  <a:pt x="1610" y="11390"/>
                  <a:pt x="1450" y="11567"/>
                  <a:pt x="1257" y="11703"/>
                </a:cubicBezTo>
                <a:cubicBezTo>
                  <a:pt x="1241" y="11714"/>
                  <a:pt x="1261" y="11736"/>
                  <a:pt x="1277" y="11726"/>
                </a:cubicBezTo>
                <a:cubicBezTo>
                  <a:pt x="1477" y="11593"/>
                  <a:pt x="1644" y="11415"/>
                  <a:pt x="1829" y="11263"/>
                </a:cubicBezTo>
                <a:lnTo>
                  <a:pt x="1894" y="11287"/>
                </a:lnTo>
                <a:cubicBezTo>
                  <a:pt x="1924" y="11298"/>
                  <a:pt x="1951" y="11309"/>
                  <a:pt x="1981" y="11318"/>
                </a:cubicBezTo>
                <a:cubicBezTo>
                  <a:pt x="1837" y="11421"/>
                  <a:pt x="1714" y="11549"/>
                  <a:pt x="1561" y="11640"/>
                </a:cubicBezTo>
                <a:cubicBezTo>
                  <a:pt x="1545" y="11650"/>
                  <a:pt x="1558" y="11675"/>
                  <a:pt x="1574" y="11666"/>
                </a:cubicBezTo>
                <a:cubicBezTo>
                  <a:pt x="1738" y="11579"/>
                  <a:pt x="1864" y="11438"/>
                  <a:pt x="2013" y="11328"/>
                </a:cubicBezTo>
                <a:cubicBezTo>
                  <a:pt x="2060" y="11345"/>
                  <a:pt x="2108" y="11360"/>
                  <a:pt x="2156" y="11376"/>
                </a:cubicBezTo>
                <a:cubicBezTo>
                  <a:pt x="2048" y="11473"/>
                  <a:pt x="1934" y="11565"/>
                  <a:pt x="1829" y="11666"/>
                </a:cubicBezTo>
                <a:cubicBezTo>
                  <a:pt x="1816" y="11679"/>
                  <a:pt x="1834" y="11702"/>
                  <a:pt x="1848" y="11689"/>
                </a:cubicBezTo>
                <a:cubicBezTo>
                  <a:pt x="1960" y="11587"/>
                  <a:pt x="2078" y="11490"/>
                  <a:pt x="2187" y="11385"/>
                </a:cubicBezTo>
                <a:cubicBezTo>
                  <a:pt x="2247" y="11404"/>
                  <a:pt x="2310" y="11422"/>
                  <a:pt x="2371" y="11441"/>
                </a:cubicBezTo>
                <a:cubicBezTo>
                  <a:pt x="2288" y="11512"/>
                  <a:pt x="2198" y="11582"/>
                  <a:pt x="2130" y="11669"/>
                </a:cubicBezTo>
                <a:cubicBezTo>
                  <a:pt x="2118" y="11685"/>
                  <a:pt x="2142" y="11699"/>
                  <a:pt x="2155" y="11686"/>
                </a:cubicBezTo>
                <a:cubicBezTo>
                  <a:pt x="2233" y="11603"/>
                  <a:pt x="2317" y="11526"/>
                  <a:pt x="2403" y="11452"/>
                </a:cubicBezTo>
                <a:lnTo>
                  <a:pt x="2559" y="11499"/>
                </a:lnTo>
                <a:cubicBezTo>
                  <a:pt x="2493" y="11546"/>
                  <a:pt x="2431" y="11599"/>
                  <a:pt x="2376" y="11659"/>
                </a:cubicBezTo>
                <a:cubicBezTo>
                  <a:pt x="2363" y="11674"/>
                  <a:pt x="2388" y="11690"/>
                  <a:pt x="2400" y="11677"/>
                </a:cubicBezTo>
                <a:cubicBezTo>
                  <a:pt x="2461" y="11617"/>
                  <a:pt x="2524" y="11560"/>
                  <a:pt x="2591" y="11508"/>
                </a:cubicBezTo>
                <a:cubicBezTo>
                  <a:pt x="2637" y="11522"/>
                  <a:pt x="2685" y="11538"/>
                  <a:pt x="2730" y="11552"/>
                </a:cubicBezTo>
                <a:cubicBezTo>
                  <a:pt x="2657" y="11614"/>
                  <a:pt x="2575" y="11666"/>
                  <a:pt x="2504" y="11732"/>
                </a:cubicBezTo>
                <a:cubicBezTo>
                  <a:pt x="2490" y="11745"/>
                  <a:pt x="2508" y="11767"/>
                  <a:pt x="2523" y="11754"/>
                </a:cubicBezTo>
                <a:cubicBezTo>
                  <a:pt x="2594" y="11691"/>
                  <a:pt x="2679" y="11641"/>
                  <a:pt x="2749" y="11575"/>
                </a:cubicBezTo>
                <a:cubicBezTo>
                  <a:pt x="2753" y="11571"/>
                  <a:pt x="2753" y="11566"/>
                  <a:pt x="2752" y="11561"/>
                </a:cubicBezTo>
                <a:cubicBezTo>
                  <a:pt x="2842" y="11591"/>
                  <a:pt x="2935" y="11623"/>
                  <a:pt x="3023" y="11659"/>
                </a:cubicBezTo>
                <a:cubicBezTo>
                  <a:pt x="3010" y="11665"/>
                  <a:pt x="3003" y="11681"/>
                  <a:pt x="3010" y="11695"/>
                </a:cubicBezTo>
                <a:cubicBezTo>
                  <a:pt x="3016" y="11709"/>
                  <a:pt x="3032" y="11715"/>
                  <a:pt x="3046" y="11709"/>
                </a:cubicBezTo>
                <a:lnTo>
                  <a:pt x="3055" y="11704"/>
                </a:lnTo>
                <a:cubicBezTo>
                  <a:pt x="3095" y="11833"/>
                  <a:pt x="3065" y="11974"/>
                  <a:pt x="3063" y="12106"/>
                </a:cubicBezTo>
                <a:cubicBezTo>
                  <a:pt x="3061" y="12261"/>
                  <a:pt x="3101" y="12415"/>
                  <a:pt x="3113" y="12570"/>
                </a:cubicBezTo>
                <a:cubicBezTo>
                  <a:pt x="3039" y="12534"/>
                  <a:pt x="2962" y="12504"/>
                  <a:pt x="2883" y="12482"/>
                </a:cubicBezTo>
                <a:cubicBezTo>
                  <a:pt x="2668" y="12411"/>
                  <a:pt x="2462" y="12331"/>
                  <a:pt x="2254" y="12241"/>
                </a:cubicBezTo>
                <a:cubicBezTo>
                  <a:pt x="2046" y="12151"/>
                  <a:pt x="1850" y="12061"/>
                  <a:pt x="1645" y="11975"/>
                </a:cubicBezTo>
                <a:cubicBezTo>
                  <a:pt x="1458" y="11897"/>
                  <a:pt x="1263" y="11847"/>
                  <a:pt x="1077" y="11771"/>
                </a:cubicBezTo>
                <a:lnTo>
                  <a:pt x="1086" y="11761"/>
                </a:lnTo>
                <a:cubicBezTo>
                  <a:pt x="1105" y="11737"/>
                  <a:pt x="1076" y="11712"/>
                  <a:pt x="1052" y="11719"/>
                </a:cubicBezTo>
                <a:cubicBezTo>
                  <a:pt x="1045" y="11685"/>
                  <a:pt x="1038" y="11649"/>
                  <a:pt x="1032" y="11613"/>
                </a:cubicBezTo>
                <a:cubicBezTo>
                  <a:pt x="1200" y="11465"/>
                  <a:pt x="1331" y="11273"/>
                  <a:pt x="1524" y="11157"/>
                </a:cubicBezTo>
                <a:cubicBezTo>
                  <a:pt x="1525" y="11156"/>
                  <a:pt x="1526" y="11155"/>
                  <a:pt x="1527" y="11154"/>
                </a:cubicBezTo>
                <a:close/>
                <a:moveTo>
                  <a:pt x="3440" y="11182"/>
                </a:moveTo>
                <a:cubicBezTo>
                  <a:pt x="3389" y="11217"/>
                  <a:pt x="3330" y="11237"/>
                  <a:pt x="3268" y="11242"/>
                </a:cubicBezTo>
                <a:cubicBezTo>
                  <a:pt x="3252" y="11241"/>
                  <a:pt x="3248" y="11268"/>
                  <a:pt x="3266" y="11268"/>
                </a:cubicBezTo>
                <a:cubicBezTo>
                  <a:pt x="3332" y="11264"/>
                  <a:pt x="3397" y="11243"/>
                  <a:pt x="3452" y="11207"/>
                </a:cubicBezTo>
                <a:cubicBezTo>
                  <a:pt x="3468" y="11197"/>
                  <a:pt x="3456" y="11173"/>
                  <a:pt x="3440" y="11182"/>
                </a:cubicBezTo>
                <a:close/>
                <a:moveTo>
                  <a:pt x="20774" y="11211"/>
                </a:moveTo>
                <a:cubicBezTo>
                  <a:pt x="20774" y="11216"/>
                  <a:pt x="20776" y="11219"/>
                  <a:pt x="20777" y="11224"/>
                </a:cubicBezTo>
                <a:cubicBezTo>
                  <a:pt x="20779" y="11231"/>
                  <a:pt x="20783" y="11238"/>
                  <a:pt x="20790" y="11242"/>
                </a:cubicBezTo>
                <a:cubicBezTo>
                  <a:pt x="20792" y="11292"/>
                  <a:pt x="20793" y="11345"/>
                  <a:pt x="20791" y="11397"/>
                </a:cubicBezTo>
                <a:cubicBezTo>
                  <a:pt x="20765" y="11453"/>
                  <a:pt x="20737" y="11508"/>
                  <a:pt x="20709" y="11563"/>
                </a:cubicBezTo>
                <a:cubicBezTo>
                  <a:pt x="20700" y="11580"/>
                  <a:pt x="20725" y="11598"/>
                  <a:pt x="20735" y="11581"/>
                </a:cubicBezTo>
                <a:cubicBezTo>
                  <a:pt x="20755" y="11545"/>
                  <a:pt x="20772" y="11507"/>
                  <a:pt x="20790" y="11470"/>
                </a:cubicBezTo>
                <a:cubicBezTo>
                  <a:pt x="20787" y="11604"/>
                  <a:pt x="20785" y="11738"/>
                  <a:pt x="20788" y="11872"/>
                </a:cubicBezTo>
                <a:cubicBezTo>
                  <a:pt x="20478" y="11948"/>
                  <a:pt x="20173" y="12036"/>
                  <a:pt x="19855" y="12085"/>
                </a:cubicBezTo>
                <a:cubicBezTo>
                  <a:pt x="19640" y="12118"/>
                  <a:pt x="19428" y="12169"/>
                  <a:pt x="19214" y="12209"/>
                </a:cubicBezTo>
                <a:cubicBezTo>
                  <a:pt x="19291" y="12064"/>
                  <a:pt x="19380" y="11925"/>
                  <a:pt x="19455" y="11779"/>
                </a:cubicBezTo>
                <a:cubicBezTo>
                  <a:pt x="19463" y="11764"/>
                  <a:pt x="19437" y="11752"/>
                  <a:pt x="19429" y="11767"/>
                </a:cubicBezTo>
                <a:cubicBezTo>
                  <a:pt x="19347" y="11917"/>
                  <a:pt x="19252" y="12061"/>
                  <a:pt x="19177" y="12215"/>
                </a:cubicBezTo>
                <a:cubicBezTo>
                  <a:pt x="19054" y="12239"/>
                  <a:pt x="18930" y="12258"/>
                  <a:pt x="18805" y="12269"/>
                </a:cubicBezTo>
                <a:cubicBezTo>
                  <a:pt x="18802" y="12269"/>
                  <a:pt x="18798" y="12269"/>
                  <a:pt x="18795" y="12270"/>
                </a:cubicBezTo>
                <a:cubicBezTo>
                  <a:pt x="18793" y="12191"/>
                  <a:pt x="18790" y="12112"/>
                  <a:pt x="18785" y="12033"/>
                </a:cubicBezTo>
                <a:cubicBezTo>
                  <a:pt x="18933" y="11823"/>
                  <a:pt x="19146" y="11656"/>
                  <a:pt x="19260" y="11424"/>
                </a:cubicBezTo>
                <a:lnTo>
                  <a:pt x="19452" y="11414"/>
                </a:lnTo>
                <a:lnTo>
                  <a:pt x="19490" y="11412"/>
                </a:lnTo>
                <a:cubicBezTo>
                  <a:pt x="19329" y="11635"/>
                  <a:pt x="19152" y="11848"/>
                  <a:pt x="19015" y="12088"/>
                </a:cubicBezTo>
                <a:cubicBezTo>
                  <a:pt x="19007" y="12103"/>
                  <a:pt x="19029" y="12120"/>
                  <a:pt x="19038" y="12104"/>
                </a:cubicBezTo>
                <a:cubicBezTo>
                  <a:pt x="19185" y="11861"/>
                  <a:pt x="19364" y="11640"/>
                  <a:pt x="19530" y="11409"/>
                </a:cubicBezTo>
                <a:cubicBezTo>
                  <a:pt x="19631" y="11402"/>
                  <a:pt x="19731" y="11389"/>
                  <a:pt x="19831" y="11376"/>
                </a:cubicBezTo>
                <a:cubicBezTo>
                  <a:pt x="19745" y="11553"/>
                  <a:pt x="19572" y="11676"/>
                  <a:pt x="19510" y="11867"/>
                </a:cubicBezTo>
                <a:cubicBezTo>
                  <a:pt x="19507" y="11874"/>
                  <a:pt x="19511" y="11881"/>
                  <a:pt x="19518" y="11884"/>
                </a:cubicBezTo>
                <a:cubicBezTo>
                  <a:pt x="19525" y="11886"/>
                  <a:pt x="19533" y="11883"/>
                  <a:pt x="19536" y="11876"/>
                </a:cubicBezTo>
                <a:cubicBezTo>
                  <a:pt x="19612" y="11685"/>
                  <a:pt x="19789" y="11561"/>
                  <a:pt x="19866" y="11371"/>
                </a:cubicBezTo>
                <a:cubicBezTo>
                  <a:pt x="19928" y="11362"/>
                  <a:pt x="19990" y="11352"/>
                  <a:pt x="20052" y="11342"/>
                </a:cubicBezTo>
                <a:cubicBezTo>
                  <a:pt x="19950" y="11450"/>
                  <a:pt x="19837" y="11561"/>
                  <a:pt x="19788" y="11703"/>
                </a:cubicBezTo>
                <a:cubicBezTo>
                  <a:pt x="19785" y="11710"/>
                  <a:pt x="19790" y="11718"/>
                  <a:pt x="19797" y="11721"/>
                </a:cubicBezTo>
                <a:cubicBezTo>
                  <a:pt x="19804" y="11724"/>
                  <a:pt x="19813" y="11719"/>
                  <a:pt x="19815" y="11712"/>
                </a:cubicBezTo>
                <a:cubicBezTo>
                  <a:pt x="19877" y="11562"/>
                  <a:pt x="19996" y="11455"/>
                  <a:pt x="20099" y="11336"/>
                </a:cubicBezTo>
                <a:lnTo>
                  <a:pt x="20151" y="11327"/>
                </a:lnTo>
                <a:cubicBezTo>
                  <a:pt x="20169" y="11324"/>
                  <a:pt x="20188" y="11322"/>
                  <a:pt x="20206" y="11319"/>
                </a:cubicBezTo>
                <a:cubicBezTo>
                  <a:pt x="20047" y="11507"/>
                  <a:pt x="19936" y="11729"/>
                  <a:pt x="19797" y="11931"/>
                </a:cubicBezTo>
                <a:cubicBezTo>
                  <a:pt x="19793" y="11938"/>
                  <a:pt x="19796" y="11947"/>
                  <a:pt x="19803" y="11951"/>
                </a:cubicBezTo>
                <a:cubicBezTo>
                  <a:pt x="19809" y="11954"/>
                  <a:pt x="19817" y="11953"/>
                  <a:pt x="19822" y="11948"/>
                </a:cubicBezTo>
                <a:cubicBezTo>
                  <a:pt x="19969" y="11740"/>
                  <a:pt x="20081" y="11509"/>
                  <a:pt x="20246" y="11313"/>
                </a:cubicBezTo>
                <a:cubicBezTo>
                  <a:pt x="20292" y="11308"/>
                  <a:pt x="20338" y="11303"/>
                  <a:pt x="20385" y="11298"/>
                </a:cubicBezTo>
                <a:cubicBezTo>
                  <a:pt x="20295" y="11468"/>
                  <a:pt x="20163" y="11614"/>
                  <a:pt x="20104" y="11799"/>
                </a:cubicBezTo>
                <a:cubicBezTo>
                  <a:pt x="20098" y="11817"/>
                  <a:pt x="20125" y="11829"/>
                  <a:pt x="20133" y="11809"/>
                </a:cubicBezTo>
                <a:cubicBezTo>
                  <a:pt x="20198" y="11620"/>
                  <a:pt x="20337" y="11474"/>
                  <a:pt x="20422" y="11295"/>
                </a:cubicBezTo>
                <a:cubicBezTo>
                  <a:pt x="20469" y="11290"/>
                  <a:pt x="20516" y="11283"/>
                  <a:pt x="20562" y="11275"/>
                </a:cubicBezTo>
                <a:cubicBezTo>
                  <a:pt x="20537" y="11440"/>
                  <a:pt x="20411" y="11580"/>
                  <a:pt x="20338" y="11726"/>
                </a:cubicBezTo>
                <a:cubicBezTo>
                  <a:pt x="20330" y="11741"/>
                  <a:pt x="20357" y="11755"/>
                  <a:pt x="20365" y="11739"/>
                </a:cubicBezTo>
                <a:cubicBezTo>
                  <a:pt x="20412" y="11657"/>
                  <a:pt x="20463" y="11577"/>
                  <a:pt x="20509" y="11494"/>
                </a:cubicBezTo>
                <a:cubicBezTo>
                  <a:pt x="20546" y="11427"/>
                  <a:pt x="20588" y="11350"/>
                  <a:pt x="20591" y="11272"/>
                </a:cubicBezTo>
                <a:cubicBezTo>
                  <a:pt x="20641" y="11263"/>
                  <a:pt x="20690" y="11249"/>
                  <a:pt x="20738" y="11233"/>
                </a:cubicBezTo>
                <a:cubicBezTo>
                  <a:pt x="20705" y="11375"/>
                  <a:pt x="20631" y="11516"/>
                  <a:pt x="20557" y="11640"/>
                </a:cubicBezTo>
                <a:cubicBezTo>
                  <a:pt x="20553" y="11647"/>
                  <a:pt x="20557" y="11656"/>
                  <a:pt x="20564" y="11660"/>
                </a:cubicBezTo>
                <a:cubicBezTo>
                  <a:pt x="20570" y="11664"/>
                  <a:pt x="20577" y="11663"/>
                  <a:pt x="20582" y="11657"/>
                </a:cubicBezTo>
                <a:cubicBezTo>
                  <a:pt x="20632" y="11597"/>
                  <a:pt x="20664" y="11512"/>
                  <a:pt x="20695" y="11441"/>
                </a:cubicBezTo>
                <a:cubicBezTo>
                  <a:pt x="20726" y="11370"/>
                  <a:pt x="20764" y="11293"/>
                  <a:pt x="20771" y="11216"/>
                </a:cubicBezTo>
                <a:cubicBezTo>
                  <a:pt x="20773" y="11214"/>
                  <a:pt x="20774" y="11213"/>
                  <a:pt x="20774" y="11211"/>
                </a:cubicBezTo>
                <a:close/>
                <a:moveTo>
                  <a:pt x="4008" y="11263"/>
                </a:moveTo>
                <a:cubicBezTo>
                  <a:pt x="3934" y="11440"/>
                  <a:pt x="3858" y="11617"/>
                  <a:pt x="3782" y="11793"/>
                </a:cubicBezTo>
                <a:cubicBezTo>
                  <a:pt x="3740" y="11889"/>
                  <a:pt x="3694" y="11982"/>
                  <a:pt x="3651" y="12079"/>
                </a:cubicBezTo>
                <a:cubicBezTo>
                  <a:pt x="3608" y="12175"/>
                  <a:pt x="3573" y="12278"/>
                  <a:pt x="3532" y="12377"/>
                </a:cubicBezTo>
                <a:cubicBezTo>
                  <a:pt x="3468" y="12417"/>
                  <a:pt x="3402" y="12456"/>
                  <a:pt x="3338" y="12491"/>
                </a:cubicBezTo>
                <a:cubicBezTo>
                  <a:pt x="3425" y="12305"/>
                  <a:pt x="3517" y="12123"/>
                  <a:pt x="3596" y="11934"/>
                </a:cubicBezTo>
                <a:cubicBezTo>
                  <a:pt x="3639" y="11831"/>
                  <a:pt x="3679" y="11728"/>
                  <a:pt x="3726" y="11627"/>
                </a:cubicBezTo>
                <a:cubicBezTo>
                  <a:pt x="3749" y="11577"/>
                  <a:pt x="3773" y="11528"/>
                  <a:pt x="3797" y="11479"/>
                </a:cubicBezTo>
                <a:cubicBezTo>
                  <a:pt x="3817" y="11436"/>
                  <a:pt x="3839" y="11394"/>
                  <a:pt x="3863" y="11353"/>
                </a:cubicBezTo>
                <a:cubicBezTo>
                  <a:pt x="3911" y="11323"/>
                  <a:pt x="3959" y="11293"/>
                  <a:pt x="4008" y="11263"/>
                </a:cubicBezTo>
                <a:close/>
                <a:moveTo>
                  <a:pt x="168" y="11318"/>
                </a:moveTo>
                <a:cubicBezTo>
                  <a:pt x="216" y="11325"/>
                  <a:pt x="265" y="11329"/>
                  <a:pt x="313" y="11330"/>
                </a:cubicBezTo>
                <a:cubicBezTo>
                  <a:pt x="325" y="11377"/>
                  <a:pt x="337" y="11424"/>
                  <a:pt x="350" y="11472"/>
                </a:cubicBezTo>
                <a:cubicBezTo>
                  <a:pt x="301" y="11477"/>
                  <a:pt x="253" y="11477"/>
                  <a:pt x="205" y="11484"/>
                </a:cubicBezTo>
                <a:cubicBezTo>
                  <a:pt x="192" y="11429"/>
                  <a:pt x="179" y="11374"/>
                  <a:pt x="168" y="11318"/>
                </a:cubicBezTo>
                <a:close/>
                <a:moveTo>
                  <a:pt x="2852" y="11328"/>
                </a:moveTo>
                <a:cubicBezTo>
                  <a:pt x="2838" y="11332"/>
                  <a:pt x="2840" y="11354"/>
                  <a:pt x="2854" y="11357"/>
                </a:cubicBezTo>
                <a:lnTo>
                  <a:pt x="2863" y="11357"/>
                </a:lnTo>
                <a:cubicBezTo>
                  <a:pt x="2882" y="11357"/>
                  <a:pt x="2885" y="11328"/>
                  <a:pt x="2866" y="11328"/>
                </a:cubicBezTo>
                <a:lnTo>
                  <a:pt x="2852" y="11328"/>
                </a:lnTo>
                <a:close/>
                <a:moveTo>
                  <a:pt x="3807" y="11386"/>
                </a:moveTo>
                <a:cubicBezTo>
                  <a:pt x="3780" y="11436"/>
                  <a:pt x="3757" y="11490"/>
                  <a:pt x="3733" y="11538"/>
                </a:cubicBezTo>
                <a:cubicBezTo>
                  <a:pt x="3680" y="11646"/>
                  <a:pt x="3634" y="11758"/>
                  <a:pt x="3588" y="11869"/>
                </a:cubicBezTo>
                <a:cubicBezTo>
                  <a:pt x="3498" y="12087"/>
                  <a:pt x="3391" y="12295"/>
                  <a:pt x="3295" y="12511"/>
                </a:cubicBezTo>
                <a:cubicBezTo>
                  <a:pt x="3256" y="12534"/>
                  <a:pt x="3216" y="12551"/>
                  <a:pt x="3176" y="12567"/>
                </a:cubicBezTo>
                <a:cubicBezTo>
                  <a:pt x="3176" y="12533"/>
                  <a:pt x="3174" y="12500"/>
                  <a:pt x="3170" y="12467"/>
                </a:cubicBezTo>
                <a:cubicBezTo>
                  <a:pt x="3176" y="12466"/>
                  <a:pt x="3180" y="12463"/>
                  <a:pt x="3182" y="12457"/>
                </a:cubicBezTo>
                <a:cubicBezTo>
                  <a:pt x="3215" y="12375"/>
                  <a:pt x="3253" y="12294"/>
                  <a:pt x="3298" y="12217"/>
                </a:cubicBezTo>
                <a:cubicBezTo>
                  <a:pt x="3342" y="12132"/>
                  <a:pt x="3385" y="12046"/>
                  <a:pt x="3428" y="11960"/>
                </a:cubicBezTo>
                <a:cubicBezTo>
                  <a:pt x="3515" y="11787"/>
                  <a:pt x="3604" y="11616"/>
                  <a:pt x="3697" y="11446"/>
                </a:cubicBezTo>
                <a:cubicBezTo>
                  <a:pt x="3734" y="11428"/>
                  <a:pt x="3771" y="11409"/>
                  <a:pt x="3807" y="11386"/>
                </a:cubicBezTo>
                <a:close/>
                <a:moveTo>
                  <a:pt x="18693" y="11420"/>
                </a:moveTo>
                <a:cubicBezTo>
                  <a:pt x="18693" y="11470"/>
                  <a:pt x="18694" y="11520"/>
                  <a:pt x="18696" y="11570"/>
                </a:cubicBezTo>
                <a:cubicBezTo>
                  <a:pt x="18644" y="11605"/>
                  <a:pt x="18600" y="11652"/>
                  <a:pt x="18544" y="11681"/>
                </a:cubicBezTo>
                <a:cubicBezTo>
                  <a:pt x="18495" y="11656"/>
                  <a:pt x="18445" y="11630"/>
                  <a:pt x="18395" y="11605"/>
                </a:cubicBezTo>
                <a:lnTo>
                  <a:pt x="18394" y="11604"/>
                </a:lnTo>
                <a:cubicBezTo>
                  <a:pt x="18500" y="11554"/>
                  <a:pt x="18600" y="11492"/>
                  <a:pt x="18693" y="11420"/>
                </a:cubicBezTo>
                <a:close/>
                <a:moveTo>
                  <a:pt x="19229" y="11426"/>
                </a:moveTo>
                <a:cubicBezTo>
                  <a:pt x="19113" y="11634"/>
                  <a:pt x="18921" y="11786"/>
                  <a:pt x="18785" y="11980"/>
                </a:cubicBezTo>
                <a:cubicBezTo>
                  <a:pt x="18780" y="11912"/>
                  <a:pt x="18776" y="11844"/>
                  <a:pt x="18771" y="11776"/>
                </a:cubicBezTo>
                <a:lnTo>
                  <a:pt x="18773" y="11774"/>
                </a:lnTo>
                <a:cubicBezTo>
                  <a:pt x="18879" y="11676"/>
                  <a:pt x="18952" y="11549"/>
                  <a:pt x="19055" y="11447"/>
                </a:cubicBezTo>
                <a:cubicBezTo>
                  <a:pt x="19058" y="11444"/>
                  <a:pt x="19060" y="11439"/>
                  <a:pt x="19060" y="11435"/>
                </a:cubicBezTo>
                <a:lnTo>
                  <a:pt x="19229" y="11426"/>
                </a:lnTo>
                <a:close/>
                <a:moveTo>
                  <a:pt x="18753" y="11433"/>
                </a:moveTo>
                <a:cubicBezTo>
                  <a:pt x="18789" y="11441"/>
                  <a:pt x="18826" y="11445"/>
                  <a:pt x="18863" y="11444"/>
                </a:cubicBezTo>
                <a:cubicBezTo>
                  <a:pt x="18845" y="11468"/>
                  <a:pt x="18826" y="11489"/>
                  <a:pt x="18803" y="11508"/>
                </a:cubicBezTo>
                <a:cubicBezTo>
                  <a:pt x="18788" y="11519"/>
                  <a:pt x="18806" y="11538"/>
                  <a:pt x="18821" y="11529"/>
                </a:cubicBezTo>
                <a:cubicBezTo>
                  <a:pt x="18849" y="11507"/>
                  <a:pt x="18871" y="11481"/>
                  <a:pt x="18890" y="11452"/>
                </a:cubicBezTo>
                <a:cubicBezTo>
                  <a:pt x="18892" y="11449"/>
                  <a:pt x="18894" y="11447"/>
                  <a:pt x="18893" y="11444"/>
                </a:cubicBezTo>
                <a:cubicBezTo>
                  <a:pt x="18916" y="11444"/>
                  <a:pt x="18940" y="11441"/>
                  <a:pt x="18962" y="11440"/>
                </a:cubicBezTo>
                <a:lnTo>
                  <a:pt x="19025" y="11437"/>
                </a:lnTo>
                <a:cubicBezTo>
                  <a:pt x="18930" y="11529"/>
                  <a:pt x="18861" y="11642"/>
                  <a:pt x="18768" y="11736"/>
                </a:cubicBezTo>
                <a:cubicBezTo>
                  <a:pt x="18762" y="11636"/>
                  <a:pt x="18757" y="11534"/>
                  <a:pt x="18753" y="11433"/>
                </a:cubicBezTo>
                <a:close/>
                <a:moveTo>
                  <a:pt x="4587" y="11444"/>
                </a:moveTo>
                <a:cubicBezTo>
                  <a:pt x="4590" y="11551"/>
                  <a:pt x="4596" y="11658"/>
                  <a:pt x="4599" y="11764"/>
                </a:cubicBezTo>
                <a:cubicBezTo>
                  <a:pt x="4524" y="11814"/>
                  <a:pt x="4449" y="11855"/>
                  <a:pt x="4372" y="11899"/>
                </a:cubicBezTo>
                <a:cubicBezTo>
                  <a:pt x="4375" y="11889"/>
                  <a:pt x="4377" y="11880"/>
                  <a:pt x="4381" y="11872"/>
                </a:cubicBezTo>
                <a:cubicBezTo>
                  <a:pt x="4402" y="11815"/>
                  <a:pt x="4429" y="11762"/>
                  <a:pt x="4456" y="11707"/>
                </a:cubicBezTo>
                <a:cubicBezTo>
                  <a:pt x="4498" y="11621"/>
                  <a:pt x="4550" y="11534"/>
                  <a:pt x="4587" y="11444"/>
                </a:cubicBezTo>
                <a:close/>
                <a:moveTo>
                  <a:pt x="570" y="11447"/>
                </a:moveTo>
                <a:cubicBezTo>
                  <a:pt x="526" y="11569"/>
                  <a:pt x="486" y="11692"/>
                  <a:pt x="440" y="11814"/>
                </a:cubicBezTo>
                <a:cubicBezTo>
                  <a:pt x="442" y="11761"/>
                  <a:pt x="445" y="11707"/>
                  <a:pt x="446" y="11654"/>
                </a:cubicBezTo>
                <a:cubicBezTo>
                  <a:pt x="483" y="11582"/>
                  <a:pt x="524" y="11514"/>
                  <a:pt x="570" y="11447"/>
                </a:cubicBezTo>
                <a:close/>
                <a:moveTo>
                  <a:pt x="3654" y="11468"/>
                </a:moveTo>
                <a:cubicBezTo>
                  <a:pt x="3575" y="11611"/>
                  <a:pt x="3500" y="11755"/>
                  <a:pt x="3426" y="11901"/>
                </a:cubicBezTo>
                <a:cubicBezTo>
                  <a:pt x="3379" y="11995"/>
                  <a:pt x="3332" y="12088"/>
                  <a:pt x="3284" y="12182"/>
                </a:cubicBezTo>
                <a:cubicBezTo>
                  <a:pt x="3240" y="12258"/>
                  <a:pt x="3200" y="12338"/>
                  <a:pt x="3164" y="12418"/>
                </a:cubicBezTo>
                <a:cubicBezTo>
                  <a:pt x="3157" y="12366"/>
                  <a:pt x="3148" y="12315"/>
                  <a:pt x="3141" y="12263"/>
                </a:cubicBezTo>
                <a:cubicBezTo>
                  <a:pt x="3142" y="12261"/>
                  <a:pt x="3143" y="12260"/>
                  <a:pt x="3144" y="12258"/>
                </a:cubicBezTo>
                <a:cubicBezTo>
                  <a:pt x="3206" y="12103"/>
                  <a:pt x="3279" y="11952"/>
                  <a:pt x="3362" y="11808"/>
                </a:cubicBezTo>
                <a:cubicBezTo>
                  <a:pt x="3411" y="11726"/>
                  <a:pt x="3490" y="11629"/>
                  <a:pt x="3503" y="11531"/>
                </a:cubicBezTo>
                <a:cubicBezTo>
                  <a:pt x="3553" y="11511"/>
                  <a:pt x="3604" y="11491"/>
                  <a:pt x="3654" y="11468"/>
                </a:cubicBezTo>
                <a:close/>
                <a:moveTo>
                  <a:pt x="362" y="11500"/>
                </a:moveTo>
                <a:cubicBezTo>
                  <a:pt x="371" y="11533"/>
                  <a:pt x="381" y="11565"/>
                  <a:pt x="390" y="11598"/>
                </a:cubicBezTo>
                <a:cubicBezTo>
                  <a:pt x="391" y="11602"/>
                  <a:pt x="392" y="11605"/>
                  <a:pt x="394" y="11608"/>
                </a:cubicBezTo>
                <a:cubicBezTo>
                  <a:pt x="390" y="11620"/>
                  <a:pt x="388" y="11631"/>
                  <a:pt x="388" y="11642"/>
                </a:cubicBezTo>
                <a:lnTo>
                  <a:pt x="390" y="11642"/>
                </a:lnTo>
                <a:lnTo>
                  <a:pt x="390" y="11643"/>
                </a:lnTo>
                <a:cubicBezTo>
                  <a:pt x="386" y="11650"/>
                  <a:pt x="386" y="11659"/>
                  <a:pt x="390" y="11666"/>
                </a:cubicBezTo>
                <a:lnTo>
                  <a:pt x="390" y="11694"/>
                </a:lnTo>
                <a:cubicBezTo>
                  <a:pt x="350" y="11710"/>
                  <a:pt x="306" y="11713"/>
                  <a:pt x="264" y="11701"/>
                </a:cubicBezTo>
                <a:cubicBezTo>
                  <a:pt x="247" y="11639"/>
                  <a:pt x="231" y="11576"/>
                  <a:pt x="216" y="11513"/>
                </a:cubicBezTo>
                <a:cubicBezTo>
                  <a:pt x="264" y="11507"/>
                  <a:pt x="314" y="11508"/>
                  <a:pt x="362" y="11500"/>
                </a:cubicBezTo>
                <a:close/>
                <a:moveTo>
                  <a:pt x="3471" y="11541"/>
                </a:moveTo>
                <a:cubicBezTo>
                  <a:pt x="3448" y="11641"/>
                  <a:pt x="3369" y="11736"/>
                  <a:pt x="3320" y="11821"/>
                </a:cubicBezTo>
                <a:cubicBezTo>
                  <a:pt x="3249" y="11945"/>
                  <a:pt x="3185" y="12073"/>
                  <a:pt x="3132" y="12205"/>
                </a:cubicBezTo>
                <a:cubicBezTo>
                  <a:pt x="3127" y="12162"/>
                  <a:pt x="3125" y="12119"/>
                  <a:pt x="3126" y="12075"/>
                </a:cubicBezTo>
                <a:lnTo>
                  <a:pt x="3127" y="12074"/>
                </a:lnTo>
                <a:cubicBezTo>
                  <a:pt x="3127" y="12036"/>
                  <a:pt x="3129" y="11998"/>
                  <a:pt x="3132" y="11960"/>
                </a:cubicBezTo>
                <a:cubicBezTo>
                  <a:pt x="3155" y="11916"/>
                  <a:pt x="3176" y="11872"/>
                  <a:pt x="3193" y="11826"/>
                </a:cubicBezTo>
                <a:cubicBezTo>
                  <a:pt x="3230" y="11745"/>
                  <a:pt x="3276" y="11667"/>
                  <a:pt x="3329" y="11595"/>
                </a:cubicBezTo>
                <a:lnTo>
                  <a:pt x="3471" y="11541"/>
                </a:lnTo>
                <a:close/>
                <a:moveTo>
                  <a:pt x="961" y="11549"/>
                </a:moveTo>
                <a:cubicBezTo>
                  <a:pt x="969" y="11611"/>
                  <a:pt x="979" y="11672"/>
                  <a:pt x="994" y="11733"/>
                </a:cubicBezTo>
                <a:lnTo>
                  <a:pt x="994" y="11736"/>
                </a:lnTo>
                <a:cubicBezTo>
                  <a:pt x="964" y="11729"/>
                  <a:pt x="952" y="11772"/>
                  <a:pt x="979" y="11788"/>
                </a:cubicBezTo>
                <a:cubicBezTo>
                  <a:pt x="927" y="11839"/>
                  <a:pt x="873" y="11888"/>
                  <a:pt x="817" y="11936"/>
                </a:cubicBezTo>
                <a:cubicBezTo>
                  <a:pt x="866" y="11807"/>
                  <a:pt x="915" y="11679"/>
                  <a:pt x="961" y="11549"/>
                </a:cubicBezTo>
                <a:close/>
                <a:moveTo>
                  <a:pt x="18698" y="11610"/>
                </a:moveTo>
                <a:cubicBezTo>
                  <a:pt x="18700" y="11665"/>
                  <a:pt x="18702" y="11719"/>
                  <a:pt x="18705" y="11774"/>
                </a:cubicBezTo>
                <a:cubicBezTo>
                  <a:pt x="18662" y="11748"/>
                  <a:pt x="18619" y="11723"/>
                  <a:pt x="18574" y="11698"/>
                </a:cubicBezTo>
                <a:cubicBezTo>
                  <a:pt x="18618" y="11673"/>
                  <a:pt x="18659" y="11643"/>
                  <a:pt x="18698" y="11610"/>
                </a:cubicBezTo>
                <a:close/>
                <a:moveTo>
                  <a:pt x="3283" y="11611"/>
                </a:moveTo>
                <a:cubicBezTo>
                  <a:pt x="3249" y="11662"/>
                  <a:pt x="3217" y="11715"/>
                  <a:pt x="3188" y="11768"/>
                </a:cubicBezTo>
                <a:cubicBezTo>
                  <a:pt x="3168" y="11806"/>
                  <a:pt x="3153" y="11843"/>
                  <a:pt x="3136" y="11882"/>
                </a:cubicBezTo>
                <a:cubicBezTo>
                  <a:pt x="3140" y="11819"/>
                  <a:pt x="3132" y="11756"/>
                  <a:pt x="3113" y="11695"/>
                </a:cubicBezTo>
                <a:lnTo>
                  <a:pt x="3115" y="11695"/>
                </a:lnTo>
                <a:lnTo>
                  <a:pt x="3127" y="11700"/>
                </a:lnTo>
                <a:cubicBezTo>
                  <a:pt x="3155" y="11712"/>
                  <a:pt x="3172" y="11682"/>
                  <a:pt x="3161" y="11660"/>
                </a:cubicBezTo>
                <a:cubicBezTo>
                  <a:pt x="3201" y="11644"/>
                  <a:pt x="3242" y="11627"/>
                  <a:pt x="3283" y="11611"/>
                </a:cubicBezTo>
                <a:close/>
                <a:moveTo>
                  <a:pt x="387" y="11723"/>
                </a:moveTo>
                <a:cubicBezTo>
                  <a:pt x="384" y="11775"/>
                  <a:pt x="382" y="11827"/>
                  <a:pt x="380" y="11879"/>
                </a:cubicBezTo>
                <a:lnTo>
                  <a:pt x="333" y="11879"/>
                </a:lnTo>
                <a:cubicBezTo>
                  <a:pt x="325" y="11879"/>
                  <a:pt x="319" y="11885"/>
                  <a:pt x="318" y="11893"/>
                </a:cubicBezTo>
                <a:cubicBezTo>
                  <a:pt x="301" y="11840"/>
                  <a:pt x="286" y="11787"/>
                  <a:pt x="271" y="11733"/>
                </a:cubicBezTo>
                <a:cubicBezTo>
                  <a:pt x="310" y="11741"/>
                  <a:pt x="350" y="11737"/>
                  <a:pt x="387" y="11723"/>
                </a:cubicBezTo>
                <a:close/>
                <a:moveTo>
                  <a:pt x="2651" y="11828"/>
                </a:moveTo>
                <a:cubicBezTo>
                  <a:pt x="2581" y="11882"/>
                  <a:pt x="2509" y="11937"/>
                  <a:pt x="2440" y="11993"/>
                </a:cubicBezTo>
                <a:cubicBezTo>
                  <a:pt x="2426" y="12005"/>
                  <a:pt x="2444" y="12025"/>
                  <a:pt x="2458" y="12015"/>
                </a:cubicBezTo>
                <a:cubicBezTo>
                  <a:pt x="2529" y="11961"/>
                  <a:pt x="2599" y="11904"/>
                  <a:pt x="2669" y="11849"/>
                </a:cubicBezTo>
                <a:cubicBezTo>
                  <a:pt x="2683" y="11837"/>
                  <a:pt x="2665" y="11817"/>
                  <a:pt x="2651" y="11828"/>
                </a:cubicBezTo>
                <a:close/>
                <a:moveTo>
                  <a:pt x="321" y="11904"/>
                </a:moveTo>
                <a:cubicBezTo>
                  <a:pt x="323" y="11906"/>
                  <a:pt x="327" y="11908"/>
                  <a:pt x="330" y="11908"/>
                </a:cubicBezTo>
                <a:lnTo>
                  <a:pt x="379" y="11908"/>
                </a:lnTo>
                <a:cubicBezTo>
                  <a:pt x="379" y="11924"/>
                  <a:pt x="378" y="11941"/>
                  <a:pt x="377" y="11957"/>
                </a:cubicBezTo>
                <a:cubicBezTo>
                  <a:pt x="377" y="12000"/>
                  <a:pt x="377" y="12043"/>
                  <a:pt x="380" y="12086"/>
                </a:cubicBezTo>
                <a:cubicBezTo>
                  <a:pt x="360" y="12026"/>
                  <a:pt x="340" y="11965"/>
                  <a:pt x="321" y="11904"/>
                </a:cubicBezTo>
                <a:close/>
                <a:moveTo>
                  <a:pt x="17765" y="12127"/>
                </a:moveTo>
                <a:cubicBezTo>
                  <a:pt x="17554" y="12131"/>
                  <a:pt x="17345" y="12165"/>
                  <a:pt x="17134" y="12193"/>
                </a:cubicBezTo>
                <a:cubicBezTo>
                  <a:pt x="17028" y="12207"/>
                  <a:pt x="16921" y="12221"/>
                  <a:pt x="16814" y="12228"/>
                </a:cubicBezTo>
                <a:cubicBezTo>
                  <a:pt x="16760" y="12231"/>
                  <a:pt x="16706" y="12232"/>
                  <a:pt x="16652" y="12232"/>
                </a:cubicBezTo>
                <a:cubicBezTo>
                  <a:pt x="16595" y="12227"/>
                  <a:pt x="16538" y="12227"/>
                  <a:pt x="16481" y="12231"/>
                </a:cubicBezTo>
                <a:cubicBezTo>
                  <a:pt x="16461" y="12233"/>
                  <a:pt x="16438" y="12223"/>
                  <a:pt x="16432" y="12250"/>
                </a:cubicBezTo>
                <a:cubicBezTo>
                  <a:pt x="16428" y="12264"/>
                  <a:pt x="16435" y="12280"/>
                  <a:pt x="16449" y="12284"/>
                </a:cubicBezTo>
                <a:cubicBezTo>
                  <a:pt x="16451" y="12285"/>
                  <a:pt x="16454" y="12284"/>
                  <a:pt x="16456" y="12284"/>
                </a:cubicBezTo>
                <a:cubicBezTo>
                  <a:pt x="16465" y="12284"/>
                  <a:pt x="16472" y="12289"/>
                  <a:pt x="16478" y="12295"/>
                </a:cubicBezTo>
                <a:cubicBezTo>
                  <a:pt x="16499" y="12315"/>
                  <a:pt x="16581" y="12298"/>
                  <a:pt x="16609" y="12298"/>
                </a:cubicBezTo>
                <a:cubicBezTo>
                  <a:pt x="16664" y="12298"/>
                  <a:pt x="16720" y="12295"/>
                  <a:pt x="16775" y="12293"/>
                </a:cubicBezTo>
                <a:cubicBezTo>
                  <a:pt x="16887" y="12289"/>
                  <a:pt x="16996" y="12283"/>
                  <a:pt x="17105" y="12269"/>
                </a:cubicBezTo>
                <a:cubicBezTo>
                  <a:pt x="17155" y="12262"/>
                  <a:pt x="17702" y="12194"/>
                  <a:pt x="17702" y="12190"/>
                </a:cubicBezTo>
                <a:cubicBezTo>
                  <a:pt x="17702" y="12224"/>
                  <a:pt x="17702" y="12259"/>
                  <a:pt x="17702" y="12293"/>
                </a:cubicBezTo>
                <a:cubicBezTo>
                  <a:pt x="17703" y="12298"/>
                  <a:pt x="17704" y="12304"/>
                  <a:pt x="17707" y="12308"/>
                </a:cubicBezTo>
                <a:cubicBezTo>
                  <a:pt x="17491" y="12336"/>
                  <a:pt x="17273" y="12353"/>
                  <a:pt x="17055" y="12357"/>
                </a:cubicBezTo>
                <a:cubicBezTo>
                  <a:pt x="16902" y="12363"/>
                  <a:pt x="16752" y="12401"/>
                  <a:pt x="16600" y="12419"/>
                </a:cubicBezTo>
                <a:cubicBezTo>
                  <a:pt x="16597" y="12419"/>
                  <a:pt x="16594" y="12419"/>
                  <a:pt x="16591" y="12419"/>
                </a:cubicBezTo>
                <a:cubicBezTo>
                  <a:pt x="16559" y="12423"/>
                  <a:pt x="16526" y="12425"/>
                  <a:pt x="16493" y="12427"/>
                </a:cubicBezTo>
                <a:cubicBezTo>
                  <a:pt x="16461" y="12429"/>
                  <a:pt x="16464" y="12483"/>
                  <a:pt x="16496" y="12483"/>
                </a:cubicBezTo>
                <a:cubicBezTo>
                  <a:pt x="16518" y="12483"/>
                  <a:pt x="16540" y="12484"/>
                  <a:pt x="16562" y="12482"/>
                </a:cubicBezTo>
                <a:cubicBezTo>
                  <a:pt x="16549" y="12584"/>
                  <a:pt x="16595" y="12699"/>
                  <a:pt x="16632" y="12789"/>
                </a:cubicBezTo>
                <a:cubicBezTo>
                  <a:pt x="16692" y="12939"/>
                  <a:pt x="16820" y="13044"/>
                  <a:pt x="16953" y="13127"/>
                </a:cubicBezTo>
                <a:cubicBezTo>
                  <a:pt x="17006" y="13160"/>
                  <a:pt x="17061" y="13189"/>
                  <a:pt x="17118" y="13217"/>
                </a:cubicBezTo>
                <a:cubicBezTo>
                  <a:pt x="17099" y="13207"/>
                  <a:pt x="16973" y="13343"/>
                  <a:pt x="16957" y="13360"/>
                </a:cubicBezTo>
                <a:cubicBezTo>
                  <a:pt x="16901" y="13416"/>
                  <a:pt x="16853" y="13481"/>
                  <a:pt x="16814" y="13550"/>
                </a:cubicBezTo>
                <a:cubicBezTo>
                  <a:pt x="16734" y="13693"/>
                  <a:pt x="16733" y="13822"/>
                  <a:pt x="16779" y="13973"/>
                </a:cubicBezTo>
                <a:cubicBezTo>
                  <a:pt x="16744" y="13981"/>
                  <a:pt x="16710" y="13986"/>
                  <a:pt x="16675" y="13986"/>
                </a:cubicBezTo>
                <a:cubicBezTo>
                  <a:pt x="16637" y="13989"/>
                  <a:pt x="16648" y="14043"/>
                  <a:pt x="16684" y="14041"/>
                </a:cubicBezTo>
                <a:cubicBezTo>
                  <a:pt x="16823" y="14031"/>
                  <a:pt x="16962" y="14014"/>
                  <a:pt x="17099" y="13989"/>
                </a:cubicBezTo>
                <a:cubicBezTo>
                  <a:pt x="17109" y="13994"/>
                  <a:pt x="17122" y="13993"/>
                  <a:pt x="17130" y="13985"/>
                </a:cubicBezTo>
                <a:cubicBezTo>
                  <a:pt x="17193" y="13975"/>
                  <a:pt x="17256" y="13968"/>
                  <a:pt x="17321" y="13962"/>
                </a:cubicBezTo>
                <a:cubicBezTo>
                  <a:pt x="17328" y="13966"/>
                  <a:pt x="17338" y="13964"/>
                  <a:pt x="17345" y="13959"/>
                </a:cubicBezTo>
                <a:cubicBezTo>
                  <a:pt x="17556" y="13942"/>
                  <a:pt x="17770" y="13932"/>
                  <a:pt x="17979" y="13889"/>
                </a:cubicBezTo>
                <a:cubicBezTo>
                  <a:pt x="17985" y="13920"/>
                  <a:pt x="17990" y="13952"/>
                  <a:pt x="17992" y="13983"/>
                </a:cubicBezTo>
                <a:cubicBezTo>
                  <a:pt x="17748" y="14050"/>
                  <a:pt x="17492" y="14053"/>
                  <a:pt x="17240" y="14069"/>
                </a:cubicBezTo>
                <a:cubicBezTo>
                  <a:pt x="17114" y="14075"/>
                  <a:pt x="16989" y="14089"/>
                  <a:pt x="16866" y="14111"/>
                </a:cubicBezTo>
                <a:cubicBezTo>
                  <a:pt x="16824" y="14119"/>
                  <a:pt x="16732" y="14162"/>
                  <a:pt x="16695" y="14143"/>
                </a:cubicBezTo>
                <a:cubicBezTo>
                  <a:pt x="16662" y="14127"/>
                  <a:pt x="16669" y="14082"/>
                  <a:pt x="16650" y="14055"/>
                </a:cubicBezTo>
                <a:cubicBezTo>
                  <a:pt x="16632" y="14027"/>
                  <a:pt x="16586" y="14058"/>
                  <a:pt x="16601" y="14085"/>
                </a:cubicBezTo>
                <a:cubicBezTo>
                  <a:pt x="16617" y="14113"/>
                  <a:pt x="16597" y="14173"/>
                  <a:pt x="16623" y="14199"/>
                </a:cubicBezTo>
                <a:cubicBezTo>
                  <a:pt x="16653" y="14231"/>
                  <a:pt x="16735" y="14202"/>
                  <a:pt x="16772" y="14193"/>
                </a:cubicBezTo>
                <a:cubicBezTo>
                  <a:pt x="16911" y="14163"/>
                  <a:pt x="17052" y="14144"/>
                  <a:pt x="17194" y="14137"/>
                </a:cubicBezTo>
                <a:cubicBezTo>
                  <a:pt x="17475" y="14119"/>
                  <a:pt x="17766" y="14121"/>
                  <a:pt x="18035" y="14029"/>
                </a:cubicBezTo>
                <a:cubicBezTo>
                  <a:pt x="18046" y="14025"/>
                  <a:pt x="18052" y="14013"/>
                  <a:pt x="18050" y="14002"/>
                </a:cubicBezTo>
                <a:cubicBezTo>
                  <a:pt x="18050" y="14000"/>
                  <a:pt x="18050" y="13998"/>
                  <a:pt x="18050" y="13996"/>
                </a:cubicBezTo>
                <a:cubicBezTo>
                  <a:pt x="18052" y="13950"/>
                  <a:pt x="18045" y="13905"/>
                  <a:pt x="18032" y="13862"/>
                </a:cubicBezTo>
                <a:cubicBezTo>
                  <a:pt x="18036" y="13845"/>
                  <a:pt x="18025" y="13830"/>
                  <a:pt x="18009" y="13827"/>
                </a:cubicBezTo>
                <a:cubicBezTo>
                  <a:pt x="18006" y="13826"/>
                  <a:pt x="18002" y="13825"/>
                  <a:pt x="17998" y="13825"/>
                </a:cubicBezTo>
                <a:cubicBezTo>
                  <a:pt x="17943" y="13835"/>
                  <a:pt x="17888" y="13844"/>
                  <a:pt x="17832" y="13851"/>
                </a:cubicBezTo>
                <a:cubicBezTo>
                  <a:pt x="17790" y="13719"/>
                  <a:pt x="17769" y="13549"/>
                  <a:pt x="17660" y="13451"/>
                </a:cubicBezTo>
                <a:cubicBezTo>
                  <a:pt x="17550" y="13353"/>
                  <a:pt x="17410" y="13285"/>
                  <a:pt x="17275" y="13221"/>
                </a:cubicBezTo>
                <a:lnTo>
                  <a:pt x="17241" y="13206"/>
                </a:lnTo>
                <a:cubicBezTo>
                  <a:pt x="17303" y="13160"/>
                  <a:pt x="17362" y="13111"/>
                  <a:pt x="17418" y="13058"/>
                </a:cubicBezTo>
                <a:cubicBezTo>
                  <a:pt x="17609" y="12873"/>
                  <a:pt x="17588" y="12630"/>
                  <a:pt x="17571" y="12386"/>
                </a:cubicBezTo>
                <a:cubicBezTo>
                  <a:pt x="17613" y="12382"/>
                  <a:pt x="17726" y="12387"/>
                  <a:pt x="17754" y="12351"/>
                </a:cubicBezTo>
                <a:cubicBezTo>
                  <a:pt x="17777" y="12321"/>
                  <a:pt x="17763" y="12223"/>
                  <a:pt x="17762" y="12185"/>
                </a:cubicBezTo>
                <a:lnTo>
                  <a:pt x="17768" y="12185"/>
                </a:lnTo>
                <a:cubicBezTo>
                  <a:pt x="17800" y="12183"/>
                  <a:pt x="17797" y="12127"/>
                  <a:pt x="17765" y="12127"/>
                </a:cubicBezTo>
                <a:close/>
                <a:moveTo>
                  <a:pt x="16403" y="12279"/>
                </a:moveTo>
                <a:cubicBezTo>
                  <a:pt x="16389" y="12282"/>
                  <a:pt x="16378" y="12292"/>
                  <a:pt x="16382" y="12311"/>
                </a:cubicBezTo>
                <a:cubicBezTo>
                  <a:pt x="16391" y="12358"/>
                  <a:pt x="16398" y="12404"/>
                  <a:pt x="16401" y="12451"/>
                </a:cubicBezTo>
                <a:cubicBezTo>
                  <a:pt x="16404" y="12484"/>
                  <a:pt x="16458" y="12481"/>
                  <a:pt x="16459" y="12448"/>
                </a:cubicBezTo>
                <a:cubicBezTo>
                  <a:pt x="16461" y="12398"/>
                  <a:pt x="16453" y="12348"/>
                  <a:pt x="16438" y="12301"/>
                </a:cubicBezTo>
                <a:cubicBezTo>
                  <a:pt x="16433" y="12283"/>
                  <a:pt x="16417" y="12277"/>
                  <a:pt x="16403" y="12279"/>
                </a:cubicBezTo>
                <a:close/>
                <a:moveTo>
                  <a:pt x="17514" y="12390"/>
                </a:moveTo>
                <a:cubicBezTo>
                  <a:pt x="17513" y="12543"/>
                  <a:pt x="17542" y="12693"/>
                  <a:pt x="17492" y="12841"/>
                </a:cubicBezTo>
                <a:cubicBezTo>
                  <a:pt x="17441" y="12988"/>
                  <a:pt x="17301" y="13086"/>
                  <a:pt x="17177" y="13175"/>
                </a:cubicBezTo>
                <a:cubicBezTo>
                  <a:pt x="17045" y="13111"/>
                  <a:pt x="16916" y="13043"/>
                  <a:pt x="16809" y="12940"/>
                </a:cubicBezTo>
                <a:cubicBezTo>
                  <a:pt x="16701" y="12836"/>
                  <a:pt x="16606" y="12635"/>
                  <a:pt x="16624" y="12477"/>
                </a:cubicBezTo>
                <a:cubicBezTo>
                  <a:pt x="16759" y="12465"/>
                  <a:pt x="16893" y="12439"/>
                  <a:pt x="17026" y="12421"/>
                </a:cubicBezTo>
                <a:cubicBezTo>
                  <a:pt x="17188" y="12398"/>
                  <a:pt x="17351" y="12401"/>
                  <a:pt x="17514" y="12390"/>
                </a:cubicBezTo>
                <a:close/>
                <a:moveTo>
                  <a:pt x="1310" y="12553"/>
                </a:moveTo>
                <a:cubicBezTo>
                  <a:pt x="1083" y="12540"/>
                  <a:pt x="814" y="12703"/>
                  <a:pt x="753" y="12921"/>
                </a:cubicBezTo>
                <a:cubicBezTo>
                  <a:pt x="738" y="12974"/>
                  <a:pt x="734" y="13030"/>
                  <a:pt x="741" y="13084"/>
                </a:cubicBezTo>
                <a:cubicBezTo>
                  <a:pt x="651" y="13114"/>
                  <a:pt x="552" y="13143"/>
                  <a:pt x="474" y="13191"/>
                </a:cubicBezTo>
                <a:cubicBezTo>
                  <a:pt x="462" y="13196"/>
                  <a:pt x="457" y="13209"/>
                  <a:pt x="458" y="13221"/>
                </a:cubicBezTo>
                <a:cubicBezTo>
                  <a:pt x="467" y="13258"/>
                  <a:pt x="525" y="13247"/>
                  <a:pt x="516" y="13210"/>
                </a:cubicBezTo>
                <a:cubicBezTo>
                  <a:pt x="524" y="13240"/>
                  <a:pt x="486" y="13244"/>
                  <a:pt x="530" y="13229"/>
                </a:cubicBezTo>
                <a:cubicBezTo>
                  <a:pt x="554" y="13221"/>
                  <a:pt x="577" y="13211"/>
                  <a:pt x="600" y="13201"/>
                </a:cubicBezTo>
                <a:lnTo>
                  <a:pt x="755" y="13147"/>
                </a:lnTo>
                <a:cubicBezTo>
                  <a:pt x="764" y="13176"/>
                  <a:pt x="776" y="13204"/>
                  <a:pt x="791" y="13230"/>
                </a:cubicBezTo>
                <a:cubicBezTo>
                  <a:pt x="697" y="13267"/>
                  <a:pt x="600" y="13297"/>
                  <a:pt x="503" y="13328"/>
                </a:cubicBezTo>
                <a:cubicBezTo>
                  <a:pt x="467" y="13339"/>
                  <a:pt x="474" y="13396"/>
                  <a:pt x="512" y="13387"/>
                </a:cubicBezTo>
                <a:cubicBezTo>
                  <a:pt x="620" y="13361"/>
                  <a:pt x="727" y="13327"/>
                  <a:pt x="831" y="13287"/>
                </a:cubicBezTo>
                <a:cubicBezTo>
                  <a:pt x="981" y="13473"/>
                  <a:pt x="1278" y="13572"/>
                  <a:pt x="1495" y="13527"/>
                </a:cubicBezTo>
                <a:cubicBezTo>
                  <a:pt x="1512" y="13524"/>
                  <a:pt x="1522" y="13508"/>
                  <a:pt x="1519" y="13492"/>
                </a:cubicBezTo>
                <a:cubicBezTo>
                  <a:pt x="1517" y="13475"/>
                  <a:pt x="1501" y="13463"/>
                  <a:pt x="1484" y="13466"/>
                </a:cubicBezTo>
                <a:cubicBezTo>
                  <a:pt x="1271" y="13507"/>
                  <a:pt x="1028" y="13429"/>
                  <a:pt x="897" y="13259"/>
                </a:cubicBezTo>
                <a:cubicBezTo>
                  <a:pt x="1007" y="13212"/>
                  <a:pt x="1112" y="13151"/>
                  <a:pt x="1208" y="13078"/>
                </a:cubicBezTo>
                <a:cubicBezTo>
                  <a:pt x="1238" y="13055"/>
                  <a:pt x="1200" y="13015"/>
                  <a:pt x="1170" y="13036"/>
                </a:cubicBezTo>
                <a:cubicBezTo>
                  <a:pt x="1073" y="13103"/>
                  <a:pt x="969" y="13159"/>
                  <a:pt x="860" y="13203"/>
                </a:cubicBezTo>
                <a:cubicBezTo>
                  <a:pt x="845" y="13177"/>
                  <a:pt x="832" y="13148"/>
                  <a:pt x="823" y="13119"/>
                </a:cubicBezTo>
                <a:cubicBezTo>
                  <a:pt x="963" y="13067"/>
                  <a:pt x="1103" y="13017"/>
                  <a:pt x="1242" y="12962"/>
                </a:cubicBezTo>
                <a:cubicBezTo>
                  <a:pt x="1276" y="12949"/>
                  <a:pt x="1251" y="12899"/>
                  <a:pt x="1217" y="12911"/>
                </a:cubicBezTo>
                <a:cubicBezTo>
                  <a:pt x="1081" y="12959"/>
                  <a:pt x="944" y="13010"/>
                  <a:pt x="808" y="13061"/>
                </a:cubicBezTo>
                <a:cubicBezTo>
                  <a:pt x="808" y="13055"/>
                  <a:pt x="806" y="13049"/>
                  <a:pt x="805" y="13043"/>
                </a:cubicBezTo>
                <a:cubicBezTo>
                  <a:pt x="752" y="12665"/>
                  <a:pt x="1420" y="12427"/>
                  <a:pt x="1564" y="12810"/>
                </a:cubicBezTo>
                <a:cubicBezTo>
                  <a:pt x="1575" y="12840"/>
                  <a:pt x="1627" y="12823"/>
                  <a:pt x="1619" y="12792"/>
                </a:cubicBezTo>
                <a:cubicBezTo>
                  <a:pt x="1568" y="12631"/>
                  <a:pt x="1446" y="12561"/>
                  <a:pt x="1310" y="12553"/>
                </a:cubicBezTo>
                <a:close/>
                <a:moveTo>
                  <a:pt x="17176" y="12713"/>
                </a:moveTo>
                <a:cubicBezTo>
                  <a:pt x="17164" y="12705"/>
                  <a:pt x="17149" y="12703"/>
                  <a:pt x="17139" y="12719"/>
                </a:cubicBezTo>
                <a:lnTo>
                  <a:pt x="17137" y="12719"/>
                </a:lnTo>
                <a:cubicBezTo>
                  <a:pt x="17080" y="12813"/>
                  <a:pt x="16997" y="12885"/>
                  <a:pt x="16927" y="12969"/>
                </a:cubicBezTo>
                <a:cubicBezTo>
                  <a:pt x="16905" y="12994"/>
                  <a:pt x="16946" y="13033"/>
                  <a:pt x="16969" y="13008"/>
                </a:cubicBezTo>
                <a:cubicBezTo>
                  <a:pt x="17045" y="12927"/>
                  <a:pt x="17130" y="12849"/>
                  <a:pt x="17183" y="12751"/>
                </a:cubicBezTo>
                <a:cubicBezTo>
                  <a:pt x="17192" y="12736"/>
                  <a:pt x="17187" y="12721"/>
                  <a:pt x="17176" y="12713"/>
                </a:cubicBezTo>
                <a:close/>
                <a:moveTo>
                  <a:pt x="16995" y="12763"/>
                </a:moveTo>
                <a:cubicBezTo>
                  <a:pt x="16984" y="12755"/>
                  <a:pt x="16967" y="12754"/>
                  <a:pt x="16957" y="12769"/>
                </a:cubicBezTo>
                <a:cubicBezTo>
                  <a:pt x="16934" y="12799"/>
                  <a:pt x="16910" y="12828"/>
                  <a:pt x="16882" y="12854"/>
                </a:cubicBezTo>
                <a:cubicBezTo>
                  <a:pt x="16871" y="12865"/>
                  <a:pt x="16870" y="12882"/>
                  <a:pt x="16879" y="12894"/>
                </a:cubicBezTo>
                <a:cubicBezTo>
                  <a:pt x="16889" y="12906"/>
                  <a:pt x="16907" y="12907"/>
                  <a:pt x="16919" y="12897"/>
                </a:cubicBezTo>
                <a:cubicBezTo>
                  <a:pt x="16951" y="12869"/>
                  <a:pt x="16980" y="12836"/>
                  <a:pt x="17005" y="12801"/>
                </a:cubicBezTo>
                <a:lnTo>
                  <a:pt x="17003" y="12801"/>
                </a:lnTo>
                <a:cubicBezTo>
                  <a:pt x="17013" y="12786"/>
                  <a:pt x="17007" y="12771"/>
                  <a:pt x="16995" y="12763"/>
                </a:cubicBezTo>
                <a:close/>
                <a:moveTo>
                  <a:pt x="17214" y="12824"/>
                </a:moveTo>
                <a:cubicBezTo>
                  <a:pt x="17161" y="12875"/>
                  <a:pt x="17106" y="12923"/>
                  <a:pt x="17052" y="12973"/>
                </a:cubicBezTo>
                <a:cubicBezTo>
                  <a:pt x="17043" y="12987"/>
                  <a:pt x="17047" y="13007"/>
                  <a:pt x="17061" y="13016"/>
                </a:cubicBezTo>
                <a:cubicBezTo>
                  <a:pt x="17070" y="13022"/>
                  <a:pt x="17080" y="13022"/>
                  <a:pt x="17090" y="13017"/>
                </a:cubicBezTo>
                <a:cubicBezTo>
                  <a:pt x="17147" y="12971"/>
                  <a:pt x="17201" y="12921"/>
                  <a:pt x="17250" y="12867"/>
                </a:cubicBezTo>
                <a:cubicBezTo>
                  <a:pt x="17275" y="12841"/>
                  <a:pt x="17240" y="12798"/>
                  <a:pt x="17214" y="12824"/>
                </a:cubicBezTo>
                <a:close/>
                <a:moveTo>
                  <a:pt x="20133" y="12903"/>
                </a:moveTo>
                <a:cubicBezTo>
                  <a:pt x="20119" y="12906"/>
                  <a:pt x="20105" y="12918"/>
                  <a:pt x="20106" y="12937"/>
                </a:cubicBezTo>
                <a:cubicBezTo>
                  <a:pt x="20114" y="13108"/>
                  <a:pt x="20118" y="13299"/>
                  <a:pt x="20200" y="13454"/>
                </a:cubicBezTo>
                <a:cubicBezTo>
                  <a:pt x="20212" y="13466"/>
                  <a:pt x="20230" y="13465"/>
                  <a:pt x="20241" y="13454"/>
                </a:cubicBezTo>
                <a:cubicBezTo>
                  <a:pt x="20248" y="13448"/>
                  <a:pt x="20251" y="13439"/>
                  <a:pt x="20251" y="13430"/>
                </a:cubicBezTo>
                <a:cubicBezTo>
                  <a:pt x="20179" y="13274"/>
                  <a:pt x="20178" y="13095"/>
                  <a:pt x="20165" y="12927"/>
                </a:cubicBezTo>
                <a:cubicBezTo>
                  <a:pt x="20163" y="12908"/>
                  <a:pt x="20147" y="12900"/>
                  <a:pt x="20133" y="12903"/>
                </a:cubicBezTo>
                <a:close/>
                <a:moveTo>
                  <a:pt x="17264" y="12914"/>
                </a:moveTo>
                <a:cubicBezTo>
                  <a:pt x="17234" y="12944"/>
                  <a:pt x="17204" y="12974"/>
                  <a:pt x="17174" y="13004"/>
                </a:cubicBezTo>
                <a:cubicBezTo>
                  <a:pt x="17162" y="13014"/>
                  <a:pt x="17159" y="13034"/>
                  <a:pt x="17169" y="13046"/>
                </a:cubicBezTo>
                <a:cubicBezTo>
                  <a:pt x="17180" y="13058"/>
                  <a:pt x="17198" y="13058"/>
                  <a:pt x="17211" y="13048"/>
                </a:cubicBezTo>
                <a:cubicBezTo>
                  <a:pt x="17241" y="13018"/>
                  <a:pt x="17271" y="12986"/>
                  <a:pt x="17301" y="12956"/>
                </a:cubicBezTo>
                <a:cubicBezTo>
                  <a:pt x="17312" y="12946"/>
                  <a:pt x="17313" y="12929"/>
                  <a:pt x="17304" y="12917"/>
                </a:cubicBezTo>
                <a:cubicBezTo>
                  <a:pt x="17293" y="12906"/>
                  <a:pt x="17276" y="12904"/>
                  <a:pt x="17264" y="12914"/>
                </a:cubicBezTo>
                <a:close/>
                <a:moveTo>
                  <a:pt x="9619" y="12918"/>
                </a:moveTo>
                <a:cubicBezTo>
                  <a:pt x="9609" y="12914"/>
                  <a:pt x="9597" y="12917"/>
                  <a:pt x="9589" y="12924"/>
                </a:cubicBezTo>
                <a:cubicBezTo>
                  <a:pt x="9487" y="13044"/>
                  <a:pt x="9417" y="13216"/>
                  <a:pt x="9366" y="13361"/>
                </a:cubicBezTo>
                <a:cubicBezTo>
                  <a:pt x="9365" y="13378"/>
                  <a:pt x="9378" y="13391"/>
                  <a:pt x="9395" y="13392"/>
                </a:cubicBezTo>
                <a:cubicBezTo>
                  <a:pt x="9404" y="13392"/>
                  <a:pt x="9413" y="13387"/>
                  <a:pt x="9419" y="13379"/>
                </a:cubicBezTo>
                <a:cubicBezTo>
                  <a:pt x="9480" y="13233"/>
                  <a:pt x="9552" y="13092"/>
                  <a:pt x="9636" y="12958"/>
                </a:cubicBezTo>
                <a:cubicBezTo>
                  <a:pt x="9642" y="12943"/>
                  <a:pt x="9635" y="12924"/>
                  <a:pt x="9619" y="12918"/>
                </a:cubicBezTo>
                <a:close/>
                <a:moveTo>
                  <a:pt x="20426" y="12934"/>
                </a:moveTo>
                <a:cubicBezTo>
                  <a:pt x="20412" y="12932"/>
                  <a:pt x="20398" y="12940"/>
                  <a:pt x="20397" y="12959"/>
                </a:cubicBezTo>
                <a:cubicBezTo>
                  <a:pt x="20392" y="13124"/>
                  <a:pt x="20369" y="13306"/>
                  <a:pt x="20419" y="13466"/>
                </a:cubicBezTo>
                <a:cubicBezTo>
                  <a:pt x="20431" y="13501"/>
                  <a:pt x="20482" y="13493"/>
                  <a:pt x="20473" y="13457"/>
                </a:cubicBezTo>
                <a:cubicBezTo>
                  <a:pt x="20435" y="13296"/>
                  <a:pt x="20458" y="13128"/>
                  <a:pt x="20455" y="12964"/>
                </a:cubicBezTo>
                <a:cubicBezTo>
                  <a:pt x="20455" y="12946"/>
                  <a:pt x="20441" y="12935"/>
                  <a:pt x="20426" y="12934"/>
                </a:cubicBezTo>
                <a:close/>
                <a:moveTo>
                  <a:pt x="4246" y="12972"/>
                </a:moveTo>
                <a:cubicBezTo>
                  <a:pt x="4233" y="12972"/>
                  <a:pt x="4219" y="12980"/>
                  <a:pt x="4219" y="12996"/>
                </a:cubicBezTo>
                <a:cubicBezTo>
                  <a:pt x="4217" y="13058"/>
                  <a:pt x="4209" y="13120"/>
                  <a:pt x="4191" y="13180"/>
                </a:cubicBezTo>
                <a:cubicBezTo>
                  <a:pt x="4156" y="13136"/>
                  <a:pt x="4117" y="13096"/>
                  <a:pt x="4075" y="13058"/>
                </a:cubicBezTo>
                <a:cubicBezTo>
                  <a:pt x="4051" y="13037"/>
                  <a:pt x="4016" y="13076"/>
                  <a:pt x="4039" y="13099"/>
                </a:cubicBezTo>
                <a:cubicBezTo>
                  <a:pt x="4078" y="13140"/>
                  <a:pt x="4112" y="13184"/>
                  <a:pt x="4147" y="13229"/>
                </a:cubicBezTo>
                <a:cubicBezTo>
                  <a:pt x="4086" y="13239"/>
                  <a:pt x="4025" y="13245"/>
                  <a:pt x="3964" y="13249"/>
                </a:cubicBezTo>
                <a:cubicBezTo>
                  <a:pt x="3932" y="13250"/>
                  <a:pt x="3934" y="13304"/>
                  <a:pt x="3967" y="13305"/>
                </a:cubicBezTo>
                <a:cubicBezTo>
                  <a:pt x="4031" y="13306"/>
                  <a:pt x="4094" y="13302"/>
                  <a:pt x="4158" y="13293"/>
                </a:cubicBezTo>
                <a:cubicBezTo>
                  <a:pt x="4145" y="13333"/>
                  <a:pt x="4132" y="13374"/>
                  <a:pt x="4121" y="13416"/>
                </a:cubicBezTo>
                <a:cubicBezTo>
                  <a:pt x="4110" y="13457"/>
                  <a:pt x="4166" y="13476"/>
                  <a:pt x="4178" y="13437"/>
                </a:cubicBezTo>
                <a:cubicBezTo>
                  <a:pt x="4190" y="13398"/>
                  <a:pt x="4206" y="13355"/>
                  <a:pt x="4219" y="13314"/>
                </a:cubicBezTo>
                <a:cubicBezTo>
                  <a:pt x="4252" y="13353"/>
                  <a:pt x="4289" y="13390"/>
                  <a:pt x="4329" y="13422"/>
                </a:cubicBezTo>
                <a:cubicBezTo>
                  <a:pt x="4359" y="13446"/>
                  <a:pt x="4391" y="13397"/>
                  <a:pt x="4362" y="13372"/>
                </a:cubicBezTo>
                <a:cubicBezTo>
                  <a:pt x="4328" y="13341"/>
                  <a:pt x="4296" y="13308"/>
                  <a:pt x="4266" y="13273"/>
                </a:cubicBezTo>
                <a:cubicBezTo>
                  <a:pt x="4336" y="13257"/>
                  <a:pt x="4405" y="13233"/>
                  <a:pt x="4471" y="13204"/>
                </a:cubicBezTo>
                <a:cubicBezTo>
                  <a:pt x="4505" y="13189"/>
                  <a:pt x="4480" y="13143"/>
                  <a:pt x="4446" y="13154"/>
                </a:cubicBezTo>
                <a:cubicBezTo>
                  <a:pt x="4382" y="13176"/>
                  <a:pt x="4316" y="13194"/>
                  <a:pt x="4249" y="13209"/>
                </a:cubicBezTo>
                <a:cubicBezTo>
                  <a:pt x="4269" y="13139"/>
                  <a:pt x="4278" y="13067"/>
                  <a:pt x="4275" y="12994"/>
                </a:cubicBezTo>
                <a:cubicBezTo>
                  <a:pt x="4274" y="12979"/>
                  <a:pt x="4260" y="12971"/>
                  <a:pt x="4246" y="12972"/>
                </a:cubicBezTo>
                <a:close/>
                <a:moveTo>
                  <a:pt x="9853" y="12976"/>
                </a:moveTo>
                <a:cubicBezTo>
                  <a:pt x="9843" y="12979"/>
                  <a:pt x="9835" y="12987"/>
                  <a:pt x="9833" y="12997"/>
                </a:cubicBezTo>
                <a:cubicBezTo>
                  <a:pt x="9830" y="13071"/>
                  <a:pt x="9775" y="13148"/>
                  <a:pt x="9740" y="13210"/>
                </a:cubicBezTo>
                <a:cubicBezTo>
                  <a:pt x="9695" y="13289"/>
                  <a:pt x="9643" y="13363"/>
                  <a:pt x="9587" y="13434"/>
                </a:cubicBezTo>
                <a:cubicBezTo>
                  <a:pt x="9569" y="13459"/>
                  <a:pt x="9608" y="13496"/>
                  <a:pt x="9630" y="13472"/>
                </a:cubicBezTo>
                <a:cubicBezTo>
                  <a:pt x="9696" y="13396"/>
                  <a:pt x="9753" y="13314"/>
                  <a:pt x="9801" y="13226"/>
                </a:cubicBezTo>
                <a:cubicBezTo>
                  <a:pt x="9838" y="13163"/>
                  <a:pt x="9901" y="13073"/>
                  <a:pt x="9891" y="12996"/>
                </a:cubicBezTo>
                <a:cubicBezTo>
                  <a:pt x="9886" y="12980"/>
                  <a:pt x="9869" y="12971"/>
                  <a:pt x="9853" y="12976"/>
                </a:cubicBezTo>
                <a:close/>
                <a:moveTo>
                  <a:pt x="9112" y="13217"/>
                </a:moveTo>
                <a:cubicBezTo>
                  <a:pt x="9100" y="13210"/>
                  <a:pt x="9083" y="13211"/>
                  <a:pt x="9076" y="13226"/>
                </a:cubicBezTo>
                <a:cubicBezTo>
                  <a:pt x="8955" y="13449"/>
                  <a:pt x="8991" y="13763"/>
                  <a:pt x="9238" y="13878"/>
                </a:cubicBezTo>
                <a:cubicBezTo>
                  <a:pt x="9473" y="13989"/>
                  <a:pt x="9808" y="13823"/>
                  <a:pt x="9972" y="13655"/>
                </a:cubicBezTo>
                <a:cubicBezTo>
                  <a:pt x="9999" y="13626"/>
                  <a:pt x="9960" y="13580"/>
                  <a:pt x="9932" y="13608"/>
                </a:cubicBezTo>
                <a:cubicBezTo>
                  <a:pt x="9789" y="13748"/>
                  <a:pt x="9590" y="13844"/>
                  <a:pt x="9387" y="13846"/>
                </a:cubicBezTo>
                <a:cubicBezTo>
                  <a:pt x="9069" y="13846"/>
                  <a:pt x="9019" y="13479"/>
                  <a:pt x="9126" y="13252"/>
                </a:cubicBezTo>
                <a:cubicBezTo>
                  <a:pt x="9133" y="13237"/>
                  <a:pt x="9125" y="13223"/>
                  <a:pt x="9112" y="13217"/>
                </a:cubicBezTo>
                <a:close/>
                <a:moveTo>
                  <a:pt x="17188" y="13252"/>
                </a:moveTo>
                <a:cubicBezTo>
                  <a:pt x="17269" y="13290"/>
                  <a:pt x="17350" y="13327"/>
                  <a:pt x="17427" y="13369"/>
                </a:cubicBezTo>
                <a:cubicBezTo>
                  <a:pt x="17532" y="13424"/>
                  <a:pt x="17627" y="13489"/>
                  <a:pt x="17684" y="13595"/>
                </a:cubicBezTo>
                <a:cubicBezTo>
                  <a:pt x="17727" y="13677"/>
                  <a:pt x="17745" y="13775"/>
                  <a:pt x="17771" y="13862"/>
                </a:cubicBezTo>
                <a:cubicBezTo>
                  <a:pt x="17716" y="13867"/>
                  <a:pt x="17660" y="13873"/>
                  <a:pt x="17605" y="13878"/>
                </a:cubicBezTo>
                <a:lnTo>
                  <a:pt x="17621" y="13866"/>
                </a:lnTo>
                <a:cubicBezTo>
                  <a:pt x="17633" y="13856"/>
                  <a:pt x="17634" y="13839"/>
                  <a:pt x="17624" y="13827"/>
                </a:cubicBezTo>
                <a:cubicBezTo>
                  <a:pt x="17614" y="13816"/>
                  <a:pt x="17597" y="13814"/>
                  <a:pt x="17585" y="13824"/>
                </a:cubicBezTo>
                <a:cubicBezTo>
                  <a:pt x="17556" y="13841"/>
                  <a:pt x="17529" y="13860"/>
                  <a:pt x="17504" y="13883"/>
                </a:cubicBezTo>
                <a:cubicBezTo>
                  <a:pt x="17503" y="13884"/>
                  <a:pt x="17502" y="13886"/>
                  <a:pt x="17501" y="13887"/>
                </a:cubicBezTo>
                <a:lnTo>
                  <a:pt x="17423" y="13894"/>
                </a:lnTo>
                <a:cubicBezTo>
                  <a:pt x="17473" y="13849"/>
                  <a:pt x="17523" y="13804"/>
                  <a:pt x="17571" y="13757"/>
                </a:cubicBezTo>
                <a:cubicBezTo>
                  <a:pt x="17596" y="13732"/>
                  <a:pt x="17562" y="13689"/>
                  <a:pt x="17536" y="13714"/>
                </a:cubicBezTo>
                <a:cubicBezTo>
                  <a:pt x="17468" y="13779"/>
                  <a:pt x="17391" y="13835"/>
                  <a:pt x="17325" y="13903"/>
                </a:cubicBezTo>
                <a:cubicBezTo>
                  <a:pt x="17281" y="13907"/>
                  <a:pt x="17237" y="13912"/>
                  <a:pt x="17192" y="13918"/>
                </a:cubicBezTo>
                <a:cubicBezTo>
                  <a:pt x="17297" y="13811"/>
                  <a:pt x="17414" y="13716"/>
                  <a:pt x="17542" y="13636"/>
                </a:cubicBezTo>
                <a:cubicBezTo>
                  <a:pt x="17569" y="13619"/>
                  <a:pt x="17538" y="13572"/>
                  <a:pt x="17511" y="13589"/>
                </a:cubicBezTo>
                <a:cubicBezTo>
                  <a:pt x="17430" y="13642"/>
                  <a:pt x="17351" y="13700"/>
                  <a:pt x="17276" y="13763"/>
                </a:cubicBezTo>
                <a:cubicBezTo>
                  <a:pt x="17216" y="13811"/>
                  <a:pt x="17146" y="13865"/>
                  <a:pt x="17101" y="13930"/>
                </a:cubicBezTo>
                <a:lnTo>
                  <a:pt x="16940" y="13956"/>
                </a:lnTo>
                <a:cubicBezTo>
                  <a:pt x="16948" y="13954"/>
                  <a:pt x="16953" y="13950"/>
                  <a:pt x="16957" y="13944"/>
                </a:cubicBezTo>
                <a:cubicBezTo>
                  <a:pt x="17079" y="13764"/>
                  <a:pt x="17292" y="13681"/>
                  <a:pt x="17443" y="13528"/>
                </a:cubicBezTo>
                <a:cubicBezTo>
                  <a:pt x="17468" y="13503"/>
                  <a:pt x="17433" y="13461"/>
                  <a:pt x="17406" y="13486"/>
                </a:cubicBezTo>
                <a:cubicBezTo>
                  <a:pt x="17247" y="13629"/>
                  <a:pt x="17021" y="13720"/>
                  <a:pt x="16908" y="13909"/>
                </a:cubicBezTo>
                <a:cubicBezTo>
                  <a:pt x="16900" y="13924"/>
                  <a:pt x="16905" y="13944"/>
                  <a:pt x="16921" y="13953"/>
                </a:cubicBezTo>
                <a:cubicBezTo>
                  <a:pt x="16925" y="13955"/>
                  <a:pt x="16928" y="13956"/>
                  <a:pt x="16933" y="13956"/>
                </a:cubicBezTo>
                <a:cubicBezTo>
                  <a:pt x="16719" y="13999"/>
                  <a:pt x="16816" y="13656"/>
                  <a:pt x="16873" y="13563"/>
                </a:cubicBezTo>
                <a:cubicBezTo>
                  <a:pt x="16914" y="13500"/>
                  <a:pt x="16962" y="13443"/>
                  <a:pt x="17018" y="13393"/>
                </a:cubicBezTo>
                <a:cubicBezTo>
                  <a:pt x="17036" y="13377"/>
                  <a:pt x="17169" y="13243"/>
                  <a:pt x="17188" y="13252"/>
                </a:cubicBezTo>
                <a:close/>
                <a:moveTo>
                  <a:pt x="17177" y="13387"/>
                </a:moveTo>
                <a:cubicBezTo>
                  <a:pt x="17113" y="13405"/>
                  <a:pt x="17066" y="13467"/>
                  <a:pt x="17023" y="13513"/>
                </a:cubicBezTo>
                <a:cubicBezTo>
                  <a:pt x="16998" y="13540"/>
                  <a:pt x="17034" y="13583"/>
                  <a:pt x="17061" y="13557"/>
                </a:cubicBezTo>
                <a:cubicBezTo>
                  <a:pt x="17085" y="13534"/>
                  <a:pt x="17107" y="13509"/>
                  <a:pt x="17131" y="13486"/>
                </a:cubicBezTo>
                <a:cubicBezTo>
                  <a:pt x="17148" y="13466"/>
                  <a:pt x="17170" y="13450"/>
                  <a:pt x="17194" y="13440"/>
                </a:cubicBezTo>
                <a:cubicBezTo>
                  <a:pt x="17224" y="13431"/>
                  <a:pt x="17207" y="13380"/>
                  <a:pt x="17177" y="13387"/>
                </a:cubicBezTo>
                <a:close/>
                <a:moveTo>
                  <a:pt x="17295" y="13404"/>
                </a:moveTo>
                <a:cubicBezTo>
                  <a:pt x="17141" y="13515"/>
                  <a:pt x="16999" y="13643"/>
                  <a:pt x="16876" y="13787"/>
                </a:cubicBezTo>
                <a:cubicBezTo>
                  <a:pt x="16855" y="13813"/>
                  <a:pt x="16898" y="13851"/>
                  <a:pt x="16921" y="13827"/>
                </a:cubicBezTo>
                <a:cubicBezTo>
                  <a:pt x="17049" y="13691"/>
                  <a:pt x="17186" y="13564"/>
                  <a:pt x="17331" y="13446"/>
                </a:cubicBezTo>
                <a:cubicBezTo>
                  <a:pt x="17359" y="13423"/>
                  <a:pt x="17324" y="13382"/>
                  <a:pt x="17295" y="13404"/>
                </a:cubicBezTo>
                <a:close/>
                <a:moveTo>
                  <a:pt x="20577" y="13522"/>
                </a:moveTo>
                <a:cubicBezTo>
                  <a:pt x="20519" y="13521"/>
                  <a:pt x="20461" y="13528"/>
                  <a:pt x="20405" y="13547"/>
                </a:cubicBezTo>
                <a:cubicBezTo>
                  <a:pt x="20121" y="13639"/>
                  <a:pt x="20152" y="14038"/>
                  <a:pt x="20261" y="14245"/>
                </a:cubicBezTo>
                <a:cubicBezTo>
                  <a:pt x="20268" y="14259"/>
                  <a:pt x="20284" y="14264"/>
                  <a:pt x="20298" y="14257"/>
                </a:cubicBezTo>
                <a:cubicBezTo>
                  <a:pt x="20312" y="14251"/>
                  <a:pt x="20317" y="14234"/>
                  <a:pt x="20310" y="14221"/>
                </a:cubicBezTo>
                <a:cubicBezTo>
                  <a:pt x="20211" y="14008"/>
                  <a:pt x="20190" y="13657"/>
                  <a:pt x="20478" y="13589"/>
                </a:cubicBezTo>
                <a:cubicBezTo>
                  <a:pt x="20666" y="13545"/>
                  <a:pt x="20883" y="13659"/>
                  <a:pt x="21020" y="13778"/>
                </a:cubicBezTo>
                <a:cubicBezTo>
                  <a:pt x="21051" y="13803"/>
                  <a:pt x="21085" y="13752"/>
                  <a:pt x="21055" y="13726"/>
                </a:cubicBezTo>
                <a:cubicBezTo>
                  <a:pt x="20926" y="13614"/>
                  <a:pt x="20752" y="13527"/>
                  <a:pt x="20577" y="13522"/>
                </a:cubicBezTo>
                <a:close/>
                <a:moveTo>
                  <a:pt x="9703" y="14663"/>
                </a:moveTo>
                <a:cubicBezTo>
                  <a:pt x="9683" y="14665"/>
                  <a:pt x="9662" y="14671"/>
                  <a:pt x="9642" y="14685"/>
                </a:cubicBezTo>
                <a:cubicBezTo>
                  <a:pt x="9590" y="14724"/>
                  <a:pt x="9566" y="14791"/>
                  <a:pt x="9580" y="14855"/>
                </a:cubicBezTo>
                <a:cubicBezTo>
                  <a:pt x="9595" y="14932"/>
                  <a:pt x="9680" y="14962"/>
                  <a:pt x="9749" y="14942"/>
                </a:cubicBezTo>
                <a:cubicBezTo>
                  <a:pt x="9823" y="14920"/>
                  <a:pt x="9864" y="14842"/>
                  <a:pt x="9842" y="14768"/>
                </a:cubicBezTo>
                <a:lnTo>
                  <a:pt x="9841" y="14768"/>
                </a:lnTo>
                <a:cubicBezTo>
                  <a:pt x="9820" y="14705"/>
                  <a:pt x="9764" y="14660"/>
                  <a:pt x="9703" y="14663"/>
                </a:cubicBezTo>
                <a:close/>
                <a:moveTo>
                  <a:pt x="1790" y="14721"/>
                </a:moveTo>
                <a:cubicBezTo>
                  <a:pt x="1273" y="14749"/>
                  <a:pt x="766" y="15103"/>
                  <a:pt x="477" y="15500"/>
                </a:cubicBezTo>
                <a:cubicBezTo>
                  <a:pt x="316" y="15721"/>
                  <a:pt x="232" y="15984"/>
                  <a:pt x="322" y="16249"/>
                </a:cubicBezTo>
                <a:cubicBezTo>
                  <a:pt x="401" y="16479"/>
                  <a:pt x="647" y="16653"/>
                  <a:pt x="890" y="16618"/>
                </a:cubicBezTo>
                <a:cubicBezTo>
                  <a:pt x="920" y="16909"/>
                  <a:pt x="1169" y="17087"/>
                  <a:pt x="1359" y="17289"/>
                </a:cubicBezTo>
                <a:cubicBezTo>
                  <a:pt x="1378" y="17309"/>
                  <a:pt x="1421" y="17296"/>
                  <a:pt x="1413" y="17265"/>
                </a:cubicBezTo>
                <a:cubicBezTo>
                  <a:pt x="1385" y="17169"/>
                  <a:pt x="1350" y="17074"/>
                  <a:pt x="1339" y="16974"/>
                </a:cubicBezTo>
                <a:cubicBezTo>
                  <a:pt x="1332" y="16910"/>
                  <a:pt x="1338" y="16825"/>
                  <a:pt x="1376" y="16768"/>
                </a:cubicBezTo>
                <a:cubicBezTo>
                  <a:pt x="1425" y="16697"/>
                  <a:pt x="1493" y="16713"/>
                  <a:pt x="1577" y="16688"/>
                </a:cubicBezTo>
                <a:cubicBezTo>
                  <a:pt x="1747" y="16638"/>
                  <a:pt x="1900" y="16539"/>
                  <a:pt x="2046" y="16443"/>
                </a:cubicBezTo>
                <a:cubicBezTo>
                  <a:pt x="2293" y="16278"/>
                  <a:pt x="2487" y="16044"/>
                  <a:pt x="2607" y="15773"/>
                </a:cubicBezTo>
                <a:cubicBezTo>
                  <a:pt x="2815" y="15295"/>
                  <a:pt x="2525" y="14799"/>
                  <a:pt x="2011" y="14729"/>
                </a:cubicBezTo>
                <a:cubicBezTo>
                  <a:pt x="1937" y="14719"/>
                  <a:pt x="1864" y="14717"/>
                  <a:pt x="1790" y="14721"/>
                </a:cubicBezTo>
                <a:close/>
                <a:moveTo>
                  <a:pt x="8842" y="14729"/>
                </a:moveTo>
                <a:cubicBezTo>
                  <a:pt x="8779" y="14715"/>
                  <a:pt x="8716" y="14747"/>
                  <a:pt x="8688" y="14805"/>
                </a:cubicBezTo>
                <a:cubicBezTo>
                  <a:pt x="8665" y="14855"/>
                  <a:pt x="8662" y="14914"/>
                  <a:pt x="8680" y="14966"/>
                </a:cubicBezTo>
                <a:cubicBezTo>
                  <a:pt x="8710" y="15046"/>
                  <a:pt x="8807" y="15062"/>
                  <a:pt x="8880" y="15044"/>
                </a:cubicBezTo>
                <a:cubicBezTo>
                  <a:pt x="8953" y="15026"/>
                  <a:pt x="9030" y="14969"/>
                  <a:pt x="9025" y="14886"/>
                </a:cubicBezTo>
                <a:cubicBezTo>
                  <a:pt x="9020" y="14839"/>
                  <a:pt x="8997" y="14796"/>
                  <a:pt x="8960" y="14767"/>
                </a:cubicBezTo>
                <a:lnTo>
                  <a:pt x="8958" y="14768"/>
                </a:lnTo>
                <a:cubicBezTo>
                  <a:pt x="8925" y="14740"/>
                  <a:pt x="8883" y="14738"/>
                  <a:pt x="8842" y="14729"/>
                </a:cubicBezTo>
                <a:close/>
                <a:moveTo>
                  <a:pt x="8821" y="14784"/>
                </a:moveTo>
                <a:cubicBezTo>
                  <a:pt x="8826" y="14783"/>
                  <a:pt x="8831" y="14784"/>
                  <a:pt x="8836" y="14785"/>
                </a:cubicBezTo>
                <a:lnTo>
                  <a:pt x="8908" y="14805"/>
                </a:lnTo>
                <a:cubicBezTo>
                  <a:pt x="8929" y="14811"/>
                  <a:pt x="8956" y="14860"/>
                  <a:pt x="8961" y="14881"/>
                </a:cubicBezTo>
                <a:cubicBezTo>
                  <a:pt x="8973" y="14927"/>
                  <a:pt x="8922" y="14961"/>
                  <a:pt x="8883" y="14975"/>
                </a:cubicBezTo>
                <a:lnTo>
                  <a:pt x="8882" y="14978"/>
                </a:lnTo>
                <a:cubicBezTo>
                  <a:pt x="8840" y="14995"/>
                  <a:pt x="8780" y="14998"/>
                  <a:pt x="8747" y="14962"/>
                </a:cubicBezTo>
                <a:cubicBezTo>
                  <a:pt x="8730" y="14938"/>
                  <a:pt x="8724" y="14908"/>
                  <a:pt x="8729" y="14879"/>
                </a:cubicBezTo>
                <a:cubicBezTo>
                  <a:pt x="8728" y="14828"/>
                  <a:pt x="8769" y="14785"/>
                  <a:pt x="8821" y="14784"/>
                </a:cubicBezTo>
                <a:close/>
                <a:moveTo>
                  <a:pt x="1865" y="14785"/>
                </a:moveTo>
                <a:cubicBezTo>
                  <a:pt x="1925" y="14784"/>
                  <a:pt x="1985" y="14788"/>
                  <a:pt x="2045" y="14796"/>
                </a:cubicBezTo>
                <a:cubicBezTo>
                  <a:pt x="2267" y="14832"/>
                  <a:pt x="2459" y="14972"/>
                  <a:pt x="2559" y="15173"/>
                </a:cubicBezTo>
                <a:cubicBezTo>
                  <a:pt x="2676" y="15400"/>
                  <a:pt x="2602" y="15660"/>
                  <a:pt x="2489" y="15871"/>
                </a:cubicBezTo>
                <a:cubicBezTo>
                  <a:pt x="2376" y="16081"/>
                  <a:pt x="2201" y="16258"/>
                  <a:pt x="2007" y="16395"/>
                </a:cubicBezTo>
                <a:cubicBezTo>
                  <a:pt x="1976" y="16415"/>
                  <a:pt x="1945" y="16438"/>
                  <a:pt x="1909" y="16460"/>
                </a:cubicBezTo>
                <a:cubicBezTo>
                  <a:pt x="2018" y="16295"/>
                  <a:pt x="2122" y="16126"/>
                  <a:pt x="2220" y="15954"/>
                </a:cubicBezTo>
                <a:cubicBezTo>
                  <a:pt x="2229" y="15938"/>
                  <a:pt x="2207" y="15921"/>
                  <a:pt x="2197" y="15937"/>
                </a:cubicBezTo>
                <a:cubicBezTo>
                  <a:pt x="2089" y="16117"/>
                  <a:pt x="1979" y="16295"/>
                  <a:pt x="1866" y="16472"/>
                </a:cubicBezTo>
                <a:cubicBezTo>
                  <a:pt x="1863" y="16476"/>
                  <a:pt x="1863" y="16482"/>
                  <a:pt x="1866" y="16486"/>
                </a:cubicBezTo>
                <a:cubicBezTo>
                  <a:pt x="1765" y="16549"/>
                  <a:pt x="1656" y="16597"/>
                  <a:pt x="1542" y="16632"/>
                </a:cubicBezTo>
                <a:cubicBezTo>
                  <a:pt x="1585" y="16519"/>
                  <a:pt x="1663" y="16414"/>
                  <a:pt x="1732" y="16316"/>
                </a:cubicBezTo>
                <a:cubicBezTo>
                  <a:pt x="1828" y="16177"/>
                  <a:pt x="1921" y="16037"/>
                  <a:pt x="2011" y="15894"/>
                </a:cubicBezTo>
                <a:cubicBezTo>
                  <a:pt x="2021" y="15878"/>
                  <a:pt x="1997" y="15862"/>
                  <a:pt x="1987" y="15877"/>
                </a:cubicBezTo>
                <a:cubicBezTo>
                  <a:pt x="1895" y="16019"/>
                  <a:pt x="1803" y="16160"/>
                  <a:pt x="1707" y="16299"/>
                </a:cubicBezTo>
                <a:cubicBezTo>
                  <a:pt x="1635" y="16403"/>
                  <a:pt x="1545" y="16518"/>
                  <a:pt x="1509" y="16641"/>
                </a:cubicBezTo>
                <a:cubicBezTo>
                  <a:pt x="1408" y="16664"/>
                  <a:pt x="1336" y="16625"/>
                  <a:pt x="1301" y="16740"/>
                </a:cubicBezTo>
                <a:cubicBezTo>
                  <a:pt x="1281" y="16807"/>
                  <a:pt x="1311" y="16883"/>
                  <a:pt x="1274" y="16947"/>
                </a:cubicBezTo>
                <a:cubicBezTo>
                  <a:pt x="1252" y="16983"/>
                  <a:pt x="1230" y="17020"/>
                  <a:pt x="1206" y="17055"/>
                </a:cubicBezTo>
                <a:cubicBezTo>
                  <a:pt x="1171" y="17019"/>
                  <a:pt x="1138" y="16982"/>
                  <a:pt x="1106" y="16944"/>
                </a:cubicBezTo>
                <a:cubicBezTo>
                  <a:pt x="1210" y="16822"/>
                  <a:pt x="1300" y="16688"/>
                  <a:pt x="1396" y="16559"/>
                </a:cubicBezTo>
                <a:cubicBezTo>
                  <a:pt x="1491" y="16430"/>
                  <a:pt x="1554" y="16276"/>
                  <a:pt x="1672" y="16162"/>
                </a:cubicBezTo>
                <a:cubicBezTo>
                  <a:pt x="1686" y="16149"/>
                  <a:pt x="1668" y="16126"/>
                  <a:pt x="1654" y="16139"/>
                </a:cubicBezTo>
                <a:cubicBezTo>
                  <a:pt x="1545" y="16243"/>
                  <a:pt x="1479" y="16379"/>
                  <a:pt x="1397" y="16504"/>
                </a:cubicBezTo>
                <a:cubicBezTo>
                  <a:pt x="1301" y="16649"/>
                  <a:pt x="1198" y="16788"/>
                  <a:pt x="1086" y="16921"/>
                </a:cubicBezTo>
                <a:cubicBezTo>
                  <a:pt x="1049" y="16875"/>
                  <a:pt x="1016" y="16826"/>
                  <a:pt x="991" y="16772"/>
                </a:cubicBezTo>
                <a:cubicBezTo>
                  <a:pt x="1060" y="16654"/>
                  <a:pt x="1136" y="16540"/>
                  <a:pt x="1219" y="16431"/>
                </a:cubicBezTo>
                <a:cubicBezTo>
                  <a:pt x="1292" y="16341"/>
                  <a:pt x="1385" y="16257"/>
                  <a:pt x="1419" y="16142"/>
                </a:cubicBezTo>
                <a:cubicBezTo>
                  <a:pt x="1424" y="16124"/>
                  <a:pt x="1398" y="16113"/>
                  <a:pt x="1391" y="16132"/>
                </a:cubicBezTo>
                <a:cubicBezTo>
                  <a:pt x="1352" y="16249"/>
                  <a:pt x="1257" y="16337"/>
                  <a:pt x="1181" y="16431"/>
                </a:cubicBezTo>
                <a:cubicBezTo>
                  <a:pt x="1105" y="16529"/>
                  <a:pt x="1038" y="16631"/>
                  <a:pt x="979" y="16739"/>
                </a:cubicBezTo>
                <a:cubicBezTo>
                  <a:pt x="959" y="16687"/>
                  <a:pt x="947" y="16631"/>
                  <a:pt x="944" y="16576"/>
                </a:cubicBezTo>
                <a:cubicBezTo>
                  <a:pt x="944" y="16550"/>
                  <a:pt x="907" y="16546"/>
                  <a:pt x="892" y="16561"/>
                </a:cubicBezTo>
                <a:cubicBezTo>
                  <a:pt x="884" y="16562"/>
                  <a:pt x="877" y="16563"/>
                  <a:pt x="869" y="16564"/>
                </a:cubicBezTo>
                <a:cubicBezTo>
                  <a:pt x="944" y="16446"/>
                  <a:pt x="1002" y="16320"/>
                  <a:pt x="1097" y="16215"/>
                </a:cubicBezTo>
                <a:cubicBezTo>
                  <a:pt x="1108" y="16203"/>
                  <a:pt x="1087" y="16183"/>
                  <a:pt x="1075" y="16195"/>
                </a:cubicBezTo>
                <a:cubicBezTo>
                  <a:pt x="973" y="16304"/>
                  <a:pt x="912" y="16441"/>
                  <a:pt x="834" y="16567"/>
                </a:cubicBezTo>
                <a:cubicBezTo>
                  <a:pt x="776" y="16568"/>
                  <a:pt x="718" y="16556"/>
                  <a:pt x="664" y="16533"/>
                </a:cubicBezTo>
                <a:cubicBezTo>
                  <a:pt x="701" y="16507"/>
                  <a:pt x="735" y="16444"/>
                  <a:pt x="750" y="16424"/>
                </a:cubicBezTo>
                <a:cubicBezTo>
                  <a:pt x="808" y="16347"/>
                  <a:pt x="856" y="16264"/>
                  <a:pt x="893" y="16176"/>
                </a:cubicBezTo>
                <a:cubicBezTo>
                  <a:pt x="896" y="16168"/>
                  <a:pt x="893" y="16160"/>
                  <a:pt x="886" y="16157"/>
                </a:cubicBezTo>
                <a:cubicBezTo>
                  <a:pt x="878" y="16155"/>
                  <a:pt x="870" y="16159"/>
                  <a:pt x="868" y="16167"/>
                </a:cubicBezTo>
                <a:cubicBezTo>
                  <a:pt x="836" y="16232"/>
                  <a:pt x="799" y="16295"/>
                  <a:pt x="759" y="16355"/>
                </a:cubicBezTo>
                <a:cubicBezTo>
                  <a:pt x="747" y="16374"/>
                  <a:pt x="659" y="16525"/>
                  <a:pt x="634" y="16518"/>
                </a:cubicBezTo>
                <a:cubicBezTo>
                  <a:pt x="632" y="16518"/>
                  <a:pt x="631" y="16518"/>
                  <a:pt x="629" y="16518"/>
                </a:cubicBezTo>
                <a:cubicBezTo>
                  <a:pt x="573" y="16488"/>
                  <a:pt x="524" y="16447"/>
                  <a:pt x="483" y="16398"/>
                </a:cubicBezTo>
                <a:cubicBezTo>
                  <a:pt x="534" y="16301"/>
                  <a:pt x="588" y="16207"/>
                  <a:pt x="643" y="16112"/>
                </a:cubicBezTo>
                <a:cubicBezTo>
                  <a:pt x="653" y="16095"/>
                  <a:pt x="627" y="16078"/>
                  <a:pt x="617" y="16095"/>
                </a:cubicBezTo>
                <a:cubicBezTo>
                  <a:pt x="564" y="16185"/>
                  <a:pt x="509" y="16277"/>
                  <a:pt x="463" y="16372"/>
                </a:cubicBezTo>
                <a:cubicBezTo>
                  <a:pt x="430" y="16327"/>
                  <a:pt x="402" y="16278"/>
                  <a:pt x="382" y="16226"/>
                </a:cubicBezTo>
                <a:cubicBezTo>
                  <a:pt x="406" y="16181"/>
                  <a:pt x="435" y="16137"/>
                  <a:pt x="466" y="16097"/>
                </a:cubicBezTo>
                <a:cubicBezTo>
                  <a:pt x="476" y="16085"/>
                  <a:pt x="456" y="16066"/>
                  <a:pt x="445" y="16077"/>
                </a:cubicBezTo>
                <a:cubicBezTo>
                  <a:pt x="414" y="16110"/>
                  <a:pt x="389" y="16148"/>
                  <a:pt x="370" y="16189"/>
                </a:cubicBezTo>
                <a:cubicBezTo>
                  <a:pt x="351" y="16131"/>
                  <a:pt x="341" y="16071"/>
                  <a:pt x="341" y="16010"/>
                </a:cubicBezTo>
                <a:cubicBezTo>
                  <a:pt x="341" y="15744"/>
                  <a:pt x="538" y="15500"/>
                  <a:pt x="712" y="15318"/>
                </a:cubicBezTo>
                <a:cubicBezTo>
                  <a:pt x="996" y="15014"/>
                  <a:pt x="1438" y="14792"/>
                  <a:pt x="1865" y="14785"/>
                </a:cubicBezTo>
                <a:close/>
                <a:moveTo>
                  <a:pt x="7825" y="14837"/>
                </a:moveTo>
                <a:cubicBezTo>
                  <a:pt x="7758" y="14825"/>
                  <a:pt x="7684" y="14864"/>
                  <a:pt x="7639" y="14914"/>
                </a:cubicBezTo>
                <a:cubicBezTo>
                  <a:pt x="7636" y="14916"/>
                  <a:pt x="7634" y="14918"/>
                  <a:pt x="7631" y="14921"/>
                </a:cubicBezTo>
                <a:cubicBezTo>
                  <a:pt x="7597" y="14960"/>
                  <a:pt x="7583" y="15013"/>
                  <a:pt x="7593" y="15065"/>
                </a:cubicBezTo>
                <a:cubicBezTo>
                  <a:pt x="7477" y="15069"/>
                  <a:pt x="7322" y="15226"/>
                  <a:pt x="7251" y="15284"/>
                </a:cubicBezTo>
                <a:cubicBezTo>
                  <a:pt x="7115" y="15396"/>
                  <a:pt x="6965" y="15516"/>
                  <a:pt x="6850" y="15652"/>
                </a:cubicBezTo>
                <a:cubicBezTo>
                  <a:pt x="6765" y="15612"/>
                  <a:pt x="6664" y="15648"/>
                  <a:pt x="6624" y="15733"/>
                </a:cubicBezTo>
                <a:cubicBezTo>
                  <a:pt x="6620" y="15740"/>
                  <a:pt x="6617" y="15747"/>
                  <a:pt x="6614" y="15754"/>
                </a:cubicBezTo>
                <a:cubicBezTo>
                  <a:pt x="6588" y="15824"/>
                  <a:pt x="6625" y="15903"/>
                  <a:pt x="6695" y="15929"/>
                </a:cubicBezTo>
                <a:cubicBezTo>
                  <a:pt x="6696" y="15930"/>
                  <a:pt x="6697" y="15930"/>
                  <a:pt x="6698" y="15931"/>
                </a:cubicBezTo>
                <a:cubicBezTo>
                  <a:pt x="6738" y="15943"/>
                  <a:pt x="6780" y="15939"/>
                  <a:pt x="6818" y="15920"/>
                </a:cubicBezTo>
                <a:cubicBezTo>
                  <a:pt x="7080" y="16100"/>
                  <a:pt x="7409" y="16304"/>
                  <a:pt x="7540" y="16606"/>
                </a:cubicBezTo>
                <a:cubicBezTo>
                  <a:pt x="7541" y="16608"/>
                  <a:pt x="7543" y="16611"/>
                  <a:pt x="7544" y="16612"/>
                </a:cubicBezTo>
                <a:lnTo>
                  <a:pt x="7544" y="16614"/>
                </a:lnTo>
                <a:cubicBezTo>
                  <a:pt x="7538" y="16632"/>
                  <a:pt x="7536" y="16652"/>
                  <a:pt x="7537" y="16672"/>
                </a:cubicBezTo>
                <a:cubicBezTo>
                  <a:pt x="7540" y="16731"/>
                  <a:pt x="7576" y="16783"/>
                  <a:pt x="7631" y="16807"/>
                </a:cubicBezTo>
                <a:cubicBezTo>
                  <a:pt x="7707" y="16845"/>
                  <a:pt x="7783" y="16791"/>
                  <a:pt x="7819" y="16726"/>
                </a:cubicBezTo>
                <a:cubicBezTo>
                  <a:pt x="7847" y="16675"/>
                  <a:pt x="7867" y="16601"/>
                  <a:pt x="7845" y="16542"/>
                </a:cubicBezTo>
                <a:cubicBezTo>
                  <a:pt x="7961" y="16450"/>
                  <a:pt x="8043" y="16323"/>
                  <a:pt x="8163" y="16235"/>
                </a:cubicBezTo>
                <a:cubicBezTo>
                  <a:pt x="8247" y="16173"/>
                  <a:pt x="8344" y="16109"/>
                  <a:pt x="8393" y="16013"/>
                </a:cubicBezTo>
                <a:cubicBezTo>
                  <a:pt x="8474" y="16029"/>
                  <a:pt x="8559" y="15983"/>
                  <a:pt x="8619" y="15923"/>
                </a:cubicBezTo>
                <a:cubicBezTo>
                  <a:pt x="8679" y="15863"/>
                  <a:pt x="8709" y="15743"/>
                  <a:pt x="8634" y="15681"/>
                </a:cubicBezTo>
                <a:cubicBezTo>
                  <a:pt x="8582" y="15637"/>
                  <a:pt x="8499" y="15659"/>
                  <a:pt x="8436" y="15692"/>
                </a:cubicBezTo>
                <a:cubicBezTo>
                  <a:pt x="8435" y="15684"/>
                  <a:pt x="8432" y="15677"/>
                  <a:pt x="8425" y="15672"/>
                </a:cubicBezTo>
                <a:cubicBezTo>
                  <a:pt x="8220" y="15508"/>
                  <a:pt x="8017" y="15326"/>
                  <a:pt x="7924" y="15073"/>
                </a:cubicBezTo>
                <a:cubicBezTo>
                  <a:pt x="7923" y="15069"/>
                  <a:pt x="7921" y="15065"/>
                  <a:pt x="7918" y="15062"/>
                </a:cubicBezTo>
                <a:cubicBezTo>
                  <a:pt x="7962" y="15000"/>
                  <a:pt x="7948" y="14914"/>
                  <a:pt x="7888" y="14867"/>
                </a:cubicBezTo>
                <a:cubicBezTo>
                  <a:pt x="7868" y="14851"/>
                  <a:pt x="7848" y="14841"/>
                  <a:pt x="7825" y="14837"/>
                </a:cubicBezTo>
                <a:close/>
                <a:moveTo>
                  <a:pt x="7874" y="15112"/>
                </a:moveTo>
                <a:cubicBezTo>
                  <a:pt x="7970" y="15360"/>
                  <a:pt x="8177" y="15568"/>
                  <a:pt x="8392" y="15718"/>
                </a:cubicBezTo>
                <a:lnTo>
                  <a:pt x="8381" y="15727"/>
                </a:lnTo>
                <a:lnTo>
                  <a:pt x="8379" y="15727"/>
                </a:lnTo>
                <a:cubicBezTo>
                  <a:pt x="8296" y="15781"/>
                  <a:pt x="8219" y="15903"/>
                  <a:pt x="8323" y="15979"/>
                </a:cubicBezTo>
                <a:cubicBezTo>
                  <a:pt x="8327" y="15982"/>
                  <a:pt x="8331" y="15986"/>
                  <a:pt x="8335" y="15989"/>
                </a:cubicBezTo>
                <a:cubicBezTo>
                  <a:pt x="8273" y="16088"/>
                  <a:pt x="8170" y="16150"/>
                  <a:pt x="8077" y="16220"/>
                </a:cubicBezTo>
                <a:cubicBezTo>
                  <a:pt x="7977" y="16296"/>
                  <a:pt x="7905" y="16406"/>
                  <a:pt x="7810" y="16489"/>
                </a:cubicBezTo>
                <a:cubicBezTo>
                  <a:pt x="7756" y="16446"/>
                  <a:pt x="7678" y="16487"/>
                  <a:pt x="7624" y="16516"/>
                </a:cubicBezTo>
                <a:cubicBezTo>
                  <a:pt x="7607" y="16524"/>
                  <a:pt x="7592" y="16535"/>
                  <a:pt x="7579" y="16548"/>
                </a:cubicBezTo>
                <a:cubicBezTo>
                  <a:pt x="7527" y="16424"/>
                  <a:pt x="7420" y="16319"/>
                  <a:pt x="7321" y="16229"/>
                </a:cubicBezTo>
                <a:cubicBezTo>
                  <a:pt x="7181" y="16102"/>
                  <a:pt x="7031" y="15987"/>
                  <a:pt x="6871" y="15885"/>
                </a:cubicBezTo>
                <a:cubicBezTo>
                  <a:pt x="6875" y="15881"/>
                  <a:pt x="6879" y="15877"/>
                  <a:pt x="6883" y="15873"/>
                </a:cubicBezTo>
                <a:cubicBezTo>
                  <a:pt x="6909" y="15841"/>
                  <a:pt x="6921" y="15800"/>
                  <a:pt x="6920" y="15759"/>
                </a:cubicBezTo>
                <a:cubicBezTo>
                  <a:pt x="6921" y="15734"/>
                  <a:pt x="6914" y="15709"/>
                  <a:pt x="6898" y="15690"/>
                </a:cubicBezTo>
                <a:cubicBezTo>
                  <a:pt x="6997" y="15585"/>
                  <a:pt x="7103" y="15487"/>
                  <a:pt x="7215" y="15395"/>
                </a:cubicBezTo>
                <a:cubicBezTo>
                  <a:pt x="7307" y="15315"/>
                  <a:pt x="7481" y="15124"/>
                  <a:pt x="7613" y="15123"/>
                </a:cubicBezTo>
                <a:cubicBezTo>
                  <a:pt x="7616" y="15123"/>
                  <a:pt x="7621" y="15123"/>
                  <a:pt x="7624" y="15121"/>
                </a:cubicBezTo>
                <a:cubicBezTo>
                  <a:pt x="7635" y="15134"/>
                  <a:pt x="7649" y="15144"/>
                  <a:pt x="7665" y="15150"/>
                </a:cubicBezTo>
                <a:cubicBezTo>
                  <a:pt x="7736" y="15179"/>
                  <a:pt x="7817" y="15164"/>
                  <a:pt x="7874" y="15112"/>
                </a:cubicBezTo>
                <a:close/>
                <a:moveTo>
                  <a:pt x="1793" y="15470"/>
                </a:moveTo>
                <a:cubicBezTo>
                  <a:pt x="1791" y="15470"/>
                  <a:pt x="1790" y="15470"/>
                  <a:pt x="1788" y="15471"/>
                </a:cubicBezTo>
                <a:lnTo>
                  <a:pt x="1781" y="15471"/>
                </a:lnTo>
                <a:cubicBezTo>
                  <a:pt x="1728" y="15507"/>
                  <a:pt x="1689" y="15592"/>
                  <a:pt x="1744" y="15645"/>
                </a:cubicBezTo>
                <a:cubicBezTo>
                  <a:pt x="1776" y="15672"/>
                  <a:pt x="1823" y="15674"/>
                  <a:pt x="1858" y="15651"/>
                </a:cubicBezTo>
                <a:cubicBezTo>
                  <a:pt x="1897" y="15632"/>
                  <a:pt x="1919" y="15591"/>
                  <a:pt x="1915" y="15549"/>
                </a:cubicBezTo>
                <a:cubicBezTo>
                  <a:pt x="1898" y="15496"/>
                  <a:pt x="1848" y="15463"/>
                  <a:pt x="1793" y="15470"/>
                </a:cubicBezTo>
                <a:close/>
                <a:moveTo>
                  <a:pt x="1808" y="15528"/>
                </a:moveTo>
                <a:cubicBezTo>
                  <a:pt x="1819" y="15532"/>
                  <a:pt x="1828" y="15538"/>
                  <a:pt x="1837" y="15544"/>
                </a:cubicBezTo>
                <a:cubicBezTo>
                  <a:pt x="1842" y="15547"/>
                  <a:pt x="1846" y="15550"/>
                  <a:pt x="1849" y="15555"/>
                </a:cubicBezTo>
                <a:lnTo>
                  <a:pt x="1849" y="15558"/>
                </a:lnTo>
                <a:cubicBezTo>
                  <a:pt x="1849" y="15559"/>
                  <a:pt x="1849" y="15560"/>
                  <a:pt x="1849" y="15561"/>
                </a:cubicBezTo>
                <a:cubicBezTo>
                  <a:pt x="1852" y="15566"/>
                  <a:pt x="1851" y="15572"/>
                  <a:pt x="1849" y="15578"/>
                </a:cubicBezTo>
                <a:lnTo>
                  <a:pt x="1851" y="15578"/>
                </a:lnTo>
                <a:cubicBezTo>
                  <a:pt x="1851" y="15580"/>
                  <a:pt x="1841" y="15591"/>
                  <a:pt x="1845" y="15587"/>
                </a:cubicBezTo>
                <a:cubicBezTo>
                  <a:pt x="1840" y="15592"/>
                  <a:pt x="1835" y="15597"/>
                  <a:pt x="1829" y="15601"/>
                </a:cubicBezTo>
                <a:cubicBezTo>
                  <a:pt x="1833" y="15598"/>
                  <a:pt x="1821" y="15604"/>
                  <a:pt x="1819" y="15605"/>
                </a:cubicBezTo>
                <a:lnTo>
                  <a:pt x="1814" y="15607"/>
                </a:lnTo>
                <a:lnTo>
                  <a:pt x="1805" y="15608"/>
                </a:lnTo>
                <a:lnTo>
                  <a:pt x="1790" y="15608"/>
                </a:lnTo>
                <a:cubicBezTo>
                  <a:pt x="1782" y="15603"/>
                  <a:pt x="1778" y="15596"/>
                  <a:pt x="1777" y="15587"/>
                </a:cubicBezTo>
                <a:cubicBezTo>
                  <a:pt x="1777" y="15564"/>
                  <a:pt x="1789" y="15540"/>
                  <a:pt x="1808" y="15528"/>
                </a:cubicBezTo>
                <a:close/>
                <a:moveTo>
                  <a:pt x="5268" y="15566"/>
                </a:moveTo>
                <a:cubicBezTo>
                  <a:pt x="5173" y="15575"/>
                  <a:pt x="5103" y="15659"/>
                  <a:pt x="5111" y="15754"/>
                </a:cubicBezTo>
                <a:cubicBezTo>
                  <a:pt x="5125" y="15826"/>
                  <a:pt x="5188" y="15878"/>
                  <a:pt x="5262" y="15881"/>
                </a:cubicBezTo>
                <a:cubicBezTo>
                  <a:pt x="5353" y="15879"/>
                  <a:pt x="5426" y="15808"/>
                  <a:pt x="5430" y="15718"/>
                </a:cubicBezTo>
                <a:cubicBezTo>
                  <a:pt x="5430" y="15718"/>
                  <a:pt x="5430" y="15716"/>
                  <a:pt x="5430" y="15715"/>
                </a:cubicBezTo>
                <a:lnTo>
                  <a:pt x="5430" y="15709"/>
                </a:lnTo>
                <a:cubicBezTo>
                  <a:pt x="5430" y="15709"/>
                  <a:pt x="5430" y="15706"/>
                  <a:pt x="5430" y="15706"/>
                </a:cubicBezTo>
                <a:cubicBezTo>
                  <a:pt x="5427" y="15625"/>
                  <a:pt x="5359" y="15563"/>
                  <a:pt x="5279" y="15566"/>
                </a:cubicBezTo>
                <a:cubicBezTo>
                  <a:pt x="5275" y="15566"/>
                  <a:pt x="5271" y="15565"/>
                  <a:pt x="5268" y="15566"/>
                </a:cubicBezTo>
                <a:close/>
                <a:moveTo>
                  <a:pt x="7717" y="15611"/>
                </a:moveTo>
                <a:cubicBezTo>
                  <a:pt x="7700" y="15615"/>
                  <a:pt x="7683" y="15622"/>
                  <a:pt x="7665" y="15628"/>
                </a:cubicBezTo>
                <a:cubicBezTo>
                  <a:pt x="7545" y="15606"/>
                  <a:pt x="7488" y="15770"/>
                  <a:pt x="7538" y="15859"/>
                </a:cubicBezTo>
                <a:cubicBezTo>
                  <a:pt x="7581" y="15932"/>
                  <a:pt x="7667" y="15943"/>
                  <a:pt x="7738" y="15902"/>
                </a:cubicBezTo>
                <a:lnTo>
                  <a:pt x="7738" y="15905"/>
                </a:lnTo>
                <a:cubicBezTo>
                  <a:pt x="7804" y="15867"/>
                  <a:pt x="7857" y="15791"/>
                  <a:pt x="7844" y="15713"/>
                </a:cubicBezTo>
                <a:cubicBezTo>
                  <a:pt x="7834" y="15672"/>
                  <a:pt x="7806" y="15638"/>
                  <a:pt x="7769" y="15619"/>
                </a:cubicBezTo>
                <a:cubicBezTo>
                  <a:pt x="7750" y="15609"/>
                  <a:pt x="7734" y="15608"/>
                  <a:pt x="7717" y="15611"/>
                </a:cubicBezTo>
                <a:close/>
                <a:moveTo>
                  <a:pt x="5294" y="15623"/>
                </a:moveTo>
                <a:cubicBezTo>
                  <a:pt x="5335" y="15629"/>
                  <a:pt x="5368" y="15668"/>
                  <a:pt x="5373" y="15712"/>
                </a:cubicBezTo>
                <a:cubicBezTo>
                  <a:pt x="5363" y="15764"/>
                  <a:pt x="5324" y="15818"/>
                  <a:pt x="5268" y="15820"/>
                </a:cubicBezTo>
                <a:lnTo>
                  <a:pt x="5266" y="15820"/>
                </a:lnTo>
                <a:cubicBezTo>
                  <a:pt x="5223" y="15820"/>
                  <a:pt x="5184" y="15792"/>
                  <a:pt x="5172" y="15751"/>
                </a:cubicBezTo>
                <a:cubicBezTo>
                  <a:pt x="5155" y="15696"/>
                  <a:pt x="5206" y="15652"/>
                  <a:pt x="5251" y="15631"/>
                </a:cubicBezTo>
                <a:cubicBezTo>
                  <a:pt x="5266" y="15624"/>
                  <a:pt x="5280" y="15622"/>
                  <a:pt x="5294" y="15623"/>
                </a:cubicBezTo>
                <a:close/>
                <a:moveTo>
                  <a:pt x="1519" y="15637"/>
                </a:moveTo>
                <a:cubicBezTo>
                  <a:pt x="1505" y="15636"/>
                  <a:pt x="1490" y="15641"/>
                  <a:pt x="1478" y="15649"/>
                </a:cubicBezTo>
                <a:cubicBezTo>
                  <a:pt x="1448" y="15655"/>
                  <a:pt x="1422" y="15672"/>
                  <a:pt x="1403" y="15696"/>
                </a:cubicBezTo>
                <a:cubicBezTo>
                  <a:pt x="1379" y="15730"/>
                  <a:pt x="1377" y="15776"/>
                  <a:pt x="1400" y="15811"/>
                </a:cubicBezTo>
                <a:cubicBezTo>
                  <a:pt x="1430" y="15865"/>
                  <a:pt x="1490" y="15891"/>
                  <a:pt x="1545" y="15853"/>
                </a:cubicBezTo>
                <a:cubicBezTo>
                  <a:pt x="1589" y="15822"/>
                  <a:pt x="1613" y="15770"/>
                  <a:pt x="1606" y="15718"/>
                </a:cubicBezTo>
                <a:cubicBezTo>
                  <a:pt x="1602" y="15691"/>
                  <a:pt x="1587" y="15667"/>
                  <a:pt x="1564" y="15652"/>
                </a:cubicBezTo>
                <a:cubicBezTo>
                  <a:pt x="1550" y="15645"/>
                  <a:pt x="1535" y="15639"/>
                  <a:pt x="1519" y="15637"/>
                </a:cubicBezTo>
                <a:close/>
                <a:moveTo>
                  <a:pt x="7732" y="15668"/>
                </a:moveTo>
                <a:cubicBezTo>
                  <a:pt x="7766" y="15689"/>
                  <a:pt x="7789" y="15714"/>
                  <a:pt x="7781" y="15757"/>
                </a:cubicBezTo>
                <a:cubicBezTo>
                  <a:pt x="7769" y="15799"/>
                  <a:pt x="7740" y="15834"/>
                  <a:pt x="7702" y="15853"/>
                </a:cubicBezTo>
                <a:cubicBezTo>
                  <a:pt x="7667" y="15876"/>
                  <a:pt x="7622" y="15868"/>
                  <a:pt x="7598" y="15835"/>
                </a:cubicBezTo>
                <a:cubicBezTo>
                  <a:pt x="7562" y="15785"/>
                  <a:pt x="7586" y="15679"/>
                  <a:pt x="7657" y="15684"/>
                </a:cubicBezTo>
                <a:cubicBezTo>
                  <a:pt x="7661" y="15685"/>
                  <a:pt x="7665" y="15685"/>
                  <a:pt x="7668" y="15684"/>
                </a:cubicBezTo>
                <a:cubicBezTo>
                  <a:pt x="7672" y="15685"/>
                  <a:pt x="7677" y="15683"/>
                  <a:pt x="7680" y="15681"/>
                </a:cubicBezTo>
                <a:lnTo>
                  <a:pt x="7732" y="15668"/>
                </a:lnTo>
                <a:close/>
                <a:moveTo>
                  <a:pt x="1509" y="15695"/>
                </a:moveTo>
                <a:cubicBezTo>
                  <a:pt x="1516" y="15697"/>
                  <a:pt x="1522" y="15699"/>
                  <a:pt x="1529" y="15703"/>
                </a:cubicBezTo>
                <a:cubicBezTo>
                  <a:pt x="1538" y="15707"/>
                  <a:pt x="1546" y="15716"/>
                  <a:pt x="1547" y="15727"/>
                </a:cubicBezTo>
                <a:cubicBezTo>
                  <a:pt x="1548" y="15740"/>
                  <a:pt x="1545" y="15753"/>
                  <a:pt x="1539" y="15765"/>
                </a:cubicBezTo>
                <a:lnTo>
                  <a:pt x="1541" y="15765"/>
                </a:lnTo>
                <a:cubicBezTo>
                  <a:pt x="1535" y="15778"/>
                  <a:pt x="1527" y="15789"/>
                  <a:pt x="1516" y="15798"/>
                </a:cubicBezTo>
                <a:cubicBezTo>
                  <a:pt x="1512" y="15803"/>
                  <a:pt x="1507" y="15807"/>
                  <a:pt x="1501" y="15809"/>
                </a:cubicBezTo>
                <a:lnTo>
                  <a:pt x="1498" y="15811"/>
                </a:lnTo>
                <a:lnTo>
                  <a:pt x="1489" y="15811"/>
                </a:lnTo>
                <a:cubicBezTo>
                  <a:pt x="1485" y="15811"/>
                  <a:pt x="1481" y="15809"/>
                  <a:pt x="1478" y="15808"/>
                </a:cubicBezTo>
                <a:cubicBezTo>
                  <a:pt x="1471" y="15804"/>
                  <a:pt x="1466" y="15799"/>
                  <a:pt x="1461" y="15792"/>
                </a:cubicBezTo>
                <a:cubicBezTo>
                  <a:pt x="1445" y="15777"/>
                  <a:pt x="1440" y="15754"/>
                  <a:pt x="1449" y="15734"/>
                </a:cubicBezTo>
                <a:cubicBezTo>
                  <a:pt x="1459" y="15719"/>
                  <a:pt x="1474" y="15708"/>
                  <a:pt x="1492" y="15703"/>
                </a:cubicBezTo>
                <a:cubicBezTo>
                  <a:pt x="1497" y="15702"/>
                  <a:pt x="1500" y="15701"/>
                  <a:pt x="1504" y="15698"/>
                </a:cubicBezTo>
                <a:lnTo>
                  <a:pt x="1509" y="15695"/>
                </a:lnTo>
                <a:close/>
                <a:moveTo>
                  <a:pt x="1181" y="15811"/>
                </a:moveTo>
                <a:cubicBezTo>
                  <a:pt x="1155" y="15805"/>
                  <a:pt x="1137" y="15819"/>
                  <a:pt x="1115" y="15830"/>
                </a:cubicBezTo>
                <a:cubicBezTo>
                  <a:pt x="1110" y="15833"/>
                  <a:pt x="1105" y="15838"/>
                  <a:pt x="1103" y="15842"/>
                </a:cubicBezTo>
                <a:cubicBezTo>
                  <a:pt x="1103" y="15842"/>
                  <a:pt x="1102" y="15846"/>
                  <a:pt x="1101" y="15847"/>
                </a:cubicBezTo>
                <a:cubicBezTo>
                  <a:pt x="1071" y="15911"/>
                  <a:pt x="1057" y="15990"/>
                  <a:pt x="1119" y="16037"/>
                </a:cubicBezTo>
                <a:cubicBezTo>
                  <a:pt x="1155" y="16065"/>
                  <a:pt x="1206" y="16059"/>
                  <a:pt x="1234" y="16024"/>
                </a:cubicBezTo>
                <a:cubicBezTo>
                  <a:pt x="1237" y="16020"/>
                  <a:pt x="1239" y="16016"/>
                  <a:pt x="1242" y="16011"/>
                </a:cubicBezTo>
                <a:cubicBezTo>
                  <a:pt x="1268" y="15965"/>
                  <a:pt x="1270" y="15910"/>
                  <a:pt x="1246" y="15862"/>
                </a:cubicBezTo>
                <a:cubicBezTo>
                  <a:pt x="1232" y="15836"/>
                  <a:pt x="1209" y="15818"/>
                  <a:pt x="1181" y="15811"/>
                </a:cubicBezTo>
                <a:close/>
                <a:moveTo>
                  <a:pt x="1165" y="15868"/>
                </a:moveTo>
                <a:cubicBezTo>
                  <a:pt x="1203" y="15893"/>
                  <a:pt x="1214" y="15943"/>
                  <a:pt x="1190" y="15981"/>
                </a:cubicBezTo>
                <a:cubicBezTo>
                  <a:pt x="1189" y="15982"/>
                  <a:pt x="1188" y="15984"/>
                  <a:pt x="1187" y="15986"/>
                </a:cubicBezTo>
                <a:cubicBezTo>
                  <a:pt x="1174" y="16003"/>
                  <a:pt x="1157" y="15993"/>
                  <a:pt x="1142" y="15981"/>
                </a:cubicBezTo>
                <a:cubicBezTo>
                  <a:pt x="1117" y="15960"/>
                  <a:pt x="1134" y="15907"/>
                  <a:pt x="1147" y="15876"/>
                </a:cubicBezTo>
                <a:lnTo>
                  <a:pt x="1165" y="15868"/>
                </a:lnTo>
                <a:close/>
                <a:moveTo>
                  <a:pt x="13207" y="15951"/>
                </a:moveTo>
                <a:cubicBezTo>
                  <a:pt x="12997" y="16040"/>
                  <a:pt x="12831" y="16211"/>
                  <a:pt x="12823" y="16448"/>
                </a:cubicBezTo>
                <a:cubicBezTo>
                  <a:pt x="12818" y="16587"/>
                  <a:pt x="12882" y="16719"/>
                  <a:pt x="12990" y="16775"/>
                </a:cubicBezTo>
                <a:cubicBezTo>
                  <a:pt x="12989" y="16791"/>
                  <a:pt x="12984" y="16809"/>
                  <a:pt x="12986" y="16824"/>
                </a:cubicBezTo>
                <a:cubicBezTo>
                  <a:pt x="12997" y="16930"/>
                  <a:pt x="13096" y="17038"/>
                  <a:pt x="13206" y="17084"/>
                </a:cubicBezTo>
                <a:cubicBezTo>
                  <a:pt x="13207" y="17090"/>
                  <a:pt x="13204" y="17096"/>
                  <a:pt x="13206" y="17102"/>
                </a:cubicBezTo>
                <a:cubicBezTo>
                  <a:pt x="13245" y="17270"/>
                  <a:pt x="13480" y="17351"/>
                  <a:pt x="13630" y="17323"/>
                </a:cubicBezTo>
                <a:cubicBezTo>
                  <a:pt x="13647" y="17320"/>
                  <a:pt x="13659" y="17304"/>
                  <a:pt x="13656" y="17288"/>
                </a:cubicBezTo>
                <a:cubicBezTo>
                  <a:pt x="13653" y="17271"/>
                  <a:pt x="13636" y="17261"/>
                  <a:pt x="13620" y="17263"/>
                </a:cubicBezTo>
                <a:cubicBezTo>
                  <a:pt x="13516" y="17282"/>
                  <a:pt x="13327" y="17201"/>
                  <a:pt x="13267" y="17098"/>
                </a:cubicBezTo>
                <a:cubicBezTo>
                  <a:pt x="13288" y="17102"/>
                  <a:pt x="13310" y="17109"/>
                  <a:pt x="13331" y="17107"/>
                </a:cubicBezTo>
                <a:cubicBezTo>
                  <a:pt x="13425" y="17096"/>
                  <a:pt x="13592" y="16919"/>
                  <a:pt x="13453" y="16853"/>
                </a:cubicBezTo>
                <a:cubicBezTo>
                  <a:pt x="13331" y="16795"/>
                  <a:pt x="13232" y="16897"/>
                  <a:pt x="13209" y="17009"/>
                </a:cubicBezTo>
                <a:cubicBezTo>
                  <a:pt x="13145" y="16977"/>
                  <a:pt x="13090" y="16929"/>
                  <a:pt x="13059" y="16863"/>
                </a:cubicBezTo>
                <a:cubicBezTo>
                  <a:pt x="13051" y="16847"/>
                  <a:pt x="13051" y="16821"/>
                  <a:pt x="13052" y="16796"/>
                </a:cubicBezTo>
                <a:cubicBezTo>
                  <a:pt x="13087" y="16803"/>
                  <a:pt x="13123" y="16809"/>
                  <a:pt x="13165" y="16799"/>
                </a:cubicBezTo>
                <a:cubicBezTo>
                  <a:pt x="13272" y="16774"/>
                  <a:pt x="13361" y="16619"/>
                  <a:pt x="13224" y="16559"/>
                </a:cubicBezTo>
                <a:cubicBezTo>
                  <a:pt x="13101" y="16507"/>
                  <a:pt x="13021" y="16611"/>
                  <a:pt x="12995" y="16722"/>
                </a:cubicBezTo>
                <a:cubicBezTo>
                  <a:pt x="12934" y="16682"/>
                  <a:pt x="12906" y="16591"/>
                  <a:pt x="12890" y="16527"/>
                </a:cubicBezTo>
                <a:cubicBezTo>
                  <a:pt x="12830" y="16285"/>
                  <a:pt x="13029" y="16090"/>
                  <a:pt x="13230" y="16001"/>
                </a:cubicBezTo>
                <a:cubicBezTo>
                  <a:pt x="13263" y="15986"/>
                  <a:pt x="13239" y="15940"/>
                  <a:pt x="13207" y="15951"/>
                </a:cubicBezTo>
                <a:close/>
                <a:moveTo>
                  <a:pt x="4013" y="16456"/>
                </a:moveTo>
                <a:cubicBezTo>
                  <a:pt x="3954" y="16463"/>
                  <a:pt x="3895" y="16479"/>
                  <a:pt x="3840" y="16503"/>
                </a:cubicBezTo>
                <a:cubicBezTo>
                  <a:pt x="3559" y="16623"/>
                  <a:pt x="3491" y="16913"/>
                  <a:pt x="3457" y="17187"/>
                </a:cubicBezTo>
                <a:cubicBezTo>
                  <a:pt x="3437" y="17170"/>
                  <a:pt x="3415" y="17156"/>
                  <a:pt x="3391" y="17145"/>
                </a:cubicBezTo>
                <a:cubicBezTo>
                  <a:pt x="3280" y="17095"/>
                  <a:pt x="3156" y="17082"/>
                  <a:pt x="3036" y="17107"/>
                </a:cubicBezTo>
                <a:cubicBezTo>
                  <a:pt x="2795" y="17152"/>
                  <a:pt x="2651" y="17360"/>
                  <a:pt x="2677" y="17595"/>
                </a:cubicBezTo>
                <a:cubicBezTo>
                  <a:pt x="2708" y="17883"/>
                  <a:pt x="2949" y="18066"/>
                  <a:pt x="3211" y="18135"/>
                </a:cubicBezTo>
                <a:cubicBezTo>
                  <a:pt x="3364" y="18175"/>
                  <a:pt x="3523" y="18184"/>
                  <a:pt x="3678" y="18211"/>
                </a:cubicBezTo>
                <a:cubicBezTo>
                  <a:pt x="3903" y="18247"/>
                  <a:pt x="4107" y="18356"/>
                  <a:pt x="4262" y="18522"/>
                </a:cubicBezTo>
                <a:cubicBezTo>
                  <a:pt x="4273" y="18535"/>
                  <a:pt x="4295" y="18535"/>
                  <a:pt x="4307" y="18523"/>
                </a:cubicBezTo>
                <a:cubicBezTo>
                  <a:pt x="4317" y="18515"/>
                  <a:pt x="4319" y="18502"/>
                  <a:pt x="4315" y="18490"/>
                </a:cubicBezTo>
                <a:cubicBezTo>
                  <a:pt x="4339" y="18118"/>
                  <a:pt x="4489" y="17781"/>
                  <a:pt x="4576" y="17423"/>
                </a:cubicBezTo>
                <a:cubicBezTo>
                  <a:pt x="4640" y="17163"/>
                  <a:pt x="4624" y="16877"/>
                  <a:pt x="4475" y="16649"/>
                </a:cubicBezTo>
                <a:cubicBezTo>
                  <a:pt x="4370" y="16486"/>
                  <a:pt x="4189" y="16433"/>
                  <a:pt x="4013" y="16456"/>
                </a:cubicBezTo>
                <a:close/>
                <a:moveTo>
                  <a:pt x="4126" y="16509"/>
                </a:moveTo>
                <a:cubicBezTo>
                  <a:pt x="4333" y="16535"/>
                  <a:pt x="4483" y="16730"/>
                  <a:pt x="4530" y="16950"/>
                </a:cubicBezTo>
                <a:cubicBezTo>
                  <a:pt x="4639" y="17450"/>
                  <a:pt x="4297" y="17933"/>
                  <a:pt x="4260" y="18430"/>
                </a:cubicBezTo>
                <a:cubicBezTo>
                  <a:pt x="4113" y="18291"/>
                  <a:pt x="3929" y="18197"/>
                  <a:pt x="3730" y="18158"/>
                </a:cubicBezTo>
                <a:cubicBezTo>
                  <a:pt x="3433" y="18096"/>
                  <a:pt x="3080" y="18121"/>
                  <a:pt x="2866" y="17869"/>
                </a:cubicBezTo>
                <a:cubicBezTo>
                  <a:pt x="2639" y="17602"/>
                  <a:pt x="2725" y="17227"/>
                  <a:pt x="3084" y="17160"/>
                </a:cubicBezTo>
                <a:cubicBezTo>
                  <a:pt x="3223" y="17133"/>
                  <a:pt x="3366" y="17178"/>
                  <a:pt x="3463" y="17280"/>
                </a:cubicBezTo>
                <a:cubicBezTo>
                  <a:pt x="3488" y="17307"/>
                  <a:pt x="3529" y="17370"/>
                  <a:pt x="3572" y="17370"/>
                </a:cubicBezTo>
                <a:cubicBezTo>
                  <a:pt x="3587" y="17370"/>
                  <a:pt x="3598" y="17359"/>
                  <a:pt x="3601" y="17344"/>
                </a:cubicBezTo>
                <a:cubicBezTo>
                  <a:pt x="3601" y="17301"/>
                  <a:pt x="3535" y="17270"/>
                  <a:pt x="3507" y="17241"/>
                </a:cubicBezTo>
                <a:cubicBezTo>
                  <a:pt x="3511" y="17236"/>
                  <a:pt x="3513" y="17231"/>
                  <a:pt x="3513" y="17225"/>
                </a:cubicBezTo>
                <a:cubicBezTo>
                  <a:pt x="3549" y="16935"/>
                  <a:pt x="3608" y="16670"/>
                  <a:pt x="3901" y="16544"/>
                </a:cubicBezTo>
                <a:cubicBezTo>
                  <a:pt x="3981" y="16510"/>
                  <a:pt x="4057" y="16500"/>
                  <a:pt x="4126" y="16509"/>
                </a:cubicBezTo>
                <a:close/>
                <a:moveTo>
                  <a:pt x="16806" y="16544"/>
                </a:moveTo>
                <a:cubicBezTo>
                  <a:pt x="16310" y="16567"/>
                  <a:pt x="15802" y="16740"/>
                  <a:pt x="15443" y="17057"/>
                </a:cubicBezTo>
                <a:cubicBezTo>
                  <a:pt x="15248" y="17228"/>
                  <a:pt x="15087" y="17479"/>
                  <a:pt x="15099" y="17746"/>
                </a:cubicBezTo>
                <a:cubicBezTo>
                  <a:pt x="15104" y="17866"/>
                  <a:pt x="15122" y="17989"/>
                  <a:pt x="15133" y="18111"/>
                </a:cubicBezTo>
                <a:cubicBezTo>
                  <a:pt x="15141" y="18214"/>
                  <a:pt x="15147" y="18317"/>
                  <a:pt x="15157" y="18420"/>
                </a:cubicBezTo>
                <a:cubicBezTo>
                  <a:pt x="15171" y="18525"/>
                  <a:pt x="15190" y="18629"/>
                  <a:pt x="15217" y="18732"/>
                </a:cubicBezTo>
                <a:cubicBezTo>
                  <a:pt x="15233" y="18806"/>
                  <a:pt x="15225" y="18937"/>
                  <a:pt x="15267" y="18998"/>
                </a:cubicBezTo>
                <a:cubicBezTo>
                  <a:pt x="15329" y="19088"/>
                  <a:pt x="15514" y="19106"/>
                  <a:pt x="15611" y="19135"/>
                </a:cubicBezTo>
                <a:cubicBezTo>
                  <a:pt x="15654" y="19288"/>
                  <a:pt x="15681" y="19445"/>
                  <a:pt x="15693" y="19603"/>
                </a:cubicBezTo>
                <a:cubicBezTo>
                  <a:pt x="15697" y="19689"/>
                  <a:pt x="15825" y="19521"/>
                  <a:pt x="15837" y="19505"/>
                </a:cubicBezTo>
                <a:cubicBezTo>
                  <a:pt x="15876" y="19454"/>
                  <a:pt x="15923" y="19408"/>
                  <a:pt x="15974" y="19369"/>
                </a:cubicBezTo>
                <a:cubicBezTo>
                  <a:pt x="16041" y="19311"/>
                  <a:pt x="16140" y="19247"/>
                  <a:pt x="16201" y="19168"/>
                </a:cubicBezTo>
                <a:cubicBezTo>
                  <a:pt x="16216" y="19169"/>
                  <a:pt x="16229" y="19160"/>
                  <a:pt x="16233" y="19147"/>
                </a:cubicBezTo>
                <a:cubicBezTo>
                  <a:pt x="16560" y="19153"/>
                  <a:pt x="16890" y="19160"/>
                  <a:pt x="17214" y="19106"/>
                </a:cubicBezTo>
                <a:cubicBezTo>
                  <a:pt x="17487" y="19060"/>
                  <a:pt x="17796" y="18956"/>
                  <a:pt x="17998" y="18761"/>
                </a:cubicBezTo>
                <a:cubicBezTo>
                  <a:pt x="18026" y="18734"/>
                  <a:pt x="17989" y="18691"/>
                  <a:pt x="17960" y="18716"/>
                </a:cubicBezTo>
                <a:cubicBezTo>
                  <a:pt x="17895" y="18775"/>
                  <a:pt x="17823" y="18826"/>
                  <a:pt x="17747" y="18869"/>
                </a:cubicBezTo>
                <a:cubicBezTo>
                  <a:pt x="17807" y="18814"/>
                  <a:pt x="17880" y="18775"/>
                  <a:pt x="17934" y="18715"/>
                </a:cubicBezTo>
                <a:cubicBezTo>
                  <a:pt x="17945" y="18702"/>
                  <a:pt x="17924" y="18685"/>
                  <a:pt x="17913" y="18695"/>
                </a:cubicBezTo>
                <a:cubicBezTo>
                  <a:pt x="17841" y="18772"/>
                  <a:pt x="17743" y="18817"/>
                  <a:pt x="17676" y="18899"/>
                </a:cubicBezTo>
                <a:cubicBezTo>
                  <a:pt x="17675" y="18901"/>
                  <a:pt x="17674" y="18904"/>
                  <a:pt x="17673" y="18907"/>
                </a:cubicBezTo>
                <a:cubicBezTo>
                  <a:pt x="17516" y="18980"/>
                  <a:pt x="17349" y="19029"/>
                  <a:pt x="17177" y="19053"/>
                </a:cubicBezTo>
                <a:cubicBezTo>
                  <a:pt x="17399" y="18807"/>
                  <a:pt x="17723" y="18675"/>
                  <a:pt x="17940" y="18423"/>
                </a:cubicBezTo>
                <a:cubicBezTo>
                  <a:pt x="17951" y="18411"/>
                  <a:pt x="17930" y="18392"/>
                  <a:pt x="17919" y="18403"/>
                </a:cubicBezTo>
                <a:cubicBezTo>
                  <a:pt x="17684" y="18652"/>
                  <a:pt x="17353" y="18793"/>
                  <a:pt x="17136" y="19057"/>
                </a:cubicBezTo>
                <a:cubicBezTo>
                  <a:pt x="16954" y="19079"/>
                  <a:pt x="16771" y="19090"/>
                  <a:pt x="16588" y="19089"/>
                </a:cubicBezTo>
                <a:cubicBezTo>
                  <a:pt x="16721" y="18960"/>
                  <a:pt x="16889" y="18879"/>
                  <a:pt x="17044" y="18782"/>
                </a:cubicBezTo>
                <a:cubicBezTo>
                  <a:pt x="17230" y="18665"/>
                  <a:pt x="17399" y="18523"/>
                  <a:pt x="17577" y="18395"/>
                </a:cubicBezTo>
                <a:cubicBezTo>
                  <a:pt x="17593" y="18384"/>
                  <a:pt x="17574" y="18362"/>
                  <a:pt x="17559" y="18373"/>
                </a:cubicBezTo>
                <a:cubicBezTo>
                  <a:pt x="17365" y="18507"/>
                  <a:pt x="17184" y="18660"/>
                  <a:pt x="16983" y="18783"/>
                </a:cubicBezTo>
                <a:cubicBezTo>
                  <a:pt x="16830" y="18876"/>
                  <a:pt x="16668" y="18955"/>
                  <a:pt x="16546" y="19089"/>
                </a:cubicBezTo>
                <a:cubicBezTo>
                  <a:pt x="16443" y="19089"/>
                  <a:pt x="16342" y="19089"/>
                  <a:pt x="16243" y="19089"/>
                </a:cubicBezTo>
                <a:cubicBezTo>
                  <a:pt x="16243" y="19080"/>
                  <a:pt x="16238" y="19070"/>
                  <a:pt x="16230" y="19065"/>
                </a:cubicBezTo>
                <a:cubicBezTo>
                  <a:pt x="16353" y="19005"/>
                  <a:pt x="16444" y="18881"/>
                  <a:pt x="16546" y="18794"/>
                </a:cubicBezTo>
                <a:cubicBezTo>
                  <a:pt x="16669" y="18693"/>
                  <a:pt x="16802" y="18602"/>
                  <a:pt x="16931" y="18506"/>
                </a:cubicBezTo>
                <a:cubicBezTo>
                  <a:pt x="17037" y="18429"/>
                  <a:pt x="17144" y="18357"/>
                  <a:pt x="17247" y="18275"/>
                </a:cubicBezTo>
                <a:cubicBezTo>
                  <a:pt x="17324" y="18215"/>
                  <a:pt x="17410" y="18148"/>
                  <a:pt x="17458" y="18062"/>
                </a:cubicBezTo>
                <a:cubicBezTo>
                  <a:pt x="17589" y="18016"/>
                  <a:pt x="17712" y="17948"/>
                  <a:pt x="17821" y="17861"/>
                </a:cubicBezTo>
                <a:cubicBezTo>
                  <a:pt x="17806" y="17972"/>
                  <a:pt x="17729" y="18069"/>
                  <a:pt x="17667" y="18160"/>
                </a:cubicBezTo>
                <a:cubicBezTo>
                  <a:pt x="17663" y="18166"/>
                  <a:pt x="17664" y="18175"/>
                  <a:pt x="17670" y="18179"/>
                </a:cubicBezTo>
                <a:cubicBezTo>
                  <a:pt x="17677" y="18184"/>
                  <a:pt x="17686" y="18183"/>
                  <a:pt x="17690" y="18176"/>
                </a:cubicBezTo>
                <a:cubicBezTo>
                  <a:pt x="17762" y="18076"/>
                  <a:pt x="17849" y="17964"/>
                  <a:pt x="17852" y="17836"/>
                </a:cubicBezTo>
                <a:cubicBezTo>
                  <a:pt x="17917" y="17778"/>
                  <a:pt x="17972" y="17710"/>
                  <a:pt x="18012" y="17633"/>
                </a:cubicBezTo>
                <a:cubicBezTo>
                  <a:pt x="18021" y="17617"/>
                  <a:pt x="18028" y="17599"/>
                  <a:pt x="18035" y="17583"/>
                </a:cubicBezTo>
                <a:cubicBezTo>
                  <a:pt x="18028" y="17951"/>
                  <a:pt x="18058" y="18318"/>
                  <a:pt x="18018" y="18688"/>
                </a:cubicBezTo>
                <a:cubicBezTo>
                  <a:pt x="18014" y="18726"/>
                  <a:pt x="18070" y="18729"/>
                  <a:pt x="18076" y="18692"/>
                </a:cubicBezTo>
                <a:cubicBezTo>
                  <a:pt x="18107" y="18471"/>
                  <a:pt x="18118" y="18248"/>
                  <a:pt x="18107" y="18026"/>
                </a:cubicBezTo>
                <a:cubicBezTo>
                  <a:pt x="18104" y="17914"/>
                  <a:pt x="18099" y="17804"/>
                  <a:pt x="18096" y="17693"/>
                </a:cubicBezTo>
                <a:cubicBezTo>
                  <a:pt x="18097" y="17611"/>
                  <a:pt x="18092" y="17533"/>
                  <a:pt x="18092" y="17454"/>
                </a:cubicBezTo>
                <a:cubicBezTo>
                  <a:pt x="18092" y="17415"/>
                  <a:pt x="18091" y="17375"/>
                  <a:pt x="18095" y="17335"/>
                </a:cubicBezTo>
                <a:cubicBezTo>
                  <a:pt x="18101" y="17210"/>
                  <a:pt x="18070" y="17086"/>
                  <a:pt x="18008" y="16977"/>
                </a:cubicBezTo>
                <a:cubicBezTo>
                  <a:pt x="17864" y="16720"/>
                  <a:pt x="17566" y="16617"/>
                  <a:pt x="17292" y="16571"/>
                </a:cubicBezTo>
                <a:cubicBezTo>
                  <a:pt x="17135" y="16546"/>
                  <a:pt x="16971" y="16536"/>
                  <a:pt x="16806" y="16544"/>
                </a:cubicBezTo>
                <a:close/>
                <a:moveTo>
                  <a:pt x="13140" y="16605"/>
                </a:moveTo>
                <a:cubicBezTo>
                  <a:pt x="13164" y="16596"/>
                  <a:pt x="13192" y="16602"/>
                  <a:pt x="13223" y="16632"/>
                </a:cubicBezTo>
                <a:lnTo>
                  <a:pt x="13181" y="16729"/>
                </a:lnTo>
                <a:cubicBezTo>
                  <a:pt x="13143" y="16749"/>
                  <a:pt x="13100" y="16751"/>
                  <a:pt x="13058" y="16743"/>
                </a:cubicBezTo>
                <a:cubicBezTo>
                  <a:pt x="13070" y="16682"/>
                  <a:pt x="13098" y="16620"/>
                  <a:pt x="13140" y="16605"/>
                </a:cubicBezTo>
                <a:close/>
                <a:moveTo>
                  <a:pt x="16910" y="16608"/>
                </a:moveTo>
                <a:cubicBezTo>
                  <a:pt x="17055" y="16607"/>
                  <a:pt x="17197" y="16617"/>
                  <a:pt x="17333" y="16640"/>
                </a:cubicBezTo>
                <a:cubicBezTo>
                  <a:pt x="17601" y="16684"/>
                  <a:pt x="17858" y="16810"/>
                  <a:pt x="17982" y="17061"/>
                </a:cubicBezTo>
                <a:cubicBezTo>
                  <a:pt x="18089" y="17279"/>
                  <a:pt x="18028" y="17532"/>
                  <a:pt x="17882" y="17715"/>
                </a:cubicBezTo>
                <a:cubicBezTo>
                  <a:pt x="17702" y="17942"/>
                  <a:pt x="17382" y="18036"/>
                  <a:pt x="17111" y="18093"/>
                </a:cubicBezTo>
                <a:cubicBezTo>
                  <a:pt x="16814" y="18155"/>
                  <a:pt x="16510" y="18168"/>
                  <a:pt x="16209" y="18199"/>
                </a:cubicBezTo>
                <a:cubicBezTo>
                  <a:pt x="16203" y="18200"/>
                  <a:pt x="16197" y="18202"/>
                  <a:pt x="16192" y="18207"/>
                </a:cubicBezTo>
                <a:cubicBezTo>
                  <a:pt x="16197" y="18183"/>
                  <a:pt x="16176" y="18156"/>
                  <a:pt x="16151" y="18172"/>
                </a:cubicBezTo>
                <a:cubicBezTo>
                  <a:pt x="15952" y="18290"/>
                  <a:pt x="15766" y="18429"/>
                  <a:pt x="15595" y="18586"/>
                </a:cubicBezTo>
                <a:cubicBezTo>
                  <a:pt x="15612" y="18476"/>
                  <a:pt x="15636" y="18364"/>
                  <a:pt x="15630" y="18255"/>
                </a:cubicBezTo>
                <a:cubicBezTo>
                  <a:pt x="15630" y="18248"/>
                  <a:pt x="15627" y="18241"/>
                  <a:pt x="15620" y="18237"/>
                </a:cubicBezTo>
                <a:cubicBezTo>
                  <a:pt x="15619" y="18224"/>
                  <a:pt x="15608" y="18214"/>
                  <a:pt x="15595" y="18213"/>
                </a:cubicBezTo>
                <a:cubicBezTo>
                  <a:pt x="15261" y="18174"/>
                  <a:pt x="15110" y="17876"/>
                  <a:pt x="15181" y="17566"/>
                </a:cubicBezTo>
                <a:cubicBezTo>
                  <a:pt x="15242" y="17303"/>
                  <a:pt x="15458" y="17101"/>
                  <a:pt x="15673" y="16955"/>
                </a:cubicBezTo>
                <a:cubicBezTo>
                  <a:pt x="16020" y="16719"/>
                  <a:pt x="16475" y="16610"/>
                  <a:pt x="16910" y="16608"/>
                </a:cubicBezTo>
                <a:close/>
                <a:moveTo>
                  <a:pt x="8888" y="16659"/>
                </a:moveTo>
                <a:cubicBezTo>
                  <a:pt x="8869" y="16656"/>
                  <a:pt x="8849" y="16658"/>
                  <a:pt x="8828" y="16664"/>
                </a:cubicBezTo>
                <a:lnTo>
                  <a:pt x="8828" y="16666"/>
                </a:lnTo>
                <a:lnTo>
                  <a:pt x="8819" y="16666"/>
                </a:lnTo>
                <a:cubicBezTo>
                  <a:pt x="8741" y="16689"/>
                  <a:pt x="8689" y="16765"/>
                  <a:pt x="8696" y="16847"/>
                </a:cubicBezTo>
                <a:cubicBezTo>
                  <a:pt x="8701" y="16888"/>
                  <a:pt x="8726" y="16924"/>
                  <a:pt x="8763" y="16944"/>
                </a:cubicBezTo>
                <a:cubicBezTo>
                  <a:pt x="8762" y="16946"/>
                  <a:pt x="8762" y="16948"/>
                  <a:pt x="8761" y="16950"/>
                </a:cubicBezTo>
                <a:cubicBezTo>
                  <a:pt x="8723" y="17173"/>
                  <a:pt x="8675" y="17399"/>
                  <a:pt x="8654" y="17623"/>
                </a:cubicBezTo>
                <a:cubicBezTo>
                  <a:pt x="8638" y="17620"/>
                  <a:pt x="8622" y="17620"/>
                  <a:pt x="8605" y="17623"/>
                </a:cubicBezTo>
                <a:cubicBezTo>
                  <a:pt x="8522" y="17631"/>
                  <a:pt x="8478" y="17706"/>
                  <a:pt x="8483" y="17784"/>
                </a:cubicBezTo>
                <a:cubicBezTo>
                  <a:pt x="8219" y="17768"/>
                  <a:pt x="7956" y="17751"/>
                  <a:pt x="7694" y="17717"/>
                </a:cubicBezTo>
                <a:cubicBezTo>
                  <a:pt x="7696" y="17659"/>
                  <a:pt x="7649" y="17610"/>
                  <a:pt x="7582" y="17594"/>
                </a:cubicBezTo>
                <a:cubicBezTo>
                  <a:pt x="7513" y="17575"/>
                  <a:pt x="7414" y="17576"/>
                  <a:pt x="7366" y="17639"/>
                </a:cubicBezTo>
                <a:cubicBezTo>
                  <a:pt x="7312" y="17709"/>
                  <a:pt x="7354" y="17819"/>
                  <a:pt x="7425" y="17861"/>
                </a:cubicBezTo>
                <a:cubicBezTo>
                  <a:pt x="7511" y="17912"/>
                  <a:pt x="7613" y="17859"/>
                  <a:pt x="7666" y="17788"/>
                </a:cubicBezTo>
                <a:cubicBezTo>
                  <a:pt x="7670" y="17784"/>
                  <a:pt x="7673" y="17779"/>
                  <a:pt x="7676" y="17775"/>
                </a:cubicBezTo>
                <a:cubicBezTo>
                  <a:pt x="7944" y="17820"/>
                  <a:pt x="8216" y="17842"/>
                  <a:pt x="8488" y="17840"/>
                </a:cubicBezTo>
                <a:cubicBezTo>
                  <a:pt x="8491" y="17840"/>
                  <a:pt x="8494" y="17840"/>
                  <a:pt x="8497" y="17839"/>
                </a:cubicBezTo>
                <a:cubicBezTo>
                  <a:pt x="8523" y="17896"/>
                  <a:pt x="8578" y="17933"/>
                  <a:pt x="8641" y="17936"/>
                </a:cubicBezTo>
                <a:cubicBezTo>
                  <a:pt x="8725" y="17939"/>
                  <a:pt x="8785" y="17865"/>
                  <a:pt x="8792" y="17787"/>
                </a:cubicBezTo>
                <a:cubicBezTo>
                  <a:pt x="8793" y="17729"/>
                  <a:pt x="8762" y="17674"/>
                  <a:pt x="8711" y="17645"/>
                </a:cubicBezTo>
                <a:cubicBezTo>
                  <a:pt x="8755" y="17421"/>
                  <a:pt x="8789" y="17192"/>
                  <a:pt x="8819" y="16965"/>
                </a:cubicBezTo>
                <a:cubicBezTo>
                  <a:pt x="8838" y="16968"/>
                  <a:pt x="8856" y="16965"/>
                  <a:pt x="8874" y="16959"/>
                </a:cubicBezTo>
                <a:cubicBezTo>
                  <a:pt x="8947" y="16933"/>
                  <a:pt x="8995" y="16863"/>
                  <a:pt x="8992" y="16786"/>
                </a:cubicBezTo>
                <a:cubicBezTo>
                  <a:pt x="8986" y="16721"/>
                  <a:pt x="8944" y="16670"/>
                  <a:pt x="8888" y="16659"/>
                </a:cubicBezTo>
                <a:close/>
                <a:moveTo>
                  <a:pt x="8839" y="16720"/>
                </a:moveTo>
                <a:cubicBezTo>
                  <a:pt x="8880" y="16713"/>
                  <a:pt x="8919" y="16742"/>
                  <a:pt x="8926" y="16783"/>
                </a:cubicBezTo>
                <a:cubicBezTo>
                  <a:pt x="8927" y="16788"/>
                  <a:pt x="8928" y="16794"/>
                  <a:pt x="8928" y="16799"/>
                </a:cubicBezTo>
                <a:cubicBezTo>
                  <a:pt x="8925" y="16841"/>
                  <a:pt x="8900" y="16879"/>
                  <a:pt x="8862" y="16897"/>
                </a:cubicBezTo>
                <a:lnTo>
                  <a:pt x="8862" y="16898"/>
                </a:lnTo>
                <a:cubicBezTo>
                  <a:pt x="8815" y="16922"/>
                  <a:pt x="8766" y="16885"/>
                  <a:pt x="8755" y="16839"/>
                </a:cubicBezTo>
                <a:cubicBezTo>
                  <a:pt x="8743" y="16787"/>
                  <a:pt x="8795" y="16738"/>
                  <a:pt x="8839" y="16720"/>
                </a:cubicBezTo>
                <a:close/>
                <a:moveTo>
                  <a:pt x="4222" y="16755"/>
                </a:moveTo>
                <a:cubicBezTo>
                  <a:pt x="4208" y="16762"/>
                  <a:pt x="4199" y="16779"/>
                  <a:pt x="4208" y="16796"/>
                </a:cubicBezTo>
                <a:cubicBezTo>
                  <a:pt x="4213" y="16805"/>
                  <a:pt x="4216" y="16812"/>
                  <a:pt x="4220" y="16821"/>
                </a:cubicBezTo>
                <a:cubicBezTo>
                  <a:pt x="4159" y="16849"/>
                  <a:pt x="4102" y="16885"/>
                  <a:pt x="4049" y="16926"/>
                </a:cubicBezTo>
                <a:cubicBezTo>
                  <a:pt x="4034" y="16937"/>
                  <a:pt x="4053" y="16957"/>
                  <a:pt x="4068" y="16947"/>
                </a:cubicBezTo>
                <a:cubicBezTo>
                  <a:pt x="4120" y="16910"/>
                  <a:pt x="4175" y="16877"/>
                  <a:pt x="4233" y="16848"/>
                </a:cubicBezTo>
                <a:cubicBezTo>
                  <a:pt x="4238" y="16860"/>
                  <a:pt x="4243" y="16871"/>
                  <a:pt x="4248" y="16883"/>
                </a:cubicBezTo>
                <a:cubicBezTo>
                  <a:pt x="4164" y="16914"/>
                  <a:pt x="4090" y="16965"/>
                  <a:pt x="4031" y="17032"/>
                </a:cubicBezTo>
                <a:cubicBezTo>
                  <a:pt x="4020" y="17045"/>
                  <a:pt x="4041" y="17064"/>
                  <a:pt x="4052" y="17052"/>
                </a:cubicBezTo>
                <a:cubicBezTo>
                  <a:pt x="4109" y="16989"/>
                  <a:pt x="4180" y="16941"/>
                  <a:pt x="4259" y="16911"/>
                </a:cubicBezTo>
                <a:cubicBezTo>
                  <a:pt x="4265" y="16930"/>
                  <a:pt x="4269" y="16949"/>
                  <a:pt x="4274" y="16970"/>
                </a:cubicBezTo>
                <a:cubicBezTo>
                  <a:pt x="4157" y="17010"/>
                  <a:pt x="4058" y="17085"/>
                  <a:pt x="3950" y="17145"/>
                </a:cubicBezTo>
                <a:cubicBezTo>
                  <a:pt x="3934" y="17154"/>
                  <a:pt x="3946" y="17181"/>
                  <a:pt x="3962" y="17172"/>
                </a:cubicBezTo>
                <a:cubicBezTo>
                  <a:pt x="4067" y="17115"/>
                  <a:pt x="4165" y="17035"/>
                  <a:pt x="4280" y="16999"/>
                </a:cubicBezTo>
                <a:cubicBezTo>
                  <a:pt x="4285" y="17025"/>
                  <a:pt x="4289" y="17052"/>
                  <a:pt x="4291" y="17078"/>
                </a:cubicBezTo>
                <a:cubicBezTo>
                  <a:pt x="4193" y="17097"/>
                  <a:pt x="4110" y="17180"/>
                  <a:pt x="4022" y="17221"/>
                </a:cubicBezTo>
                <a:cubicBezTo>
                  <a:pt x="4015" y="17224"/>
                  <a:pt x="4011" y="17233"/>
                  <a:pt x="4014" y="17241"/>
                </a:cubicBezTo>
                <a:cubicBezTo>
                  <a:pt x="4018" y="17248"/>
                  <a:pt x="4027" y="17250"/>
                  <a:pt x="4034" y="17247"/>
                </a:cubicBezTo>
                <a:cubicBezTo>
                  <a:pt x="4122" y="17208"/>
                  <a:pt x="4199" y="17134"/>
                  <a:pt x="4292" y="17107"/>
                </a:cubicBezTo>
                <a:cubicBezTo>
                  <a:pt x="4292" y="17129"/>
                  <a:pt x="4292" y="17152"/>
                  <a:pt x="4292" y="17174"/>
                </a:cubicBezTo>
                <a:cubicBezTo>
                  <a:pt x="4292" y="17174"/>
                  <a:pt x="4293" y="17174"/>
                  <a:pt x="4291" y="17174"/>
                </a:cubicBezTo>
                <a:cubicBezTo>
                  <a:pt x="4191" y="17238"/>
                  <a:pt x="4090" y="17300"/>
                  <a:pt x="3984" y="17353"/>
                </a:cubicBezTo>
                <a:cubicBezTo>
                  <a:pt x="3977" y="17357"/>
                  <a:pt x="3974" y="17366"/>
                  <a:pt x="3978" y="17373"/>
                </a:cubicBezTo>
                <a:cubicBezTo>
                  <a:pt x="3981" y="17380"/>
                  <a:pt x="3990" y="17383"/>
                  <a:pt x="3997" y="17379"/>
                </a:cubicBezTo>
                <a:cubicBezTo>
                  <a:pt x="4100" y="17329"/>
                  <a:pt x="4198" y="17271"/>
                  <a:pt x="4291" y="17206"/>
                </a:cubicBezTo>
                <a:cubicBezTo>
                  <a:pt x="4289" y="17236"/>
                  <a:pt x="4285" y="17266"/>
                  <a:pt x="4280" y="17297"/>
                </a:cubicBezTo>
                <a:cubicBezTo>
                  <a:pt x="4175" y="17355"/>
                  <a:pt x="4084" y="17432"/>
                  <a:pt x="3970" y="17473"/>
                </a:cubicBezTo>
                <a:cubicBezTo>
                  <a:pt x="3955" y="17479"/>
                  <a:pt x="3962" y="17504"/>
                  <a:pt x="3978" y="17501"/>
                </a:cubicBezTo>
                <a:cubicBezTo>
                  <a:pt x="4087" y="17467"/>
                  <a:pt x="4178" y="17396"/>
                  <a:pt x="4274" y="17335"/>
                </a:cubicBezTo>
                <a:cubicBezTo>
                  <a:pt x="4267" y="17373"/>
                  <a:pt x="4258" y="17410"/>
                  <a:pt x="4249" y="17448"/>
                </a:cubicBezTo>
                <a:cubicBezTo>
                  <a:pt x="4200" y="17472"/>
                  <a:pt x="4156" y="17505"/>
                  <a:pt x="4106" y="17528"/>
                </a:cubicBezTo>
                <a:cubicBezTo>
                  <a:pt x="4051" y="17551"/>
                  <a:pt x="4000" y="17581"/>
                  <a:pt x="3952" y="17615"/>
                </a:cubicBezTo>
                <a:cubicBezTo>
                  <a:pt x="3937" y="17626"/>
                  <a:pt x="3955" y="17647"/>
                  <a:pt x="3970" y="17636"/>
                </a:cubicBezTo>
                <a:cubicBezTo>
                  <a:pt x="4018" y="17605"/>
                  <a:pt x="4067" y="17577"/>
                  <a:pt x="4120" y="17556"/>
                </a:cubicBezTo>
                <a:cubicBezTo>
                  <a:pt x="4162" y="17536"/>
                  <a:pt x="4201" y="17508"/>
                  <a:pt x="4240" y="17486"/>
                </a:cubicBezTo>
                <a:cubicBezTo>
                  <a:pt x="4232" y="17520"/>
                  <a:pt x="4222" y="17554"/>
                  <a:pt x="4213" y="17589"/>
                </a:cubicBezTo>
                <a:cubicBezTo>
                  <a:pt x="4141" y="17633"/>
                  <a:pt x="4067" y="17673"/>
                  <a:pt x="3991" y="17709"/>
                </a:cubicBezTo>
                <a:cubicBezTo>
                  <a:pt x="3984" y="17713"/>
                  <a:pt x="3983" y="17722"/>
                  <a:pt x="3987" y="17729"/>
                </a:cubicBezTo>
                <a:cubicBezTo>
                  <a:pt x="3990" y="17735"/>
                  <a:pt x="3999" y="17739"/>
                  <a:pt x="4005" y="17737"/>
                </a:cubicBezTo>
                <a:cubicBezTo>
                  <a:pt x="4073" y="17706"/>
                  <a:pt x="4139" y="17671"/>
                  <a:pt x="4202" y="17632"/>
                </a:cubicBezTo>
                <a:cubicBezTo>
                  <a:pt x="4192" y="17670"/>
                  <a:pt x="4181" y="17709"/>
                  <a:pt x="4172" y="17747"/>
                </a:cubicBezTo>
                <a:cubicBezTo>
                  <a:pt x="4111" y="17784"/>
                  <a:pt x="4048" y="17816"/>
                  <a:pt x="3985" y="17848"/>
                </a:cubicBezTo>
                <a:cubicBezTo>
                  <a:pt x="3978" y="17851"/>
                  <a:pt x="3976" y="17860"/>
                  <a:pt x="3979" y="17867"/>
                </a:cubicBezTo>
                <a:cubicBezTo>
                  <a:pt x="3983" y="17875"/>
                  <a:pt x="3990" y="17878"/>
                  <a:pt x="3997" y="17875"/>
                </a:cubicBezTo>
                <a:cubicBezTo>
                  <a:pt x="4053" y="17848"/>
                  <a:pt x="4108" y="17820"/>
                  <a:pt x="4161" y="17788"/>
                </a:cubicBezTo>
                <a:cubicBezTo>
                  <a:pt x="4154" y="17816"/>
                  <a:pt x="4149" y="17843"/>
                  <a:pt x="4144" y="17871"/>
                </a:cubicBezTo>
                <a:cubicBezTo>
                  <a:pt x="4110" y="17892"/>
                  <a:pt x="4075" y="17913"/>
                  <a:pt x="4042" y="17936"/>
                </a:cubicBezTo>
                <a:cubicBezTo>
                  <a:pt x="4026" y="17947"/>
                  <a:pt x="4046" y="17969"/>
                  <a:pt x="4062" y="17959"/>
                </a:cubicBezTo>
                <a:cubicBezTo>
                  <a:pt x="4087" y="17943"/>
                  <a:pt x="4112" y="17926"/>
                  <a:pt x="4136" y="17909"/>
                </a:cubicBezTo>
                <a:cubicBezTo>
                  <a:pt x="4127" y="17958"/>
                  <a:pt x="4121" y="18009"/>
                  <a:pt x="4118" y="18059"/>
                </a:cubicBezTo>
                <a:cubicBezTo>
                  <a:pt x="4122" y="18075"/>
                  <a:pt x="4139" y="18085"/>
                  <a:pt x="4155" y="18082"/>
                </a:cubicBezTo>
                <a:cubicBezTo>
                  <a:pt x="4164" y="18080"/>
                  <a:pt x="4172" y="18073"/>
                  <a:pt x="4176" y="18064"/>
                </a:cubicBezTo>
                <a:cubicBezTo>
                  <a:pt x="4216" y="17634"/>
                  <a:pt x="4496" y="17188"/>
                  <a:pt x="4266" y="16769"/>
                </a:cubicBezTo>
                <a:cubicBezTo>
                  <a:pt x="4255" y="16751"/>
                  <a:pt x="4236" y="16749"/>
                  <a:pt x="4222" y="16755"/>
                </a:cubicBezTo>
                <a:close/>
                <a:moveTo>
                  <a:pt x="9928" y="16806"/>
                </a:moveTo>
                <a:cubicBezTo>
                  <a:pt x="9897" y="16802"/>
                  <a:pt x="9863" y="16814"/>
                  <a:pt x="9839" y="16837"/>
                </a:cubicBezTo>
                <a:cubicBezTo>
                  <a:pt x="9784" y="16887"/>
                  <a:pt x="9764" y="16987"/>
                  <a:pt x="9809" y="17050"/>
                </a:cubicBezTo>
                <a:cubicBezTo>
                  <a:pt x="9841" y="17093"/>
                  <a:pt x="9903" y="17102"/>
                  <a:pt x="9946" y="17070"/>
                </a:cubicBezTo>
                <a:cubicBezTo>
                  <a:pt x="9948" y="17069"/>
                  <a:pt x="9950" y="17066"/>
                  <a:pt x="9952" y="17064"/>
                </a:cubicBezTo>
                <a:cubicBezTo>
                  <a:pt x="10010" y="17019"/>
                  <a:pt x="10025" y="16927"/>
                  <a:pt x="10001" y="16863"/>
                </a:cubicBezTo>
                <a:cubicBezTo>
                  <a:pt x="9988" y="16828"/>
                  <a:pt x="9959" y="16809"/>
                  <a:pt x="9928" y="16806"/>
                </a:cubicBezTo>
                <a:close/>
                <a:moveTo>
                  <a:pt x="11082" y="16842"/>
                </a:moveTo>
                <a:cubicBezTo>
                  <a:pt x="11047" y="16838"/>
                  <a:pt x="11044" y="16888"/>
                  <a:pt x="11074" y="16897"/>
                </a:cubicBezTo>
                <a:cubicBezTo>
                  <a:pt x="11024" y="16982"/>
                  <a:pt x="10942" y="17030"/>
                  <a:pt x="10867" y="17092"/>
                </a:cubicBezTo>
                <a:cubicBezTo>
                  <a:pt x="10773" y="17168"/>
                  <a:pt x="10699" y="17272"/>
                  <a:pt x="10618" y="17359"/>
                </a:cubicBezTo>
                <a:cubicBezTo>
                  <a:pt x="10437" y="17554"/>
                  <a:pt x="10252" y="17744"/>
                  <a:pt x="10064" y="17930"/>
                </a:cubicBezTo>
                <a:cubicBezTo>
                  <a:pt x="9713" y="18279"/>
                  <a:pt x="9361" y="18634"/>
                  <a:pt x="9056" y="19024"/>
                </a:cubicBezTo>
                <a:cubicBezTo>
                  <a:pt x="8936" y="18983"/>
                  <a:pt x="8818" y="18939"/>
                  <a:pt x="8697" y="18904"/>
                </a:cubicBezTo>
                <a:cubicBezTo>
                  <a:pt x="8699" y="18896"/>
                  <a:pt x="8699" y="18888"/>
                  <a:pt x="8700" y="18881"/>
                </a:cubicBezTo>
                <a:cubicBezTo>
                  <a:pt x="8706" y="18851"/>
                  <a:pt x="8654" y="18838"/>
                  <a:pt x="8647" y="18869"/>
                </a:cubicBezTo>
                <a:cubicBezTo>
                  <a:pt x="8645" y="18875"/>
                  <a:pt x="8645" y="18881"/>
                  <a:pt x="8644" y="18887"/>
                </a:cubicBezTo>
                <a:lnTo>
                  <a:pt x="8583" y="18872"/>
                </a:lnTo>
                <a:cubicBezTo>
                  <a:pt x="8548" y="18863"/>
                  <a:pt x="8528" y="18913"/>
                  <a:pt x="8563" y="18925"/>
                </a:cubicBezTo>
                <a:lnTo>
                  <a:pt x="8631" y="18948"/>
                </a:lnTo>
                <a:cubicBezTo>
                  <a:pt x="8584" y="19200"/>
                  <a:pt x="8590" y="19457"/>
                  <a:pt x="8601" y="19714"/>
                </a:cubicBezTo>
                <a:cubicBezTo>
                  <a:pt x="8609" y="19912"/>
                  <a:pt x="8613" y="20109"/>
                  <a:pt x="8616" y="20306"/>
                </a:cubicBezTo>
                <a:cubicBezTo>
                  <a:pt x="8623" y="20692"/>
                  <a:pt x="8614" y="21078"/>
                  <a:pt x="8625" y="21464"/>
                </a:cubicBezTo>
                <a:cubicBezTo>
                  <a:pt x="8625" y="21500"/>
                  <a:pt x="8681" y="21506"/>
                  <a:pt x="8682" y="21469"/>
                </a:cubicBezTo>
                <a:cubicBezTo>
                  <a:pt x="8684" y="21361"/>
                  <a:pt x="8682" y="21253"/>
                  <a:pt x="8682" y="21146"/>
                </a:cubicBezTo>
                <a:cubicBezTo>
                  <a:pt x="8762" y="20982"/>
                  <a:pt x="8872" y="20836"/>
                  <a:pt x="8970" y="20682"/>
                </a:cubicBezTo>
                <a:cubicBezTo>
                  <a:pt x="9025" y="20657"/>
                  <a:pt x="9078" y="20629"/>
                  <a:pt x="9128" y="20604"/>
                </a:cubicBezTo>
                <a:cubicBezTo>
                  <a:pt x="9218" y="20560"/>
                  <a:pt x="9308" y="20518"/>
                  <a:pt x="9399" y="20477"/>
                </a:cubicBezTo>
                <a:cubicBezTo>
                  <a:pt x="9237" y="20651"/>
                  <a:pt x="9157" y="20889"/>
                  <a:pt x="9009" y="21075"/>
                </a:cubicBezTo>
                <a:cubicBezTo>
                  <a:pt x="8938" y="21165"/>
                  <a:pt x="8863" y="21249"/>
                  <a:pt x="8795" y="21339"/>
                </a:cubicBezTo>
                <a:cubicBezTo>
                  <a:pt x="8755" y="21392"/>
                  <a:pt x="8700" y="21458"/>
                  <a:pt x="8688" y="21526"/>
                </a:cubicBezTo>
                <a:lnTo>
                  <a:pt x="8676" y="21526"/>
                </a:lnTo>
                <a:cubicBezTo>
                  <a:pt x="8659" y="21525"/>
                  <a:pt x="8645" y="21536"/>
                  <a:pt x="8644" y="21552"/>
                </a:cubicBezTo>
                <a:cubicBezTo>
                  <a:pt x="8642" y="21569"/>
                  <a:pt x="8653" y="21584"/>
                  <a:pt x="8670" y="21586"/>
                </a:cubicBezTo>
                <a:cubicBezTo>
                  <a:pt x="8843" y="21599"/>
                  <a:pt x="9010" y="21485"/>
                  <a:pt x="9170" y="21435"/>
                </a:cubicBezTo>
                <a:cubicBezTo>
                  <a:pt x="9468" y="21342"/>
                  <a:pt x="9762" y="21250"/>
                  <a:pt x="10062" y="21164"/>
                </a:cubicBezTo>
                <a:cubicBezTo>
                  <a:pt x="10327" y="21089"/>
                  <a:pt x="10592" y="21014"/>
                  <a:pt x="10856" y="20939"/>
                </a:cubicBezTo>
                <a:cubicBezTo>
                  <a:pt x="11034" y="20889"/>
                  <a:pt x="11213" y="20832"/>
                  <a:pt x="11371" y="20734"/>
                </a:cubicBezTo>
                <a:lnTo>
                  <a:pt x="11371" y="20754"/>
                </a:lnTo>
                <a:cubicBezTo>
                  <a:pt x="11371" y="20792"/>
                  <a:pt x="11432" y="20799"/>
                  <a:pt x="11432" y="20760"/>
                </a:cubicBezTo>
                <a:lnTo>
                  <a:pt x="11432" y="20693"/>
                </a:lnTo>
                <a:lnTo>
                  <a:pt x="11438" y="20688"/>
                </a:lnTo>
                <a:cubicBezTo>
                  <a:pt x="11449" y="20680"/>
                  <a:pt x="11452" y="20665"/>
                  <a:pt x="11444" y="20653"/>
                </a:cubicBezTo>
                <a:cubicBezTo>
                  <a:pt x="11441" y="20649"/>
                  <a:pt x="11437" y="20646"/>
                  <a:pt x="11432" y="20644"/>
                </a:cubicBezTo>
                <a:cubicBezTo>
                  <a:pt x="11435" y="20476"/>
                  <a:pt x="11438" y="20307"/>
                  <a:pt x="11427" y="20139"/>
                </a:cubicBezTo>
                <a:cubicBezTo>
                  <a:pt x="11420" y="20032"/>
                  <a:pt x="11442" y="19701"/>
                  <a:pt x="11294" y="19673"/>
                </a:cubicBezTo>
                <a:cubicBezTo>
                  <a:pt x="11454" y="19423"/>
                  <a:pt x="11718" y="19214"/>
                  <a:pt x="11931" y="19009"/>
                </a:cubicBezTo>
                <a:cubicBezTo>
                  <a:pt x="12150" y="18799"/>
                  <a:pt x="12368" y="18584"/>
                  <a:pt x="12557" y="18345"/>
                </a:cubicBezTo>
                <a:cubicBezTo>
                  <a:pt x="12566" y="18333"/>
                  <a:pt x="12564" y="18315"/>
                  <a:pt x="12552" y="18306"/>
                </a:cubicBezTo>
                <a:cubicBezTo>
                  <a:pt x="12548" y="18302"/>
                  <a:pt x="12544" y="18302"/>
                  <a:pt x="12539" y="18301"/>
                </a:cubicBezTo>
                <a:cubicBezTo>
                  <a:pt x="12599" y="17994"/>
                  <a:pt x="12589" y="17665"/>
                  <a:pt x="12572" y="17353"/>
                </a:cubicBezTo>
                <a:cubicBezTo>
                  <a:pt x="12580" y="17344"/>
                  <a:pt x="12590" y="17335"/>
                  <a:pt x="12598" y="17326"/>
                </a:cubicBezTo>
                <a:cubicBezTo>
                  <a:pt x="12625" y="17299"/>
                  <a:pt x="12575" y="17266"/>
                  <a:pt x="12549" y="17294"/>
                </a:cubicBezTo>
                <a:cubicBezTo>
                  <a:pt x="12546" y="17293"/>
                  <a:pt x="12542" y="17293"/>
                  <a:pt x="12539" y="17294"/>
                </a:cubicBezTo>
                <a:cubicBezTo>
                  <a:pt x="12097" y="17051"/>
                  <a:pt x="11581" y="16904"/>
                  <a:pt x="11082" y="16842"/>
                </a:cubicBezTo>
                <a:close/>
                <a:moveTo>
                  <a:pt x="9917" y="16868"/>
                </a:moveTo>
                <a:cubicBezTo>
                  <a:pt x="9930" y="16870"/>
                  <a:pt x="9940" y="16878"/>
                  <a:pt x="9944" y="16895"/>
                </a:cubicBezTo>
                <a:cubicBezTo>
                  <a:pt x="9956" y="16939"/>
                  <a:pt x="9943" y="16985"/>
                  <a:pt x="9911" y="17016"/>
                </a:cubicBezTo>
                <a:lnTo>
                  <a:pt x="9911" y="17017"/>
                </a:lnTo>
                <a:cubicBezTo>
                  <a:pt x="9898" y="17031"/>
                  <a:pt x="9875" y="17032"/>
                  <a:pt x="9861" y="17019"/>
                </a:cubicBezTo>
                <a:cubicBezTo>
                  <a:pt x="9859" y="17017"/>
                  <a:pt x="9857" y="17015"/>
                  <a:pt x="9856" y="17012"/>
                </a:cubicBezTo>
                <a:cubicBezTo>
                  <a:pt x="9832" y="16972"/>
                  <a:pt x="9848" y="16913"/>
                  <a:pt x="9876" y="16879"/>
                </a:cubicBezTo>
                <a:cubicBezTo>
                  <a:pt x="9889" y="16869"/>
                  <a:pt x="9904" y="16866"/>
                  <a:pt x="9917" y="16868"/>
                </a:cubicBezTo>
                <a:close/>
                <a:moveTo>
                  <a:pt x="13391" y="16897"/>
                </a:moveTo>
                <a:cubicBezTo>
                  <a:pt x="13432" y="16907"/>
                  <a:pt x="13434" y="16980"/>
                  <a:pt x="13395" y="17020"/>
                </a:cubicBezTo>
                <a:cubicBezTo>
                  <a:pt x="13360" y="17055"/>
                  <a:pt x="13301" y="17047"/>
                  <a:pt x="13259" y="17037"/>
                </a:cubicBezTo>
                <a:cubicBezTo>
                  <a:pt x="13255" y="17036"/>
                  <a:pt x="13252" y="17032"/>
                  <a:pt x="13249" y="17031"/>
                </a:cubicBezTo>
                <a:cubicBezTo>
                  <a:pt x="13250" y="16990"/>
                  <a:pt x="13273" y="16949"/>
                  <a:pt x="13334" y="16911"/>
                </a:cubicBezTo>
                <a:cubicBezTo>
                  <a:pt x="13357" y="16896"/>
                  <a:pt x="13377" y="16893"/>
                  <a:pt x="13391" y="16897"/>
                </a:cubicBezTo>
                <a:close/>
                <a:moveTo>
                  <a:pt x="11128" y="16907"/>
                </a:moveTo>
                <a:cubicBezTo>
                  <a:pt x="11609" y="16995"/>
                  <a:pt x="12066" y="17124"/>
                  <a:pt x="12505" y="17343"/>
                </a:cubicBezTo>
                <a:cubicBezTo>
                  <a:pt x="12164" y="17718"/>
                  <a:pt x="11821" y="18092"/>
                  <a:pt x="11465" y="18452"/>
                </a:cubicBezTo>
                <a:cubicBezTo>
                  <a:pt x="11285" y="18636"/>
                  <a:pt x="11111" y="18829"/>
                  <a:pt x="10931" y="19015"/>
                </a:cubicBezTo>
                <a:cubicBezTo>
                  <a:pt x="10847" y="19101"/>
                  <a:pt x="10763" y="19189"/>
                  <a:pt x="10680" y="19276"/>
                </a:cubicBezTo>
                <a:cubicBezTo>
                  <a:pt x="10637" y="19322"/>
                  <a:pt x="10598" y="19383"/>
                  <a:pt x="10549" y="19430"/>
                </a:cubicBezTo>
                <a:cubicBezTo>
                  <a:pt x="10524" y="19416"/>
                  <a:pt x="10499" y="19400"/>
                  <a:pt x="10474" y="19384"/>
                </a:cubicBezTo>
                <a:cubicBezTo>
                  <a:pt x="10461" y="19377"/>
                  <a:pt x="10444" y="19382"/>
                  <a:pt x="10436" y="19395"/>
                </a:cubicBezTo>
                <a:cubicBezTo>
                  <a:pt x="10429" y="19407"/>
                  <a:pt x="10432" y="19421"/>
                  <a:pt x="10442" y="19430"/>
                </a:cubicBezTo>
                <a:cubicBezTo>
                  <a:pt x="10461" y="19443"/>
                  <a:pt x="10481" y="19456"/>
                  <a:pt x="10500" y="19468"/>
                </a:cubicBezTo>
                <a:cubicBezTo>
                  <a:pt x="10493" y="19473"/>
                  <a:pt x="10484" y="19478"/>
                  <a:pt x="10476" y="19482"/>
                </a:cubicBezTo>
                <a:cubicBezTo>
                  <a:pt x="10442" y="19496"/>
                  <a:pt x="10466" y="19547"/>
                  <a:pt x="10500" y="19533"/>
                </a:cubicBezTo>
                <a:cubicBezTo>
                  <a:pt x="10519" y="19525"/>
                  <a:pt x="10537" y="19515"/>
                  <a:pt x="10552" y="19501"/>
                </a:cubicBezTo>
                <a:cubicBezTo>
                  <a:pt x="10756" y="19614"/>
                  <a:pt x="10980" y="19689"/>
                  <a:pt x="11210" y="19724"/>
                </a:cubicBezTo>
                <a:cubicBezTo>
                  <a:pt x="11219" y="19734"/>
                  <a:pt x="11234" y="19737"/>
                  <a:pt x="11245" y="19730"/>
                </a:cubicBezTo>
                <a:lnTo>
                  <a:pt x="11274" y="19733"/>
                </a:lnTo>
                <a:cubicBezTo>
                  <a:pt x="11107" y="19848"/>
                  <a:pt x="10894" y="19880"/>
                  <a:pt x="10706" y="19949"/>
                </a:cubicBezTo>
                <a:cubicBezTo>
                  <a:pt x="10433" y="20050"/>
                  <a:pt x="10149" y="20130"/>
                  <a:pt x="9873" y="20223"/>
                </a:cubicBezTo>
                <a:cubicBezTo>
                  <a:pt x="9645" y="20298"/>
                  <a:pt x="9424" y="20390"/>
                  <a:pt x="9209" y="20496"/>
                </a:cubicBezTo>
                <a:cubicBezTo>
                  <a:pt x="9050" y="20577"/>
                  <a:pt x="8862" y="20695"/>
                  <a:pt x="8676" y="20717"/>
                </a:cubicBezTo>
                <a:cubicBezTo>
                  <a:pt x="8680" y="20713"/>
                  <a:pt x="8682" y="20706"/>
                  <a:pt x="8682" y="20700"/>
                </a:cubicBezTo>
                <a:cubicBezTo>
                  <a:pt x="8697" y="20128"/>
                  <a:pt x="8595" y="19535"/>
                  <a:pt x="8686" y="18967"/>
                </a:cubicBezTo>
                <a:cubicBezTo>
                  <a:pt x="8828" y="19018"/>
                  <a:pt x="8969" y="19070"/>
                  <a:pt x="9114" y="19106"/>
                </a:cubicBezTo>
                <a:cubicBezTo>
                  <a:pt x="9150" y="19115"/>
                  <a:pt x="9172" y="19063"/>
                  <a:pt x="9135" y="19051"/>
                </a:cubicBezTo>
                <a:lnTo>
                  <a:pt x="9112" y="19044"/>
                </a:lnTo>
                <a:cubicBezTo>
                  <a:pt x="9436" y="18656"/>
                  <a:pt x="9782" y="18292"/>
                  <a:pt x="10140" y="17936"/>
                </a:cubicBezTo>
                <a:cubicBezTo>
                  <a:pt x="10328" y="17749"/>
                  <a:pt x="10515" y="17557"/>
                  <a:pt x="10696" y="17362"/>
                </a:cubicBezTo>
                <a:cubicBezTo>
                  <a:pt x="10775" y="17277"/>
                  <a:pt x="10846" y="17186"/>
                  <a:pt x="10938" y="17111"/>
                </a:cubicBezTo>
                <a:cubicBezTo>
                  <a:pt x="11010" y="17053"/>
                  <a:pt x="11078" y="17009"/>
                  <a:pt x="11125" y="16927"/>
                </a:cubicBezTo>
                <a:cubicBezTo>
                  <a:pt x="11128" y="16921"/>
                  <a:pt x="11129" y="16914"/>
                  <a:pt x="11128" y="16907"/>
                </a:cubicBezTo>
                <a:close/>
                <a:moveTo>
                  <a:pt x="1278" y="16996"/>
                </a:moveTo>
                <a:cubicBezTo>
                  <a:pt x="1288" y="17053"/>
                  <a:pt x="1301" y="17108"/>
                  <a:pt x="1318" y="17163"/>
                </a:cubicBezTo>
                <a:cubicBezTo>
                  <a:pt x="1288" y="17133"/>
                  <a:pt x="1257" y="17105"/>
                  <a:pt x="1226" y="17075"/>
                </a:cubicBezTo>
                <a:cubicBezTo>
                  <a:pt x="1245" y="17049"/>
                  <a:pt x="1263" y="17023"/>
                  <a:pt x="1278" y="16996"/>
                </a:cubicBezTo>
                <a:close/>
                <a:moveTo>
                  <a:pt x="17328" y="17353"/>
                </a:moveTo>
                <a:cubicBezTo>
                  <a:pt x="17298" y="17368"/>
                  <a:pt x="17275" y="17394"/>
                  <a:pt x="17266" y="17426"/>
                </a:cubicBezTo>
                <a:cubicBezTo>
                  <a:pt x="17262" y="17452"/>
                  <a:pt x="17277" y="17478"/>
                  <a:pt x="17302" y="17487"/>
                </a:cubicBezTo>
                <a:cubicBezTo>
                  <a:pt x="17328" y="17496"/>
                  <a:pt x="17356" y="17493"/>
                  <a:pt x="17380" y="17481"/>
                </a:cubicBezTo>
                <a:cubicBezTo>
                  <a:pt x="17411" y="17466"/>
                  <a:pt x="17436" y="17440"/>
                  <a:pt x="17449" y="17408"/>
                </a:cubicBezTo>
                <a:cubicBezTo>
                  <a:pt x="17452" y="17393"/>
                  <a:pt x="17443" y="17378"/>
                  <a:pt x="17427" y="17373"/>
                </a:cubicBezTo>
                <a:cubicBezTo>
                  <a:pt x="17412" y="17367"/>
                  <a:pt x="17395" y="17376"/>
                  <a:pt x="17389" y="17391"/>
                </a:cubicBezTo>
                <a:cubicBezTo>
                  <a:pt x="17382" y="17406"/>
                  <a:pt x="17370" y="17417"/>
                  <a:pt x="17356" y="17426"/>
                </a:cubicBezTo>
                <a:lnTo>
                  <a:pt x="17345" y="17432"/>
                </a:lnTo>
                <a:lnTo>
                  <a:pt x="17327" y="17432"/>
                </a:lnTo>
                <a:lnTo>
                  <a:pt x="17331" y="17425"/>
                </a:lnTo>
                <a:cubicBezTo>
                  <a:pt x="17340" y="17416"/>
                  <a:pt x="17349" y="17407"/>
                  <a:pt x="17359" y="17400"/>
                </a:cubicBezTo>
                <a:cubicBezTo>
                  <a:pt x="17384" y="17381"/>
                  <a:pt x="17355" y="17336"/>
                  <a:pt x="17328" y="17353"/>
                </a:cubicBezTo>
                <a:close/>
                <a:moveTo>
                  <a:pt x="3202" y="17372"/>
                </a:moveTo>
                <a:cubicBezTo>
                  <a:pt x="3141" y="17362"/>
                  <a:pt x="3078" y="17368"/>
                  <a:pt x="3017" y="17388"/>
                </a:cubicBezTo>
                <a:cubicBezTo>
                  <a:pt x="3000" y="17395"/>
                  <a:pt x="3012" y="17418"/>
                  <a:pt x="3029" y="17414"/>
                </a:cubicBezTo>
                <a:cubicBezTo>
                  <a:pt x="3036" y="17412"/>
                  <a:pt x="3044" y="17410"/>
                  <a:pt x="3051" y="17408"/>
                </a:cubicBezTo>
                <a:cubicBezTo>
                  <a:pt x="3043" y="17419"/>
                  <a:pt x="3038" y="17430"/>
                  <a:pt x="3036" y="17443"/>
                </a:cubicBezTo>
                <a:cubicBezTo>
                  <a:pt x="3034" y="17472"/>
                  <a:pt x="3031" y="17502"/>
                  <a:pt x="3026" y="17531"/>
                </a:cubicBezTo>
                <a:cubicBezTo>
                  <a:pt x="3021" y="17548"/>
                  <a:pt x="3046" y="17557"/>
                  <a:pt x="3052" y="17540"/>
                </a:cubicBezTo>
                <a:cubicBezTo>
                  <a:pt x="3059" y="17520"/>
                  <a:pt x="3061" y="17499"/>
                  <a:pt x="3062" y="17478"/>
                </a:cubicBezTo>
                <a:cubicBezTo>
                  <a:pt x="3060" y="17450"/>
                  <a:pt x="3072" y="17423"/>
                  <a:pt x="3092" y="17403"/>
                </a:cubicBezTo>
                <a:cubicBezTo>
                  <a:pt x="3093" y="17402"/>
                  <a:pt x="3094" y="17402"/>
                  <a:pt x="3095" y="17400"/>
                </a:cubicBezTo>
                <a:cubicBezTo>
                  <a:pt x="3125" y="17397"/>
                  <a:pt x="3155" y="17397"/>
                  <a:pt x="3185" y="17400"/>
                </a:cubicBezTo>
                <a:cubicBezTo>
                  <a:pt x="3176" y="17418"/>
                  <a:pt x="3166" y="17433"/>
                  <a:pt x="3155" y="17449"/>
                </a:cubicBezTo>
                <a:cubicBezTo>
                  <a:pt x="3134" y="17482"/>
                  <a:pt x="3116" y="17516"/>
                  <a:pt x="3101" y="17553"/>
                </a:cubicBezTo>
                <a:cubicBezTo>
                  <a:pt x="3094" y="17570"/>
                  <a:pt x="3120" y="17580"/>
                  <a:pt x="3127" y="17563"/>
                </a:cubicBezTo>
                <a:cubicBezTo>
                  <a:pt x="3143" y="17530"/>
                  <a:pt x="3160" y="17499"/>
                  <a:pt x="3179" y="17467"/>
                </a:cubicBezTo>
                <a:cubicBezTo>
                  <a:pt x="3187" y="17455"/>
                  <a:pt x="3195" y="17442"/>
                  <a:pt x="3204" y="17429"/>
                </a:cubicBezTo>
                <a:cubicBezTo>
                  <a:pt x="3207" y="17422"/>
                  <a:pt x="3210" y="17414"/>
                  <a:pt x="3213" y="17407"/>
                </a:cubicBezTo>
                <a:lnTo>
                  <a:pt x="3214" y="17405"/>
                </a:lnTo>
                <a:cubicBezTo>
                  <a:pt x="3238" y="17410"/>
                  <a:pt x="3262" y="17417"/>
                  <a:pt x="3284" y="17426"/>
                </a:cubicBezTo>
                <a:cubicBezTo>
                  <a:pt x="3254" y="17472"/>
                  <a:pt x="3228" y="17521"/>
                  <a:pt x="3207" y="17572"/>
                </a:cubicBezTo>
                <a:cubicBezTo>
                  <a:pt x="3199" y="17590"/>
                  <a:pt x="3226" y="17598"/>
                  <a:pt x="3234" y="17581"/>
                </a:cubicBezTo>
                <a:cubicBezTo>
                  <a:pt x="3257" y="17532"/>
                  <a:pt x="3285" y="17486"/>
                  <a:pt x="3310" y="17438"/>
                </a:cubicBezTo>
                <a:cubicBezTo>
                  <a:pt x="3327" y="17446"/>
                  <a:pt x="3343" y="17455"/>
                  <a:pt x="3358" y="17466"/>
                </a:cubicBezTo>
                <a:cubicBezTo>
                  <a:pt x="3365" y="17470"/>
                  <a:pt x="3374" y="17468"/>
                  <a:pt x="3378" y="17461"/>
                </a:cubicBezTo>
                <a:cubicBezTo>
                  <a:pt x="3381" y="17455"/>
                  <a:pt x="3380" y="17446"/>
                  <a:pt x="3375" y="17441"/>
                </a:cubicBezTo>
                <a:cubicBezTo>
                  <a:pt x="3323" y="17404"/>
                  <a:pt x="3263" y="17381"/>
                  <a:pt x="3202" y="17372"/>
                </a:cubicBezTo>
                <a:close/>
                <a:moveTo>
                  <a:pt x="11842" y="17381"/>
                </a:moveTo>
                <a:cubicBezTo>
                  <a:pt x="11825" y="17381"/>
                  <a:pt x="11823" y="17409"/>
                  <a:pt x="11841" y="17410"/>
                </a:cubicBezTo>
                <a:cubicBezTo>
                  <a:pt x="11851" y="17408"/>
                  <a:pt x="11862" y="17409"/>
                  <a:pt x="11871" y="17414"/>
                </a:cubicBezTo>
                <a:cubicBezTo>
                  <a:pt x="11885" y="17426"/>
                  <a:pt x="11901" y="17403"/>
                  <a:pt x="11887" y="17391"/>
                </a:cubicBezTo>
                <a:cubicBezTo>
                  <a:pt x="11873" y="17383"/>
                  <a:pt x="11858" y="17379"/>
                  <a:pt x="11842" y="17381"/>
                </a:cubicBezTo>
                <a:close/>
                <a:moveTo>
                  <a:pt x="11419" y="17414"/>
                </a:moveTo>
                <a:cubicBezTo>
                  <a:pt x="11397" y="17417"/>
                  <a:pt x="11379" y="17430"/>
                  <a:pt x="11372" y="17457"/>
                </a:cubicBezTo>
                <a:cubicBezTo>
                  <a:pt x="11367" y="17475"/>
                  <a:pt x="11392" y="17485"/>
                  <a:pt x="11396" y="17467"/>
                </a:cubicBezTo>
                <a:lnTo>
                  <a:pt x="11398" y="17467"/>
                </a:lnTo>
                <a:cubicBezTo>
                  <a:pt x="11408" y="17430"/>
                  <a:pt x="11452" y="17442"/>
                  <a:pt x="11477" y="17454"/>
                </a:cubicBezTo>
                <a:cubicBezTo>
                  <a:pt x="11494" y="17461"/>
                  <a:pt x="11503" y="17434"/>
                  <a:pt x="11487" y="17426"/>
                </a:cubicBezTo>
                <a:cubicBezTo>
                  <a:pt x="11467" y="17417"/>
                  <a:pt x="11442" y="17411"/>
                  <a:pt x="11419" y="17414"/>
                </a:cubicBezTo>
                <a:close/>
                <a:moveTo>
                  <a:pt x="12517" y="17416"/>
                </a:moveTo>
                <a:cubicBezTo>
                  <a:pt x="12520" y="17721"/>
                  <a:pt x="12522" y="18022"/>
                  <a:pt x="12474" y="18325"/>
                </a:cubicBezTo>
                <a:cubicBezTo>
                  <a:pt x="12472" y="18333"/>
                  <a:pt x="12475" y="18342"/>
                  <a:pt x="12481" y="18348"/>
                </a:cubicBezTo>
                <a:cubicBezTo>
                  <a:pt x="12120" y="18792"/>
                  <a:pt x="11657" y="19141"/>
                  <a:pt x="11296" y="19582"/>
                </a:cubicBezTo>
                <a:cubicBezTo>
                  <a:pt x="11294" y="19581"/>
                  <a:pt x="11293" y="19580"/>
                  <a:pt x="11291" y="19579"/>
                </a:cubicBezTo>
                <a:cubicBezTo>
                  <a:pt x="11154" y="19533"/>
                  <a:pt x="11021" y="19477"/>
                  <a:pt x="10893" y="19410"/>
                </a:cubicBezTo>
                <a:cubicBezTo>
                  <a:pt x="10841" y="19384"/>
                  <a:pt x="10783" y="19339"/>
                  <a:pt x="10725" y="19319"/>
                </a:cubicBezTo>
                <a:cubicBezTo>
                  <a:pt x="10763" y="19277"/>
                  <a:pt x="10801" y="19237"/>
                  <a:pt x="10841" y="19196"/>
                </a:cubicBezTo>
                <a:cubicBezTo>
                  <a:pt x="10911" y="19219"/>
                  <a:pt x="10975" y="19262"/>
                  <a:pt x="11042" y="19292"/>
                </a:cubicBezTo>
                <a:cubicBezTo>
                  <a:pt x="11137" y="19339"/>
                  <a:pt x="11237" y="19374"/>
                  <a:pt x="11340" y="19398"/>
                </a:cubicBezTo>
                <a:cubicBezTo>
                  <a:pt x="11357" y="19401"/>
                  <a:pt x="11362" y="19374"/>
                  <a:pt x="11346" y="19369"/>
                </a:cubicBezTo>
                <a:cubicBezTo>
                  <a:pt x="11245" y="19343"/>
                  <a:pt x="11147" y="19306"/>
                  <a:pt x="11053" y="19261"/>
                </a:cubicBezTo>
                <a:cubicBezTo>
                  <a:pt x="10993" y="19234"/>
                  <a:pt x="10929" y="19191"/>
                  <a:pt x="10864" y="19170"/>
                </a:cubicBezTo>
                <a:lnTo>
                  <a:pt x="10891" y="19139"/>
                </a:lnTo>
                <a:cubicBezTo>
                  <a:pt x="10928" y="19101"/>
                  <a:pt x="10966" y="19064"/>
                  <a:pt x="11003" y="19025"/>
                </a:cubicBezTo>
                <a:cubicBezTo>
                  <a:pt x="11066" y="19043"/>
                  <a:pt x="11120" y="19087"/>
                  <a:pt x="11181" y="19112"/>
                </a:cubicBezTo>
                <a:cubicBezTo>
                  <a:pt x="11298" y="19158"/>
                  <a:pt x="11411" y="19214"/>
                  <a:pt x="11519" y="19279"/>
                </a:cubicBezTo>
                <a:cubicBezTo>
                  <a:pt x="11535" y="19290"/>
                  <a:pt x="11552" y="19266"/>
                  <a:pt x="11535" y="19255"/>
                </a:cubicBezTo>
                <a:cubicBezTo>
                  <a:pt x="11434" y="19192"/>
                  <a:pt x="11327" y="19138"/>
                  <a:pt x="11216" y="19094"/>
                </a:cubicBezTo>
                <a:cubicBezTo>
                  <a:pt x="11160" y="19069"/>
                  <a:pt x="11092" y="19016"/>
                  <a:pt x="11027" y="18999"/>
                </a:cubicBezTo>
                <a:lnTo>
                  <a:pt x="11146" y="18873"/>
                </a:lnTo>
                <a:cubicBezTo>
                  <a:pt x="11293" y="18936"/>
                  <a:pt x="11436" y="19008"/>
                  <a:pt x="11574" y="19089"/>
                </a:cubicBezTo>
                <a:cubicBezTo>
                  <a:pt x="11590" y="19099"/>
                  <a:pt x="11608" y="19076"/>
                  <a:pt x="11592" y="19065"/>
                </a:cubicBezTo>
                <a:cubicBezTo>
                  <a:pt x="11459" y="18980"/>
                  <a:pt x="11317" y="18907"/>
                  <a:pt x="11171" y="18849"/>
                </a:cubicBezTo>
                <a:lnTo>
                  <a:pt x="11309" y="18703"/>
                </a:lnTo>
                <a:cubicBezTo>
                  <a:pt x="11420" y="18860"/>
                  <a:pt x="11621" y="18947"/>
                  <a:pt x="11781" y="19044"/>
                </a:cubicBezTo>
                <a:cubicBezTo>
                  <a:pt x="11789" y="19045"/>
                  <a:pt x="11797" y="19039"/>
                  <a:pt x="11798" y="19031"/>
                </a:cubicBezTo>
                <a:cubicBezTo>
                  <a:pt x="11799" y="19028"/>
                  <a:pt x="11797" y="19025"/>
                  <a:pt x="11795" y="19022"/>
                </a:cubicBezTo>
                <a:cubicBezTo>
                  <a:pt x="11637" y="18912"/>
                  <a:pt x="11446" y="18841"/>
                  <a:pt x="11328" y="18683"/>
                </a:cubicBezTo>
                <a:cubicBezTo>
                  <a:pt x="11364" y="18645"/>
                  <a:pt x="11400" y="18607"/>
                  <a:pt x="11436" y="18569"/>
                </a:cubicBezTo>
                <a:cubicBezTo>
                  <a:pt x="11489" y="18606"/>
                  <a:pt x="11537" y="18650"/>
                  <a:pt x="11590" y="18686"/>
                </a:cubicBezTo>
                <a:cubicBezTo>
                  <a:pt x="11654" y="18724"/>
                  <a:pt x="11715" y="18765"/>
                  <a:pt x="11774" y="18811"/>
                </a:cubicBezTo>
                <a:cubicBezTo>
                  <a:pt x="11786" y="18822"/>
                  <a:pt x="11804" y="18801"/>
                  <a:pt x="11793" y="18789"/>
                </a:cubicBezTo>
                <a:cubicBezTo>
                  <a:pt x="11742" y="18744"/>
                  <a:pt x="11687" y="18705"/>
                  <a:pt x="11627" y="18672"/>
                </a:cubicBezTo>
                <a:cubicBezTo>
                  <a:pt x="11567" y="18635"/>
                  <a:pt x="11515" y="18587"/>
                  <a:pt x="11456" y="18548"/>
                </a:cubicBezTo>
                <a:lnTo>
                  <a:pt x="11465" y="18538"/>
                </a:lnTo>
                <a:lnTo>
                  <a:pt x="11566" y="18433"/>
                </a:lnTo>
                <a:cubicBezTo>
                  <a:pt x="11588" y="18445"/>
                  <a:pt x="11610" y="18461"/>
                  <a:pt x="11629" y="18478"/>
                </a:cubicBezTo>
                <a:lnTo>
                  <a:pt x="11749" y="18560"/>
                </a:lnTo>
                <a:cubicBezTo>
                  <a:pt x="11815" y="18606"/>
                  <a:pt x="11880" y="18656"/>
                  <a:pt x="11949" y="18697"/>
                </a:cubicBezTo>
                <a:cubicBezTo>
                  <a:pt x="11966" y="18707"/>
                  <a:pt x="11982" y="18683"/>
                  <a:pt x="11966" y="18672"/>
                </a:cubicBezTo>
                <a:cubicBezTo>
                  <a:pt x="11889" y="18624"/>
                  <a:pt x="11816" y="18569"/>
                  <a:pt x="11742" y="18517"/>
                </a:cubicBezTo>
                <a:cubicBezTo>
                  <a:pt x="11701" y="18489"/>
                  <a:pt x="11659" y="18461"/>
                  <a:pt x="11618" y="18433"/>
                </a:cubicBezTo>
                <a:cubicBezTo>
                  <a:pt x="11609" y="18428"/>
                  <a:pt x="11598" y="18418"/>
                  <a:pt x="11587" y="18412"/>
                </a:cubicBezTo>
                <a:lnTo>
                  <a:pt x="11687" y="18309"/>
                </a:lnTo>
                <a:cubicBezTo>
                  <a:pt x="11722" y="18346"/>
                  <a:pt x="11775" y="18363"/>
                  <a:pt x="11818" y="18392"/>
                </a:cubicBezTo>
                <a:cubicBezTo>
                  <a:pt x="11906" y="18452"/>
                  <a:pt x="11992" y="18517"/>
                  <a:pt x="12081" y="18576"/>
                </a:cubicBezTo>
                <a:cubicBezTo>
                  <a:pt x="12088" y="18581"/>
                  <a:pt x="12096" y="18577"/>
                  <a:pt x="12100" y="18570"/>
                </a:cubicBezTo>
                <a:cubicBezTo>
                  <a:pt x="12104" y="18564"/>
                  <a:pt x="12103" y="18557"/>
                  <a:pt x="12097" y="18552"/>
                </a:cubicBezTo>
                <a:cubicBezTo>
                  <a:pt x="12026" y="18502"/>
                  <a:pt x="11955" y="18452"/>
                  <a:pt x="11884" y="18403"/>
                </a:cubicBezTo>
                <a:cubicBezTo>
                  <a:pt x="11833" y="18368"/>
                  <a:pt x="11754" y="18335"/>
                  <a:pt x="11708" y="18289"/>
                </a:cubicBezTo>
                <a:cubicBezTo>
                  <a:pt x="11753" y="18242"/>
                  <a:pt x="11798" y="18195"/>
                  <a:pt x="11842" y="18147"/>
                </a:cubicBezTo>
                <a:cubicBezTo>
                  <a:pt x="11963" y="18237"/>
                  <a:pt x="12083" y="18332"/>
                  <a:pt x="12206" y="18417"/>
                </a:cubicBezTo>
                <a:cubicBezTo>
                  <a:pt x="12213" y="18421"/>
                  <a:pt x="12221" y="18419"/>
                  <a:pt x="12226" y="18412"/>
                </a:cubicBezTo>
                <a:cubicBezTo>
                  <a:pt x="12229" y="18406"/>
                  <a:pt x="12228" y="18397"/>
                  <a:pt x="12223" y="18392"/>
                </a:cubicBezTo>
                <a:cubicBezTo>
                  <a:pt x="12102" y="18302"/>
                  <a:pt x="11989" y="18202"/>
                  <a:pt x="11862" y="18125"/>
                </a:cubicBezTo>
                <a:lnTo>
                  <a:pt x="11963" y="18018"/>
                </a:lnTo>
                <a:cubicBezTo>
                  <a:pt x="12009" y="18064"/>
                  <a:pt x="12083" y="18081"/>
                  <a:pt x="12139" y="18112"/>
                </a:cubicBezTo>
                <a:cubicBezTo>
                  <a:pt x="12245" y="18173"/>
                  <a:pt x="12344" y="18245"/>
                  <a:pt x="12433" y="18328"/>
                </a:cubicBezTo>
                <a:cubicBezTo>
                  <a:pt x="12447" y="18341"/>
                  <a:pt x="12470" y="18324"/>
                  <a:pt x="12456" y="18310"/>
                </a:cubicBezTo>
                <a:cubicBezTo>
                  <a:pt x="12385" y="18240"/>
                  <a:pt x="12306" y="18179"/>
                  <a:pt x="12221" y="18126"/>
                </a:cubicBezTo>
                <a:cubicBezTo>
                  <a:pt x="12180" y="18099"/>
                  <a:pt x="12137" y="18074"/>
                  <a:pt x="12093" y="18053"/>
                </a:cubicBezTo>
                <a:cubicBezTo>
                  <a:pt x="12053" y="18040"/>
                  <a:pt x="12016" y="18021"/>
                  <a:pt x="11983" y="17997"/>
                </a:cubicBezTo>
                <a:lnTo>
                  <a:pt x="12079" y="17895"/>
                </a:lnTo>
                <a:cubicBezTo>
                  <a:pt x="12147" y="17967"/>
                  <a:pt x="12234" y="18020"/>
                  <a:pt x="12329" y="18049"/>
                </a:cubicBezTo>
                <a:cubicBezTo>
                  <a:pt x="12347" y="18054"/>
                  <a:pt x="12358" y="18027"/>
                  <a:pt x="12340" y="18021"/>
                </a:cubicBezTo>
                <a:cubicBezTo>
                  <a:pt x="12249" y="17991"/>
                  <a:pt x="12166" y="17940"/>
                  <a:pt x="12099" y="17872"/>
                </a:cubicBezTo>
                <a:lnTo>
                  <a:pt x="12206" y="17756"/>
                </a:lnTo>
                <a:cubicBezTo>
                  <a:pt x="12233" y="17773"/>
                  <a:pt x="12261" y="17787"/>
                  <a:pt x="12290" y="17801"/>
                </a:cubicBezTo>
                <a:cubicBezTo>
                  <a:pt x="12352" y="17836"/>
                  <a:pt x="12401" y="17896"/>
                  <a:pt x="12461" y="17936"/>
                </a:cubicBezTo>
                <a:cubicBezTo>
                  <a:pt x="12468" y="17940"/>
                  <a:pt x="12476" y="17937"/>
                  <a:pt x="12481" y="17930"/>
                </a:cubicBezTo>
                <a:cubicBezTo>
                  <a:pt x="12484" y="17924"/>
                  <a:pt x="12483" y="17916"/>
                  <a:pt x="12477" y="17912"/>
                </a:cubicBezTo>
                <a:cubicBezTo>
                  <a:pt x="12429" y="17877"/>
                  <a:pt x="12383" y="17837"/>
                  <a:pt x="12337" y="17799"/>
                </a:cubicBezTo>
                <a:cubicBezTo>
                  <a:pt x="12304" y="17772"/>
                  <a:pt x="12260" y="17760"/>
                  <a:pt x="12226" y="17735"/>
                </a:cubicBezTo>
                <a:cubicBezTo>
                  <a:pt x="12260" y="17698"/>
                  <a:pt x="12294" y="17661"/>
                  <a:pt x="12328" y="17624"/>
                </a:cubicBezTo>
                <a:cubicBezTo>
                  <a:pt x="12369" y="17660"/>
                  <a:pt x="12418" y="17685"/>
                  <a:pt x="12470" y="17702"/>
                </a:cubicBezTo>
                <a:cubicBezTo>
                  <a:pt x="12487" y="17706"/>
                  <a:pt x="12497" y="17682"/>
                  <a:pt x="12479" y="17676"/>
                </a:cubicBezTo>
                <a:cubicBezTo>
                  <a:pt x="12432" y="17658"/>
                  <a:pt x="12387" y="17632"/>
                  <a:pt x="12348" y="17601"/>
                </a:cubicBezTo>
                <a:cubicBezTo>
                  <a:pt x="12405" y="17539"/>
                  <a:pt x="12461" y="17478"/>
                  <a:pt x="12517" y="17416"/>
                </a:cubicBezTo>
                <a:close/>
                <a:moveTo>
                  <a:pt x="16737" y="17487"/>
                </a:moveTo>
                <a:lnTo>
                  <a:pt x="16728" y="17489"/>
                </a:lnTo>
                <a:cubicBezTo>
                  <a:pt x="16739" y="17485"/>
                  <a:pt x="16728" y="17490"/>
                  <a:pt x="16724" y="17492"/>
                </a:cubicBezTo>
                <a:cubicBezTo>
                  <a:pt x="16719" y="17494"/>
                  <a:pt x="16715" y="17495"/>
                  <a:pt x="16711" y="17498"/>
                </a:cubicBezTo>
                <a:cubicBezTo>
                  <a:pt x="16705" y="17502"/>
                  <a:pt x="16701" y="17508"/>
                  <a:pt x="16698" y="17515"/>
                </a:cubicBezTo>
                <a:cubicBezTo>
                  <a:pt x="16682" y="17542"/>
                  <a:pt x="16680" y="17576"/>
                  <a:pt x="16695" y="17604"/>
                </a:cubicBezTo>
                <a:cubicBezTo>
                  <a:pt x="16707" y="17636"/>
                  <a:pt x="16739" y="17656"/>
                  <a:pt x="16772" y="17654"/>
                </a:cubicBezTo>
                <a:cubicBezTo>
                  <a:pt x="16817" y="17652"/>
                  <a:pt x="16847" y="17602"/>
                  <a:pt x="16863" y="17566"/>
                </a:cubicBezTo>
                <a:cubicBezTo>
                  <a:pt x="16876" y="17531"/>
                  <a:pt x="16827" y="17505"/>
                  <a:pt x="16811" y="17534"/>
                </a:cubicBezTo>
                <a:cubicBezTo>
                  <a:pt x="16806" y="17543"/>
                  <a:pt x="16802" y="17550"/>
                  <a:pt x="16797" y="17559"/>
                </a:cubicBezTo>
                <a:lnTo>
                  <a:pt x="16789" y="17569"/>
                </a:lnTo>
                <a:cubicBezTo>
                  <a:pt x="16789" y="17571"/>
                  <a:pt x="16779" y="17582"/>
                  <a:pt x="16783" y="17577"/>
                </a:cubicBezTo>
                <a:cubicBezTo>
                  <a:pt x="16781" y="17579"/>
                  <a:pt x="16779" y="17581"/>
                  <a:pt x="16777" y="17583"/>
                </a:cubicBezTo>
                <a:lnTo>
                  <a:pt x="16772" y="17586"/>
                </a:lnTo>
                <a:lnTo>
                  <a:pt x="16768" y="17589"/>
                </a:lnTo>
                <a:lnTo>
                  <a:pt x="16762" y="17589"/>
                </a:lnTo>
                <a:cubicBezTo>
                  <a:pt x="16761" y="17589"/>
                  <a:pt x="16761" y="17589"/>
                  <a:pt x="16760" y="17589"/>
                </a:cubicBezTo>
                <a:lnTo>
                  <a:pt x="16757" y="17585"/>
                </a:lnTo>
                <a:lnTo>
                  <a:pt x="16756" y="17583"/>
                </a:lnTo>
                <a:lnTo>
                  <a:pt x="16753" y="17578"/>
                </a:lnTo>
                <a:cubicBezTo>
                  <a:pt x="16753" y="17577"/>
                  <a:pt x="16750" y="17571"/>
                  <a:pt x="16750" y="17569"/>
                </a:cubicBezTo>
                <a:cubicBezTo>
                  <a:pt x="16749" y="17567"/>
                  <a:pt x="16747" y="17560"/>
                  <a:pt x="16746" y="17556"/>
                </a:cubicBezTo>
                <a:cubicBezTo>
                  <a:pt x="16746" y="17553"/>
                  <a:pt x="16746" y="17552"/>
                  <a:pt x="16746" y="17550"/>
                </a:cubicBezTo>
                <a:cubicBezTo>
                  <a:pt x="16746" y="17547"/>
                  <a:pt x="16746" y="17550"/>
                  <a:pt x="16746" y="17548"/>
                </a:cubicBezTo>
                <a:lnTo>
                  <a:pt x="16748" y="17543"/>
                </a:lnTo>
                <a:lnTo>
                  <a:pt x="16751" y="17540"/>
                </a:lnTo>
                <a:lnTo>
                  <a:pt x="16766" y="17540"/>
                </a:lnTo>
                <a:lnTo>
                  <a:pt x="16774" y="17542"/>
                </a:lnTo>
                <a:cubicBezTo>
                  <a:pt x="16788" y="17547"/>
                  <a:pt x="16805" y="17541"/>
                  <a:pt x="16811" y="17527"/>
                </a:cubicBezTo>
                <a:cubicBezTo>
                  <a:pt x="16816" y="17512"/>
                  <a:pt x="16808" y="17497"/>
                  <a:pt x="16794" y="17492"/>
                </a:cubicBezTo>
                <a:cubicBezTo>
                  <a:pt x="16776" y="17485"/>
                  <a:pt x="16756" y="17484"/>
                  <a:pt x="16737" y="17487"/>
                </a:cubicBezTo>
                <a:close/>
                <a:moveTo>
                  <a:pt x="16157" y="17583"/>
                </a:moveTo>
                <a:cubicBezTo>
                  <a:pt x="16117" y="17574"/>
                  <a:pt x="16074" y="17587"/>
                  <a:pt x="16046" y="17616"/>
                </a:cubicBezTo>
                <a:cubicBezTo>
                  <a:pt x="16028" y="17641"/>
                  <a:pt x="16027" y="17674"/>
                  <a:pt x="16043" y="17700"/>
                </a:cubicBezTo>
                <a:cubicBezTo>
                  <a:pt x="16059" y="17729"/>
                  <a:pt x="16093" y="17745"/>
                  <a:pt x="16127" y="17740"/>
                </a:cubicBezTo>
                <a:cubicBezTo>
                  <a:pt x="16172" y="17733"/>
                  <a:pt x="16205" y="17690"/>
                  <a:pt x="16223" y="17650"/>
                </a:cubicBezTo>
                <a:cubicBezTo>
                  <a:pt x="16233" y="17625"/>
                  <a:pt x="16203" y="17605"/>
                  <a:pt x="16182" y="17615"/>
                </a:cubicBezTo>
                <a:lnTo>
                  <a:pt x="16180" y="17615"/>
                </a:lnTo>
                <a:cubicBezTo>
                  <a:pt x="16182" y="17600"/>
                  <a:pt x="16172" y="17586"/>
                  <a:pt x="16157" y="17583"/>
                </a:cubicBezTo>
                <a:close/>
                <a:moveTo>
                  <a:pt x="11655" y="17636"/>
                </a:moveTo>
                <a:cubicBezTo>
                  <a:pt x="11648" y="17636"/>
                  <a:pt x="11641" y="17639"/>
                  <a:pt x="11641" y="17648"/>
                </a:cubicBezTo>
                <a:cubicBezTo>
                  <a:pt x="11641" y="17666"/>
                  <a:pt x="11641" y="17679"/>
                  <a:pt x="11641" y="17694"/>
                </a:cubicBezTo>
                <a:cubicBezTo>
                  <a:pt x="11641" y="17709"/>
                  <a:pt x="11668" y="17714"/>
                  <a:pt x="11668" y="17696"/>
                </a:cubicBezTo>
                <a:lnTo>
                  <a:pt x="11668" y="17651"/>
                </a:lnTo>
                <a:cubicBezTo>
                  <a:pt x="11668" y="17642"/>
                  <a:pt x="11662" y="17637"/>
                  <a:pt x="11655" y="17636"/>
                </a:cubicBezTo>
                <a:close/>
                <a:moveTo>
                  <a:pt x="16151" y="17639"/>
                </a:moveTo>
                <a:cubicBezTo>
                  <a:pt x="16154" y="17640"/>
                  <a:pt x="16157" y="17640"/>
                  <a:pt x="16160" y="17639"/>
                </a:cubicBezTo>
                <a:cubicBezTo>
                  <a:pt x="16154" y="17648"/>
                  <a:pt x="16146" y="17656"/>
                  <a:pt x="16139" y="17664"/>
                </a:cubicBezTo>
                <a:lnTo>
                  <a:pt x="16131" y="17671"/>
                </a:lnTo>
                <a:lnTo>
                  <a:pt x="16128" y="17673"/>
                </a:lnTo>
                <a:lnTo>
                  <a:pt x="16119" y="17677"/>
                </a:lnTo>
                <a:lnTo>
                  <a:pt x="16105" y="17677"/>
                </a:lnTo>
                <a:lnTo>
                  <a:pt x="16098" y="17673"/>
                </a:lnTo>
                <a:cubicBezTo>
                  <a:pt x="16097" y="17672"/>
                  <a:pt x="16097" y="17671"/>
                  <a:pt x="16096" y="17670"/>
                </a:cubicBezTo>
                <a:lnTo>
                  <a:pt x="16093" y="17664"/>
                </a:lnTo>
                <a:cubicBezTo>
                  <a:pt x="16093" y="17664"/>
                  <a:pt x="16093" y="17661"/>
                  <a:pt x="16093" y="17659"/>
                </a:cubicBezTo>
                <a:cubicBezTo>
                  <a:pt x="16093" y="17657"/>
                  <a:pt x="16095" y="17652"/>
                  <a:pt x="16093" y="17653"/>
                </a:cubicBezTo>
                <a:cubicBezTo>
                  <a:pt x="16092" y="17654"/>
                  <a:pt x="16093" y="17653"/>
                  <a:pt x="16093" y="17651"/>
                </a:cubicBezTo>
                <a:lnTo>
                  <a:pt x="16095" y="17648"/>
                </a:lnTo>
                <a:lnTo>
                  <a:pt x="16098" y="17645"/>
                </a:lnTo>
                <a:lnTo>
                  <a:pt x="16102" y="17644"/>
                </a:lnTo>
                <a:cubicBezTo>
                  <a:pt x="16104" y="17643"/>
                  <a:pt x="16105" y="17641"/>
                  <a:pt x="16107" y="17641"/>
                </a:cubicBezTo>
                <a:cubicBezTo>
                  <a:pt x="16121" y="17637"/>
                  <a:pt x="16137" y="17637"/>
                  <a:pt x="16151" y="17639"/>
                </a:cubicBezTo>
                <a:close/>
                <a:moveTo>
                  <a:pt x="7492" y="17642"/>
                </a:moveTo>
                <a:cubicBezTo>
                  <a:pt x="7517" y="17641"/>
                  <a:pt x="7543" y="17644"/>
                  <a:pt x="7564" y="17648"/>
                </a:cubicBezTo>
                <a:cubicBezTo>
                  <a:pt x="7588" y="17655"/>
                  <a:pt x="7610" y="17668"/>
                  <a:pt x="7627" y="17686"/>
                </a:cubicBezTo>
                <a:cubicBezTo>
                  <a:pt x="7651" y="17714"/>
                  <a:pt x="7614" y="17759"/>
                  <a:pt x="7593" y="17779"/>
                </a:cubicBezTo>
                <a:lnTo>
                  <a:pt x="7593" y="17782"/>
                </a:lnTo>
                <a:cubicBezTo>
                  <a:pt x="7555" y="17824"/>
                  <a:pt x="7491" y="17833"/>
                  <a:pt x="7442" y="17804"/>
                </a:cubicBezTo>
                <a:cubicBezTo>
                  <a:pt x="7400" y="17774"/>
                  <a:pt x="7383" y="17699"/>
                  <a:pt x="7427" y="17665"/>
                </a:cubicBezTo>
                <a:cubicBezTo>
                  <a:pt x="7445" y="17651"/>
                  <a:pt x="7468" y="17644"/>
                  <a:pt x="7492" y="17642"/>
                </a:cubicBezTo>
                <a:close/>
                <a:moveTo>
                  <a:pt x="8612" y="17680"/>
                </a:moveTo>
                <a:cubicBezTo>
                  <a:pt x="8667" y="17687"/>
                  <a:pt x="8728" y="17715"/>
                  <a:pt x="8728" y="17779"/>
                </a:cubicBezTo>
                <a:lnTo>
                  <a:pt x="8728" y="17782"/>
                </a:lnTo>
                <a:cubicBezTo>
                  <a:pt x="8729" y="17833"/>
                  <a:pt x="8690" y="17875"/>
                  <a:pt x="8639" y="17877"/>
                </a:cubicBezTo>
                <a:cubicBezTo>
                  <a:pt x="8639" y="17877"/>
                  <a:pt x="8638" y="17877"/>
                  <a:pt x="8638" y="17877"/>
                </a:cubicBezTo>
                <a:cubicBezTo>
                  <a:pt x="8534" y="17873"/>
                  <a:pt x="8503" y="17697"/>
                  <a:pt x="8612" y="17680"/>
                </a:cubicBezTo>
                <a:close/>
                <a:moveTo>
                  <a:pt x="10900" y="17706"/>
                </a:moveTo>
                <a:cubicBezTo>
                  <a:pt x="10887" y="17719"/>
                  <a:pt x="10870" y="17737"/>
                  <a:pt x="10854" y="17752"/>
                </a:cubicBezTo>
                <a:cubicBezTo>
                  <a:pt x="10839" y="17767"/>
                  <a:pt x="10861" y="17786"/>
                  <a:pt x="10874" y="17773"/>
                </a:cubicBezTo>
                <a:lnTo>
                  <a:pt x="10919" y="17728"/>
                </a:lnTo>
                <a:cubicBezTo>
                  <a:pt x="10931" y="17715"/>
                  <a:pt x="10913" y="17693"/>
                  <a:pt x="10900" y="17706"/>
                </a:cubicBezTo>
                <a:close/>
                <a:moveTo>
                  <a:pt x="11166" y="17855"/>
                </a:moveTo>
                <a:cubicBezTo>
                  <a:pt x="11131" y="17877"/>
                  <a:pt x="11096" y="17899"/>
                  <a:pt x="11061" y="17919"/>
                </a:cubicBezTo>
                <a:cubicBezTo>
                  <a:pt x="11025" y="17939"/>
                  <a:pt x="10981" y="17968"/>
                  <a:pt x="10940" y="17966"/>
                </a:cubicBezTo>
                <a:cubicBezTo>
                  <a:pt x="10932" y="17968"/>
                  <a:pt x="10928" y="17976"/>
                  <a:pt x="10929" y="17983"/>
                </a:cubicBezTo>
                <a:cubicBezTo>
                  <a:pt x="10930" y="17988"/>
                  <a:pt x="10934" y="17992"/>
                  <a:pt x="10938" y="17994"/>
                </a:cubicBezTo>
                <a:cubicBezTo>
                  <a:pt x="10975" y="17994"/>
                  <a:pt x="11010" y="17983"/>
                  <a:pt x="11041" y="17963"/>
                </a:cubicBezTo>
                <a:cubicBezTo>
                  <a:pt x="11088" y="17938"/>
                  <a:pt x="11134" y="17911"/>
                  <a:pt x="11178" y="17881"/>
                </a:cubicBezTo>
                <a:cubicBezTo>
                  <a:pt x="11194" y="17872"/>
                  <a:pt x="11182" y="17846"/>
                  <a:pt x="11166" y="17855"/>
                </a:cubicBezTo>
                <a:close/>
                <a:moveTo>
                  <a:pt x="10551" y="18026"/>
                </a:moveTo>
                <a:cubicBezTo>
                  <a:pt x="10532" y="18025"/>
                  <a:pt x="10530" y="18053"/>
                  <a:pt x="10548" y="18053"/>
                </a:cubicBezTo>
                <a:cubicBezTo>
                  <a:pt x="10565" y="18055"/>
                  <a:pt x="10583" y="18059"/>
                  <a:pt x="10598" y="18067"/>
                </a:cubicBezTo>
                <a:cubicBezTo>
                  <a:pt x="10614" y="18074"/>
                  <a:pt x="10623" y="18048"/>
                  <a:pt x="10607" y="18041"/>
                </a:cubicBezTo>
                <a:cubicBezTo>
                  <a:pt x="10590" y="18032"/>
                  <a:pt x="10570" y="18027"/>
                  <a:pt x="10551" y="18026"/>
                </a:cubicBezTo>
                <a:close/>
                <a:moveTo>
                  <a:pt x="15188" y="18033"/>
                </a:moveTo>
                <a:cubicBezTo>
                  <a:pt x="15199" y="18050"/>
                  <a:pt x="15211" y="18065"/>
                  <a:pt x="15224" y="18080"/>
                </a:cubicBezTo>
                <a:cubicBezTo>
                  <a:pt x="15214" y="18089"/>
                  <a:pt x="15204" y="18098"/>
                  <a:pt x="15194" y="18108"/>
                </a:cubicBezTo>
                <a:cubicBezTo>
                  <a:pt x="15193" y="18083"/>
                  <a:pt x="15190" y="18059"/>
                  <a:pt x="15188" y="18033"/>
                </a:cubicBezTo>
                <a:close/>
                <a:moveTo>
                  <a:pt x="17411" y="18076"/>
                </a:moveTo>
                <a:cubicBezTo>
                  <a:pt x="17352" y="18147"/>
                  <a:pt x="17285" y="18211"/>
                  <a:pt x="17211" y="18265"/>
                </a:cubicBezTo>
                <a:cubicBezTo>
                  <a:pt x="17113" y="18341"/>
                  <a:pt x="17011" y="18411"/>
                  <a:pt x="16910" y="18484"/>
                </a:cubicBezTo>
                <a:cubicBezTo>
                  <a:pt x="16790" y="18574"/>
                  <a:pt x="16664" y="18659"/>
                  <a:pt x="16546" y="18754"/>
                </a:cubicBezTo>
                <a:cubicBezTo>
                  <a:pt x="16438" y="18842"/>
                  <a:pt x="16347" y="18970"/>
                  <a:pt x="16223" y="19037"/>
                </a:cubicBezTo>
                <a:cubicBezTo>
                  <a:pt x="16207" y="18883"/>
                  <a:pt x="16194" y="18728"/>
                  <a:pt x="16185" y="18573"/>
                </a:cubicBezTo>
                <a:cubicBezTo>
                  <a:pt x="16183" y="18540"/>
                  <a:pt x="16185" y="18508"/>
                  <a:pt x="16188" y="18475"/>
                </a:cubicBezTo>
                <a:cubicBezTo>
                  <a:pt x="16233" y="18456"/>
                  <a:pt x="16275" y="18428"/>
                  <a:pt x="16310" y="18394"/>
                </a:cubicBezTo>
                <a:cubicBezTo>
                  <a:pt x="16370" y="18345"/>
                  <a:pt x="16427" y="18292"/>
                  <a:pt x="16487" y="18242"/>
                </a:cubicBezTo>
                <a:cubicBezTo>
                  <a:pt x="16489" y="18240"/>
                  <a:pt x="16491" y="18237"/>
                  <a:pt x="16492" y="18234"/>
                </a:cubicBezTo>
                <a:cubicBezTo>
                  <a:pt x="16586" y="18225"/>
                  <a:pt x="16680" y="18218"/>
                  <a:pt x="16774" y="18205"/>
                </a:cubicBezTo>
                <a:cubicBezTo>
                  <a:pt x="16624" y="18363"/>
                  <a:pt x="16383" y="18421"/>
                  <a:pt x="16261" y="18605"/>
                </a:cubicBezTo>
                <a:cubicBezTo>
                  <a:pt x="16257" y="18612"/>
                  <a:pt x="16259" y="18621"/>
                  <a:pt x="16266" y="18625"/>
                </a:cubicBezTo>
                <a:cubicBezTo>
                  <a:pt x="16272" y="18629"/>
                  <a:pt x="16279" y="18628"/>
                  <a:pt x="16284" y="18622"/>
                </a:cubicBezTo>
                <a:cubicBezTo>
                  <a:pt x="16413" y="18434"/>
                  <a:pt x="16666" y="18380"/>
                  <a:pt x="16811" y="18207"/>
                </a:cubicBezTo>
                <a:cubicBezTo>
                  <a:pt x="16812" y="18205"/>
                  <a:pt x="16813" y="18203"/>
                  <a:pt x="16814" y="18201"/>
                </a:cubicBezTo>
                <a:cubicBezTo>
                  <a:pt x="16996" y="18180"/>
                  <a:pt x="17176" y="18144"/>
                  <a:pt x="17353" y="18094"/>
                </a:cubicBezTo>
                <a:cubicBezTo>
                  <a:pt x="17372" y="18088"/>
                  <a:pt x="17391" y="18083"/>
                  <a:pt x="17411" y="18076"/>
                </a:cubicBezTo>
                <a:close/>
                <a:moveTo>
                  <a:pt x="15243" y="18103"/>
                </a:moveTo>
                <a:cubicBezTo>
                  <a:pt x="15258" y="18119"/>
                  <a:pt x="15274" y="18134"/>
                  <a:pt x="15291" y="18147"/>
                </a:cubicBezTo>
                <a:cubicBezTo>
                  <a:pt x="15279" y="18157"/>
                  <a:pt x="15269" y="18169"/>
                  <a:pt x="15258" y="18178"/>
                </a:cubicBezTo>
                <a:cubicBezTo>
                  <a:pt x="15239" y="18196"/>
                  <a:pt x="15220" y="18213"/>
                  <a:pt x="15201" y="18230"/>
                </a:cubicBezTo>
                <a:cubicBezTo>
                  <a:pt x="15200" y="18204"/>
                  <a:pt x="15198" y="18177"/>
                  <a:pt x="15197" y="18150"/>
                </a:cubicBezTo>
                <a:lnTo>
                  <a:pt x="15197" y="18149"/>
                </a:lnTo>
                <a:cubicBezTo>
                  <a:pt x="15212" y="18133"/>
                  <a:pt x="15227" y="18119"/>
                  <a:pt x="15243" y="18103"/>
                </a:cubicBezTo>
                <a:close/>
                <a:moveTo>
                  <a:pt x="15314" y="18166"/>
                </a:moveTo>
                <a:cubicBezTo>
                  <a:pt x="15339" y="18183"/>
                  <a:pt x="15365" y="18198"/>
                  <a:pt x="15392" y="18211"/>
                </a:cubicBezTo>
                <a:cubicBezTo>
                  <a:pt x="15332" y="18268"/>
                  <a:pt x="15277" y="18331"/>
                  <a:pt x="15215" y="18386"/>
                </a:cubicBezTo>
                <a:cubicBezTo>
                  <a:pt x="15211" y="18347"/>
                  <a:pt x="15207" y="18308"/>
                  <a:pt x="15204" y="18268"/>
                </a:cubicBezTo>
                <a:cubicBezTo>
                  <a:pt x="15228" y="18249"/>
                  <a:pt x="15251" y="18227"/>
                  <a:pt x="15272" y="18205"/>
                </a:cubicBezTo>
                <a:cubicBezTo>
                  <a:pt x="15285" y="18191"/>
                  <a:pt x="15299" y="18178"/>
                  <a:pt x="15314" y="18166"/>
                </a:cubicBezTo>
                <a:close/>
                <a:moveTo>
                  <a:pt x="16183" y="18222"/>
                </a:moveTo>
                <a:cubicBezTo>
                  <a:pt x="16180" y="18240"/>
                  <a:pt x="16191" y="18257"/>
                  <a:pt x="16209" y="18260"/>
                </a:cubicBezTo>
                <a:cubicBezTo>
                  <a:pt x="16212" y="18261"/>
                  <a:pt x="16215" y="18262"/>
                  <a:pt x="16218" y="18262"/>
                </a:cubicBezTo>
                <a:cubicBezTo>
                  <a:pt x="16293" y="18253"/>
                  <a:pt x="16369" y="18246"/>
                  <a:pt x="16444" y="18239"/>
                </a:cubicBezTo>
                <a:cubicBezTo>
                  <a:pt x="16404" y="18272"/>
                  <a:pt x="16366" y="18309"/>
                  <a:pt x="16327" y="18342"/>
                </a:cubicBezTo>
                <a:cubicBezTo>
                  <a:pt x="16287" y="18382"/>
                  <a:pt x="16241" y="18416"/>
                  <a:pt x="16191" y="18443"/>
                </a:cubicBezTo>
                <a:cubicBezTo>
                  <a:pt x="16197" y="18367"/>
                  <a:pt x="16202" y="18286"/>
                  <a:pt x="16180" y="18225"/>
                </a:cubicBezTo>
                <a:lnTo>
                  <a:pt x="16183" y="18222"/>
                </a:lnTo>
                <a:close/>
                <a:moveTo>
                  <a:pt x="15421" y="18223"/>
                </a:moveTo>
                <a:cubicBezTo>
                  <a:pt x="15453" y="18237"/>
                  <a:pt x="15486" y="18248"/>
                  <a:pt x="15520" y="18255"/>
                </a:cubicBezTo>
                <a:cubicBezTo>
                  <a:pt x="15427" y="18344"/>
                  <a:pt x="15324" y="18419"/>
                  <a:pt x="15233" y="18510"/>
                </a:cubicBezTo>
                <a:cubicBezTo>
                  <a:pt x="15228" y="18482"/>
                  <a:pt x="15222" y="18453"/>
                  <a:pt x="15218" y="18423"/>
                </a:cubicBezTo>
                <a:cubicBezTo>
                  <a:pt x="15290" y="18363"/>
                  <a:pt x="15353" y="18289"/>
                  <a:pt x="15421" y="18223"/>
                </a:cubicBezTo>
                <a:close/>
                <a:moveTo>
                  <a:pt x="16125" y="18260"/>
                </a:moveTo>
                <a:cubicBezTo>
                  <a:pt x="16132" y="18325"/>
                  <a:pt x="16133" y="18391"/>
                  <a:pt x="16128" y="18456"/>
                </a:cubicBezTo>
                <a:cubicBezTo>
                  <a:pt x="16106" y="18600"/>
                  <a:pt x="16075" y="18742"/>
                  <a:pt x="16043" y="18884"/>
                </a:cubicBezTo>
                <a:cubicBezTo>
                  <a:pt x="16028" y="18949"/>
                  <a:pt x="16012" y="19014"/>
                  <a:pt x="15998" y="19080"/>
                </a:cubicBezTo>
                <a:cubicBezTo>
                  <a:pt x="15990" y="19117"/>
                  <a:pt x="15983" y="19153"/>
                  <a:pt x="15975" y="19190"/>
                </a:cubicBezTo>
                <a:cubicBezTo>
                  <a:pt x="15970" y="19211"/>
                  <a:pt x="15969" y="19267"/>
                  <a:pt x="15960" y="19301"/>
                </a:cubicBezTo>
                <a:cubicBezTo>
                  <a:pt x="15958" y="19302"/>
                  <a:pt x="15955" y="19303"/>
                  <a:pt x="15954" y="19305"/>
                </a:cubicBezTo>
                <a:lnTo>
                  <a:pt x="15934" y="19323"/>
                </a:lnTo>
                <a:cubicBezTo>
                  <a:pt x="15892" y="19359"/>
                  <a:pt x="15852" y="19395"/>
                  <a:pt x="15814" y="19435"/>
                </a:cubicBezTo>
                <a:cubicBezTo>
                  <a:pt x="15806" y="19443"/>
                  <a:pt x="15774" y="19491"/>
                  <a:pt x="15757" y="19517"/>
                </a:cubicBezTo>
                <a:cubicBezTo>
                  <a:pt x="15754" y="19515"/>
                  <a:pt x="15753" y="19515"/>
                  <a:pt x="15749" y="19514"/>
                </a:cubicBezTo>
                <a:cubicBezTo>
                  <a:pt x="15735" y="19364"/>
                  <a:pt x="15707" y="19216"/>
                  <a:pt x="15667" y="19071"/>
                </a:cubicBezTo>
                <a:cubicBezTo>
                  <a:pt x="15671" y="19068"/>
                  <a:pt x="15672" y="19065"/>
                  <a:pt x="15672" y="19060"/>
                </a:cubicBezTo>
                <a:cubicBezTo>
                  <a:pt x="15678" y="18876"/>
                  <a:pt x="15804" y="18690"/>
                  <a:pt x="15778" y="18505"/>
                </a:cubicBezTo>
                <a:cubicBezTo>
                  <a:pt x="15833" y="18461"/>
                  <a:pt x="15889" y="18419"/>
                  <a:pt x="15946" y="18379"/>
                </a:cubicBezTo>
                <a:cubicBezTo>
                  <a:pt x="15900" y="18656"/>
                  <a:pt x="15814" y="18931"/>
                  <a:pt x="15815" y="19214"/>
                </a:cubicBezTo>
                <a:cubicBezTo>
                  <a:pt x="15815" y="19233"/>
                  <a:pt x="15846" y="19236"/>
                  <a:pt x="15846" y="19217"/>
                </a:cubicBezTo>
                <a:cubicBezTo>
                  <a:pt x="15853" y="18924"/>
                  <a:pt x="15942" y="18646"/>
                  <a:pt x="15980" y="18357"/>
                </a:cubicBezTo>
                <a:cubicBezTo>
                  <a:pt x="16028" y="18324"/>
                  <a:pt x="16076" y="18291"/>
                  <a:pt x="16125" y="18260"/>
                </a:cubicBezTo>
                <a:close/>
                <a:moveTo>
                  <a:pt x="15554" y="18262"/>
                </a:moveTo>
                <a:lnTo>
                  <a:pt x="15572" y="18265"/>
                </a:lnTo>
                <a:cubicBezTo>
                  <a:pt x="15566" y="18314"/>
                  <a:pt x="15561" y="18363"/>
                  <a:pt x="15554" y="18412"/>
                </a:cubicBezTo>
                <a:cubicBezTo>
                  <a:pt x="15468" y="18501"/>
                  <a:pt x="15369" y="18578"/>
                  <a:pt x="15261" y="18640"/>
                </a:cubicBezTo>
                <a:cubicBezTo>
                  <a:pt x="15253" y="18609"/>
                  <a:pt x="15246" y="18578"/>
                  <a:pt x="15240" y="18546"/>
                </a:cubicBezTo>
                <a:cubicBezTo>
                  <a:pt x="15337" y="18444"/>
                  <a:pt x="15457" y="18366"/>
                  <a:pt x="15554" y="18262"/>
                </a:cubicBezTo>
                <a:close/>
                <a:moveTo>
                  <a:pt x="11123" y="18287"/>
                </a:moveTo>
                <a:cubicBezTo>
                  <a:pt x="11105" y="18287"/>
                  <a:pt x="11101" y="18318"/>
                  <a:pt x="11120" y="18318"/>
                </a:cubicBezTo>
                <a:cubicBezTo>
                  <a:pt x="11132" y="18317"/>
                  <a:pt x="11143" y="18319"/>
                  <a:pt x="11154" y="18324"/>
                </a:cubicBezTo>
                <a:cubicBezTo>
                  <a:pt x="11169" y="18330"/>
                  <a:pt x="11179" y="18304"/>
                  <a:pt x="11164" y="18297"/>
                </a:cubicBezTo>
                <a:cubicBezTo>
                  <a:pt x="11152" y="18290"/>
                  <a:pt x="11137" y="18287"/>
                  <a:pt x="11123" y="18287"/>
                </a:cubicBezTo>
                <a:close/>
                <a:moveTo>
                  <a:pt x="10428" y="18344"/>
                </a:moveTo>
                <a:cubicBezTo>
                  <a:pt x="10423" y="18340"/>
                  <a:pt x="10413" y="18338"/>
                  <a:pt x="10409" y="18345"/>
                </a:cubicBezTo>
                <a:cubicBezTo>
                  <a:pt x="10341" y="18454"/>
                  <a:pt x="10378" y="18583"/>
                  <a:pt x="10454" y="18678"/>
                </a:cubicBezTo>
                <a:cubicBezTo>
                  <a:pt x="10466" y="18692"/>
                  <a:pt x="10488" y="18675"/>
                  <a:pt x="10477" y="18660"/>
                </a:cubicBezTo>
                <a:cubicBezTo>
                  <a:pt x="10412" y="18576"/>
                  <a:pt x="10371" y="18460"/>
                  <a:pt x="10432" y="18362"/>
                </a:cubicBezTo>
                <a:cubicBezTo>
                  <a:pt x="10436" y="18354"/>
                  <a:pt x="10434" y="18348"/>
                  <a:pt x="10428" y="18344"/>
                </a:cubicBezTo>
                <a:close/>
                <a:moveTo>
                  <a:pt x="15546" y="18461"/>
                </a:moveTo>
                <a:cubicBezTo>
                  <a:pt x="15540" y="18509"/>
                  <a:pt x="15534" y="18558"/>
                  <a:pt x="15528" y="18607"/>
                </a:cubicBezTo>
                <a:cubicBezTo>
                  <a:pt x="15523" y="18611"/>
                  <a:pt x="15518" y="18616"/>
                  <a:pt x="15516" y="18622"/>
                </a:cubicBezTo>
                <a:cubicBezTo>
                  <a:pt x="15443" y="18680"/>
                  <a:pt x="15374" y="18745"/>
                  <a:pt x="15290" y="18785"/>
                </a:cubicBezTo>
                <a:cubicBezTo>
                  <a:pt x="15283" y="18747"/>
                  <a:pt x="15274" y="18709"/>
                  <a:pt x="15265" y="18671"/>
                </a:cubicBezTo>
                <a:cubicBezTo>
                  <a:pt x="15369" y="18615"/>
                  <a:pt x="15464" y="18544"/>
                  <a:pt x="15546" y="18461"/>
                </a:cubicBezTo>
                <a:close/>
                <a:moveTo>
                  <a:pt x="10740" y="18506"/>
                </a:moveTo>
                <a:cubicBezTo>
                  <a:pt x="10734" y="18505"/>
                  <a:pt x="10728" y="18508"/>
                  <a:pt x="10725" y="18513"/>
                </a:cubicBezTo>
                <a:cubicBezTo>
                  <a:pt x="10709" y="18531"/>
                  <a:pt x="10735" y="18546"/>
                  <a:pt x="10748" y="18558"/>
                </a:cubicBezTo>
                <a:cubicBezTo>
                  <a:pt x="10761" y="18570"/>
                  <a:pt x="10782" y="18553"/>
                  <a:pt x="10769" y="18540"/>
                </a:cubicBezTo>
                <a:cubicBezTo>
                  <a:pt x="10765" y="18536"/>
                  <a:pt x="10762" y="18533"/>
                  <a:pt x="10758" y="18529"/>
                </a:cubicBezTo>
                <a:lnTo>
                  <a:pt x="10751" y="18523"/>
                </a:lnTo>
                <a:cubicBezTo>
                  <a:pt x="10752" y="18515"/>
                  <a:pt x="10748" y="18508"/>
                  <a:pt x="10740" y="18506"/>
                </a:cubicBezTo>
                <a:close/>
                <a:moveTo>
                  <a:pt x="15751" y="18528"/>
                </a:moveTo>
                <a:cubicBezTo>
                  <a:pt x="15754" y="18688"/>
                  <a:pt x="15669" y="18838"/>
                  <a:pt x="15647" y="18996"/>
                </a:cubicBezTo>
                <a:cubicBezTo>
                  <a:pt x="15621" y="18894"/>
                  <a:pt x="15596" y="18790"/>
                  <a:pt x="15578" y="18686"/>
                </a:cubicBezTo>
                <a:cubicBezTo>
                  <a:pt x="15633" y="18630"/>
                  <a:pt x="15691" y="18577"/>
                  <a:pt x="15751" y="18528"/>
                </a:cubicBezTo>
                <a:close/>
                <a:moveTo>
                  <a:pt x="10050" y="18535"/>
                </a:moveTo>
                <a:cubicBezTo>
                  <a:pt x="9966" y="18559"/>
                  <a:pt x="9903" y="18625"/>
                  <a:pt x="9882" y="18709"/>
                </a:cubicBezTo>
                <a:cubicBezTo>
                  <a:pt x="9877" y="18726"/>
                  <a:pt x="9903" y="18735"/>
                  <a:pt x="9908" y="18718"/>
                </a:cubicBezTo>
                <a:cubicBezTo>
                  <a:pt x="9926" y="18644"/>
                  <a:pt x="9981" y="18585"/>
                  <a:pt x="10054" y="18563"/>
                </a:cubicBezTo>
                <a:cubicBezTo>
                  <a:pt x="10071" y="18558"/>
                  <a:pt x="10067" y="18530"/>
                  <a:pt x="10050" y="18535"/>
                </a:cubicBezTo>
                <a:close/>
                <a:moveTo>
                  <a:pt x="16127" y="18627"/>
                </a:moveTo>
                <a:cubicBezTo>
                  <a:pt x="16132" y="18787"/>
                  <a:pt x="16146" y="18947"/>
                  <a:pt x="16168" y="19106"/>
                </a:cubicBezTo>
                <a:cubicBezTo>
                  <a:pt x="16118" y="19169"/>
                  <a:pt x="16060" y="19224"/>
                  <a:pt x="15995" y="19272"/>
                </a:cubicBezTo>
                <a:lnTo>
                  <a:pt x="15995" y="19270"/>
                </a:lnTo>
                <a:cubicBezTo>
                  <a:pt x="15999" y="19240"/>
                  <a:pt x="16001" y="19213"/>
                  <a:pt x="16004" y="19193"/>
                </a:cubicBezTo>
                <a:cubicBezTo>
                  <a:pt x="16020" y="19110"/>
                  <a:pt x="16039" y="19027"/>
                  <a:pt x="16058" y="18945"/>
                </a:cubicBezTo>
                <a:cubicBezTo>
                  <a:pt x="16082" y="18839"/>
                  <a:pt x="16106" y="18733"/>
                  <a:pt x="16127" y="18627"/>
                </a:cubicBezTo>
                <a:close/>
                <a:moveTo>
                  <a:pt x="15516" y="18660"/>
                </a:moveTo>
                <a:cubicBezTo>
                  <a:pt x="15519" y="18700"/>
                  <a:pt x="15523" y="18740"/>
                  <a:pt x="15530" y="18780"/>
                </a:cubicBezTo>
                <a:cubicBezTo>
                  <a:pt x="15458" y="18835"/>
                  <a:pt x="15377" y="18875"/>
                  <a:pt x="15311" y="18936"/>
                </a:cubicBezTo>
                <a:cubicBezTo>
                  <a:pt x="15308" y="18894"/>
                  <a:pt x="15302" y="18854"/>
                  <a:pt x="15294" y="18814"/>
                </a:cubicBezTo>
                <a:lnTo>
                  <a:pt x="15294" y="18812"/>
                </a:lnTo>
                <a:cubicBezTo>
                  <a:pt x="15377" y="18778"/>
                  <a:pt x="15447" y="18717"/>
                  <a:pt x="15516" y="18660"/>
                </a:cubicBezTo>
                <a:close/>
                <a:moveTo>
                  <a:pt x="15536" y="18814"/>
                </a:moveTo>
                <a:cubicBezTo>
                  <a:pt x="15542" y="18851"/>
                  <a:pt x="15549" y="18888"/>
                  <a:pt x="15557" y="18925"/>
                </a:cubicBezTo>
                <a:cubicBezTo>
                  <a:pt x="15524" y="18956"/>
                  <a:pt x="15489" y="18984"/>
                  <a:pt x="15450" y="19009"/>
                </a:cubicBezTo>
                <a:cubicBezTo>
                  <a:pt x="15406" y="18993"/>
                  <a:pt x="15363" y="18979"/>
                  <a:pt x="15319" y="18967"/>
                </a:cubicBezTo>
                <a:cubicBezTo>
                  <a:pt x="15385" y="18908"/>
                  <a:pt x="15466" y="18867"/>
                  <a:pt x="15536" y="18814"/>
                </a:cubicBezTo>
                <a:close/>
                <a:moveTo>
                  <a:pt x="10129" y="18936"/>
                </a:moveTo>
                <a:cubicBezTo>
                  <a:pt x="10124" y="18931"/>
                  <a:pt x="10115" y="18932"/>
                  <a:pt x="10109" y="18939"/>
                </a:cubicBezTo>
                <a:cubicBezTo>
                  <a:pt x="10101" y="18949"/>
                  <a:pt x="10097" y="18962"/>
                  <a:pt x="10099" y="18975"/>
                </a:cubicBezTo>
                <a:cubicBezTo>
                  <a:pt x="10099" y="18992"/>
                  <a:pt x="10126" y="18995"/>
                  <a:pt x="10126" y="18977"/>
                </a:cubicBezTo>
                <a:cubicBezTo>
                  <a:pt x="10125" y="18969"/>
                  <a:pt x="10126" y="18960"/>
                  <a:pt x="10131" y="18954"/>
                </a:cubicBezTo>
                <a:cubicBezTo>
                  <a:pt x="10137" y="18947"/>
                  <a:pt x="10135" y="18940"/>
                  <a:pt x="10129" y="18936"/>
                </a:cubicBezTo>
                <a:close/>
                <a:moveTo>
                  <a:pt x="15565" y="18958"/>
                </a:moveTo>
                <a:cubicBezTo>
                  <a:pt x="15573" y="18994"/>
                  <a:pt x="15582" y="19029"/>
                  <a:pt x="15591" y="19065"/>
                </a:cubicBezTo>
                <a:cubicBezTo>
                  <a:pt x="15556" y="19053"/>
                  <a:pt x="15520" y="19037"/>
                  <a:pt x="15484" y="19022"/>
                </a:cubicBezTo>
                <a:cubicBezTo>
                  <a:pt x="15513" y="19004"/>
                  <a:pt x="15540" y="18982"/>
                  <a:pt x="15565" y="18958"/>
                </a:cubicBezTo>
                <a:close/>
                <a:moveTo>
                  <a:pt x="9697" y="19240"/>
                </a:moveTo>
                <a:cubicBezTo>
                  <a:pt x="9592" y="19264"/>
                  <a:pt x="9526" y="19338"/>
                  <a:pt x="9470" y="19425"/>
                </a:cubicBezTo>
                <a:cubicBezTo>
                  <a:pt x="9460" y="19441"/>
                  <a:pt x="9483" y="19454"/>
                  <a:pt x="9493" y="19441"/>
                </a:cubicBezTo>
                <a:cubicBezTo>
                  <a:pt x="9544" y="19361"/>
                  <a:pt x="9605" y="19292"/>
                  <a:pt x="9702" y="19267"/>
                </a:cubicBezTo>
                <a:cubicBezTo>
                  <a:pt x="9719" y="19263"/>
                  <a:pt x="9715" y="19237"/>
                  <a:pt x="9697" y="19240"/>
                </a:cubicBezTo>
                <a:close/>
                <a:moveTo>
                  <a:pt x="9271" y="19247"/>
                </a:moveTo>
                <a:cubicBezTo>
                  <a:pt x="9231" y="19238"/>
                  <a:pt x="9203" y="19266"/>
                  <a:pt x="9189" y="19301"/>
                </a:cubicBezTo>
                <a:cubicBezTo>
                  <a:pt x="9182" y="19317"/>
                  <a:pt x="9209" y="19328"/>
                  <a:pt x="9216" y="19311"/>
                </a:cubicBezTo>
                <a:cubicBezTo>
                  <a:pt x="9227" y="19287"/>
                  <a:pt x="9240" y="19268"/>
                  <a:pt x="9268" y="19275"/>
                </a:cubicBezTo>
                <a:cubicBezTo>
                  <a:pt x="9286" y="19279"/>
                  <a:pt x="9289" y="19251"/>
                  <a:pt x="9271" y="19247"/>
                </a:cubicBezTo>
                <a:close/>
                <a:moveTo>
                  <a:pt x="10702" y="19342"/>
                </a:moveTo>
                <a:cubicBezTo>
                  <a:pt x="10766" y="19360"/>
                  <a:pt x="10832" y="19413"/>
                  <a:pt x="10890" y="19442"/>
                </a:cubicBezTo>
                <a:cubicBezTo>
                  <a:pt x="11013" y="19507"/>
                  <a:pt x="11143" y="19562"/>
                  <a:pt x="11276" y="19605"/>
                </a:cubicBezTo>
                <a:cubicBezTo>
                  <a:pt x="11260" y="19624"/>
                  <a:pt x="11245" y="19645"/>
                  <a:pt x="11229" y="19666"/>
                </a:cubicBezTo>
                <a:cubicBezTo>
                  <a:pt x="11009" y="19629"/>
                  <a:pt x="10797" y="19560"/>
                  <a:pt x="10598" y="19459"/>
                </a:cubicBezTo>
                <a:lnTo>
                  <a:pt x="10624" y="19428"/>
                </a:lnTo>
                <a:cubicBezTo>
                  <a:pt x="10650" y="19400"/>
                  <a:pt x="10676" y="19371"/>
                  <a:pt x="10702" y="19342"/>
                </a:cubicBezTo>
                <a:close/>
                <a:moveTo>
                  <a:pt x="10015" y="19366"/>
                </a:moveTo>
                <a:cubicBezTo>
                  <a:pt x="10011" y="19366"/>
                  <a:pt x="10007" y="19367"/>
                  <a:pt x="10004" y="19368"/>
                </a:cubicBezTo>
                <a:cubicBezTo>
                  <a:pt x="9986" y="19371"/>
                  <a:pt x="9992" y="19397"/>
                  <a:pt x="10010" y="19395"/>
                </a:cubicBezTo>
                <a:cubicBezTo>
                  <a:pt x="10036" y="19389"/>
                  <a:pt x="10047" y="19405"/>
                  <a:pt x="10053" y="19428"/>
                </a:cubicBezTo>
                <a:cubicBezTo>
                  <a:pt x="10057" y="19446"/>
                  <a:pt x="10084" y="19442"/>
                  <a:pt x="10080" y="19424"/>
                </a:cubicBezTo>
                <a:cubicBezTo>
                  <a:pt x="10078" y="19390"/>
                  <a:pt x="10049" y="19364"/>
                  <a:pt x="10015" y="19366"/>
                </a:cubicBezTo>
                <a:close/>
                <a:moveTo>
                  <a:pt x="12992" y="19415"/>
                </a:moveTo>
                <a:cubicBezTo>
                  <a:pt x="12978" y="19413"/>
                  <a:pt x="12964" y="19422"/>
                  <a:pt x="12963" y="19441"/>
                </a:cubicBezTo>
                <a:cubicBezTo>
                  <a:pt x="12960" y="19486"/>
                  <a:pt x="12953" y="19530"/>
                  <a:pt x="12942" y="19575"/>
                </a:cubicBezTo>
                <a:cubicBezTo>
                  <a:pt x="12919" y="19553"/>
                  <a:pt x="12887" y="19523"/>
                  <a:pt x="12884" y="19498"/>
                </a:cubicBezTo>
                <a:cubicBezTo>
                  <a:pt x="12879" y="19462"/>
                  <a:pt x="12824" y="19472"/>
                  <a:pt x="12829" y="19508"/>
                </a:cubicBezTo>
                <a:cubicBezTo>
                  <a:pt x="12833" y="19549"/>
                  <a:pt x="12874" y="19589"/>
                  <a:pt x="12900" y="19619"/>
                </a:cubicBezTo>
                <a:lnTo>
                  <a:pt x="12910" y="19628"/>
                </a:lnTo>
                <a:cubicBezTo>
                  <a:pt x="12862" y="19648"/>
                  <a:pt x="12812" y="19661"/>
                  <a:pt x="12761" y="19669"/>
                </a:cubicBezTo>
                <a:cubicBezTo>
                  <a:pt x="12724" y="19674"/>
                  <a:pt x="12733" y="19729"/>
                  <a:pt x="12771" y="19727"/>
                </a:cubicBezTo>
                <a:cubicBezTo>
                  <a:pt x="12819" y="19721"/>
                  <a:pt x="12868" y="19709"/>
                  <a:pt x="12914" y="19692"/>
                </a:cubicBezTo>
                <a:cubicBezTo>
                  <a:pt x="12906" y="19732"/>
                  <a:pt x="12902" y="19774"/>
                  <a:pt x="12902" y="19815"/>
                </a:cubicBezTo>
                <a:cubicBezTo>
                  <a:pt x="12902" y="19852"/>
                  <a:pt x="12958" y="19861"/>
                  <a:pt x="12961" y="19821"/>
                </a:cubicBezTo>
                <a:cubicBezTo>
                  <a:pt x="12965" y="19780"/>
                  <a:pt x="12972" y="19738"/>
                  <a:pt x="12980" y="19698"/>
                </a:cubicBezTo>
                <a:cubicBezTo>
                  <a:pt x="13002" y="19718"/>
                  <a:pt x="13025" y="19736"/>
                  <a:pt x="13050" y="19753"/>
                </a:cubicBezTo>
                <a:cubicBezTo>
                  <a:pt x="13064" y="19762"/>
                  <a:pt x="13082" y="19758"/>
                  <a:pt x="13091" y="19745"/>
                </a:cubicBezTo>
                <a:cubicBezTo>
                  <a:pt x="13101" y="19731"/>
                  <a:pt x="13099" y="19713"/>
                  <a:pt x="13085" y="19704"/>
                </a:cubicBezTo>
                <a:cubicBezTo>
                  <a:pt x="13061" y="19687"/>
                  <a:pt x="13037" y="19667"/>
                  <a:pt x="13015" y="19648"/>
                </a:cubicBezTo>
                <a:cubicBezTo>
                  <a:pt x="13088" y="19611"/>
                  <a:pt x="13159" y="19568"/>
                  <a:pt x="13230" y="19530"/>
                </a:cubicBezTo>
                <a:cubicBezTo>
                  <a:pt x="13264" y="19512"/>
                  <a:pt x="13239" y="19458"/>
                  <a:pt x="13204" y="19476"/>
                </a:cubicBezTo>
                <a:cubicBezTo>
                  <a:pt x="13135" y="19509"/>
                  <a:pt x="13070" y="19549"/>
                  <a:pt x="13003" y="19584"/>
                </a:cubicBezTo>
                <a:cubicBezTo>
                  <a:pt x="13012" y="19538"/>
                  <a:pt x="13017" y="19492"/>
                  <a:pt x="13020" y="19445"/>
                </a:cubicBezTo>
                <a:cubicBezTo>
                  <a:pt x="13020" y="19427"/>
                  <a:pt x="13006" y="19416"/>
                  <a:pt x="12992" y="19415"/>
                </a:cubicBezTo>
                <a:close/>
                <a:moveTo>
                  <a:pt x="8952" y="19526"/>
                </a:moveTo>
                <a:cubicBezTo>
                  <a:pt x="8946" y="19523"/>
                  <a:pt x="8937" y="19525"/>
                  <a:pt x="8934" y="19533"/>
                </a:cubicBezTo>
                <a:cubicBezTo>
                  <a:pt x="8928" y="19546"/>
                  <a:pt x="8926" y="19560"/>
                  <a:pt x="8926" y="19575"/>
                </a:cubicBezTo>
                <a:cubicBezTo>
                  <a:pt x="8926" y="19592"/>
                  <a:pt x="8953" y="19596"/>
                  <a:pt x="8954" y="19578"/>
                </a:cubicBezTo>
                <a:lnTo>
                  <a:pt x="8954" y="19576"/>
                </a:lnTo>
                <a:cubicBezTo>
                  <a:pt x="8953" y="19564"/>
                  <a:pt x="8955" y="19553"/>
                  <a:pt x="8960" y="19543"/>
                </a:cubicBezTo>
                <a:cubicBezTo>
                  <a:pt x="8963" y="19534"/>
                  <a:pt x="8959" y="19528"/>
                  <a:pt x="8952" y="19526"/>
                </a:cubicBezTo>
                <a:close/>
                <a:moveTo>
                  <a:pt x="10335" y="19675"/>
                </a:moveTo>
                <a:cubicBezTo>
                  <a:pt x="10287" y="19686"/>
                  <a:pt x="10246" y="19719"/>
                  <a:pt x="10227" y="19765"/>
                </a:cubicBezTo>
                <a:cubicBezTo>
                  <a:pt x="10220" y="19781"/>
                  <a:pt x="10244" y="19792"/>
                  <a:pt x="10251" y="19778"/>
                </a:cubicBezTo>
                <a:cubicBezTo>
                  <a:pt x="10267" y="19740"/>
                  <a:pt x="10300" y="19713"/>
                  <a:pt x="10340" y="19702"/>
                </a:cubicBezTo>
                <a:cubicBezTo>
                  <a:pt x="10347" y="19700"/>
                  <a:pt x="10353" y="19692"/>
                  <a:pt x="10351" y="19684"/>
                </a:cubicBezTo>
                <a:cubicBezTo>
                  <a:pt x="10349" y="19678"/>
                  <a:pt x="10342" y="19675"/>
                  <a:pt x="10335" y="19675"/>
                </a:cubicBezTo>
                <a:close/>
                <a:moveTo>
                  <a:pt x="14513" y="19690"/>
                </a:moveTo>
                <a:cubicBezTo>
                  <a:pt x="14462" y="19687"/>
                  <a:pt x="14411" y="19688"/>
                  <a:pt x="14362" y="19693"/>
                </a:cubicBezTo>
                <a:cubicBezTo>
                  <a:pt x="14113" y="19719"/>
                  <a:pt x="13889" y="19857"/>
                  <a:pt x="13754" y="20067"/>
                </a:cubicBezTo>
                <a:cubicBezTo>
                  <a:pt x="13485" y="20503"/>
                  <a:pt x="13765" y="21102"/>
                  <a:pt x="14233" y="21245"/>
                </a:cubicBezTo>
                <a:cubicBezTo>
                  <a:pt x="14607" y="21359"/>
                  <a:pt x="15218" y="21229"/>
                  <a:pt x="15171" y="20732"/>
                </a:cubicBezTo>
                <a:cubicBezTo>
                  <a:pt x="15132" y="20322"/>
                  <a:pt x="14640" y="20186"/>
                  <a:pt x="14328" y="20413"/>
                </a:cubicBezTo>
                <a:cubicBezTo>
                  <a:pt x="14002" y="20648"/>
                  <a:pt x="14334" y="21197"/>
                  <a:pt x="14685" y="20964"/>
                </a:cubicBezTo>
                <a:cubicBezTo>
                  <a:pt x="14812" y="20879"/>
                  <a:pt x="14737" y="20604"/>
                  <a:pt x="14578" y="20618"/>
                </a:cubicBezTo>
                <a:cubicBezTo>
                  <a:pt x="14462" y="20628"/>
                  <a:pt x="14322" y="20824"/>
                  <a:pt x="14502" y="20840"/>
                </a:cubicBezTo>
                <a:cubicBezTo>
                  <a:pt x="14520" y="20840"/>
                  <a:pt x="14534" y="20826"/>
                  <a:pt x="14534" y="20808"/>
                </a:cubicBezTo>
                <a:cubicBezTo>
                  <a:pt x="14534" y="20793"/>
                  <a:pt x="14523" y="20781"/>
                  <a:pt x="14508" y="20778"/>
                </a:cubicBezTo>
                <a:cubicBezTo>
                  <a:pt x="14480" y="20754"/>
                  <a:pt x="14480" y="20734"/>
                  <a:pt x="14508" y="20716"/>
                </a:cubicBezTo>
                <a:cubicBezTo>
                  <a:pt x="14541" y="20678"/>
                  <a:pt x="14597" y="20673"/>
                  <a:pt x="14635" y="20705"/>
                </a:cubicBezTo>
                <a:cubicBezTo>
                  <a:pt x="14637" y="20707"/>
                  <a:pt x="14640" y="20710"/>
                  <a:pt x="14643" y="20713"/>
                </a:cubicBezTo>
                <a:cubicBezTo>
                  <a:pt x="14700" y="20767"/>
                  <a:pt x="14702" y="20856"/>
                  <a:pt x="14647" y="20913"/>
                </a:cubicBezTo>
                <a:cubicBezTo>
                  <a:pt x="14646" y="20914"/>
                  <a:pt x="14645" y="20916"/>
                  <a:pt x="14644" y="20916"/>
                </a:cubicBezTo>
                <a:cubicBezTo>
                  <a:pt x="14550" y="20999"/>
                  <a:pt x="14379" y="20940"/>
                  <a:pt x="14308" y="20859"/>
                </a:cubicBezTo>
                <a:cubicBezTo>
                  <a:pt x="14134" y="20658"/>
                  <a:pt x="14349" y="20431"/>
                  <a:pt x="14542" y="20382"/>
                </a:cubicBezTo>
                <a:cubicBezTo>
                  <a:pt x="14735" y="20334"/>
                  <a:pt x="14960" y="20391"/>
                  <a:pt x="15062" y="20565"/>
                </a:cubicBezTo>
                <a:cubicBezTo>
                  <a:pt x="15198" y="20796"/>
                  <a:pt x="15060" y="21063"/>
                  <a:pt x="14836" y="21164"/>
                </a:cubicBezTo>
                <a:cubicBezTo>
                  <a:pt x="14344" y="21386"/>
                  <a:pt x="13786" y="21047"/>
                  <a:pt x="13719" y="20530"/>
                </a:cubicBezTo>
                <a:cubicBezTo>
                  <a:pt x="13680" y="20234"/>
                  <a:pt x="13842" y="19964"/>
                  <a:pt x="14105" y="19835"/>
                </a:cubicBezTo>
                <a:cubicBezTo>
                  <a:pt x="14291" y="19743"/>
                  <a:pt x="14728" y="19651"/>
                  <a:pt x="14777" y="19946"/>
                </a:cubicBezTo>
                <a:cubicBezTo>
                  <a:pt x="14783" y="19961"/>
                  <a:pt x="14799" y="19970"/>
                  <a:pt x="14815" y="19964"/>
                </a:cubicBezTo>
                <a:cubicBezTo>
                  <a:pt x="14827" y="19960"/>
                  <a:pt x="14835" y="19948"/>
                  <a:pt x="14835" y="19935"/>
                </a:cubicBezTo>
                <a:cubicBezTo>
                  <a:pt x="14809" y="19762"/>
                  <a:pt x="14665" y="19701"/>
                  <a:pt x="14513" y="19690"/>
                </a:cubicBezTo>
                <a:close/>
                <a:moveTo>
                  <a:pt x="9693" y="19727"/>
                </a:moveTo>
                <a:cubicBezTo>
                  <a:pt x="9675" y="19726"/>
                  <a:pt x="9671" y="19754"/>
                  <a:pt x="9690" y="19754"/>
                </a:cubicBezTo>
                <a:lnTo>
                  <a:pt x="9720" y="19754"/>
                </a:lnTo>
                <a:cubicBezTo>
                  <a:pt x="9738" y="19754"/>
                  <a:pt x="9741" y="19727"/>
                  <a:pt x="9723" y="19727"/>
                </a:cubicBezTo>
                <a:lnTo>
                  <a:pt x="9693" y="19727"/>
                </a:lnTo>
                <a:close/>
                <a:moveTo>
                  <a:pt x="11317" y="19778"/>
                </a:moveTo>
                <a:lnTo>
                  <a:pt x="11319" y="19778"/>
                </a:lnTo>
                <a:cubicBezTo>
                  <a:pt x="11333" y="19857"/>
                  <a:pt x="11343" y="19934"/>
                  <a:pt x="11351" y="20013"/>
                </a:cubicBezTo>
                <a:cubicBezTo>
                  <a:pt x="11243" y="20260"/>
                  <a:pt x="11219" y="20539"/>
                  <a:pt x="11064" y="20766"/>
                </a:cubicBezTo>
                <a:cubicBezTo>
                  <a:pt x="11060" y="20773"/>
                  <a:pt x="11062" y="20783"/>
                  <a:pt x="11070" y="20787"/>
                </a:cubicBezTo>
                <a:cubicBezTo>
                  <a:pt x="11076" y="20790"/>
                  <a:pt x="11083" y="20789"/>
                  <a:pt x="11088" y="20784"/>
                </a:cubicBezTo>
                <a:cubicBezTo>
                  <a:pt x="11241" y="20577"/>
                  <a:pt x="11268" y="20313"/>
                  <a:pt x="11355" y="20077"/>
                </a:cubicBezTo>
                <a:cubicBezTo>
                  <a:pt x="11370" y="20273"/>
                  <a:pt x="11369" y="20469"/>
                  <a:pt x="11371" y="20667"/>
                </a:cubicBezTo>
                <a:cubicBezTo>
                  <a:pt x="11184" y="20787"/>
                  <a:pt x="10969" y="20846"/>
                  <a:pt x="10757" y="20906"/>
                </a:cubicBezTo>
                <a:cubicBezTo>
                  <a:pt x="10521" y="20970"/>
                  <a:pt x="10288" y="21040"/>
                  <a:pt x="10053" y="21107"/>
                </a:cubicBezTo>
                <a:lnTo>
                  <a:pt x="9964" y="21131"/>
                </a:lnTo>
                <a:cubicBezTo>
                  <a:pt x="9986" y="20980"/>
                  <a:pt x="10099" y="20836"/>
                  <a:pt x="10166" y="20702"/>
                </a:cubicBezTo>
                <a:cubicBezTo>
                  <a:pt x="10263" y="20508"/>
                  <a:pt x="10341" y="20306"/>
                  <a:pt x="10442" y="20113"/>
                </a:cubicBezTo>
                <a:cubicBezTo>
                  <a:pt x="10445" y="20109"/>
                  <a:pt x="10445" y="20105"/>
                  <a:pt x="10442" y="20101"/>
                </a:cubicBezTo>
                <a:cubicBezTo>
                  <a:pt x="10526" y="20074"/>
                  <a:pt x="10610" y="20048"/>
                  <a:pt x="10693" y="20020"/>
                </a:cubicBezTo>
                <a:cubicBezTo>
                  <a:pt x="10569" y="20318"/>
                  <a:pt x="10426" y="20606"/>
                  <a:pt x="10267" y="20886"/>
                </a:cubicBezTo>
                <a:cubicBezTo>
                  <a:pt x="10257" y="20903"/>
                  <a:pt x="10283" y="20921"/>
                  <a:pt x="10293" y="20904"/>
                </a:cubicBezTo>
                <a:cubicBezTo>
                  <a:pt x="10460" y="20616"/>
                  <a:pt x="10605" y="20317"/>
                  <a:pt x="10729" y="20008"/>
                </a:cubicBezTo>
                <a:lnTo>
                  <a:pt x="10734" y="20007"/>
                </a:lnTo>
                <a:cubicBezTo>
                  <a:pt x="10806" y="19982"/>
                  <a:pt x="10882" y="19961"/>
                  <a:pt x="10958" y="19938"/>
                </a:cubicBezTo>
                <a:cubicBezTo>
                  <a:pt x="10852" y="20141"/>
                  <a:pt x="10733" y="20341"/>
                  <a:pt x="10664" y="20560"/>
                </a:cubicBezTo>
                <a:cubicBezTo>
                  <a:pt x="10658" y="20579"/>
                  <a:pt x="10687" y="20591"/>
                  <a:pt x="10693" y="20571"/>
                </a:cubicBezTo>
                <a:cubicBezTo>
                  <a:pt x="10767" y="20346"/>
                  <a:pt x="10889" y="20145"/>
                  <a:pt x="10993" y="19934"/>
                </a:cubicBezTo>
                <a:cubicBezTo>
                  <a:pt x="10994" y="19931"/>
                  <a:pt x="10994" y="19930"/>
                  <a:pt x="10993" y="19927"/>
                </a:cubicBezTo>
                <a:cubicBezTo>
                  <a:pt x="11062" y="19907"/>
                  <a:pt x="11128" y="19881"/>
                  <a:pt x="11193" y="19851"/>
                </a:cubicBezTo>
                <a:cubicBezTo>
                  <a:pt x="11139" y="19965"/>
                  <a:pt x="11092" y="20081"/>
                  <a:pt x="11050" y="20200"/>
                </a:cubicBezTo>
                <a:cubicBezTo>
                  <a:pt x="10986" y="20368"/>
                  <a:pt x="10908" y="20530"/>
                  <a:pt x="10816" y="20685"/>
                </a:cubicBezTo>
                <a:cubicBezTo>
                  <a:pt x="10807" y="20701"/>
                  <a:pt x="10830" y="20717"/>
                  <a:pt x="10841" y="20702"/>
                </a:cubicBezTo>
                <a:cubicBezTo>
                  <a:pt x="11027" y="20436"/>
                  <a:pt x="11084" y="20109"/>
                  <a:pt x="11239" y="19829"/>
                </a:cubicBezTo>
                <a:cubicBezTo>
                  <a:pt x="11266" y="19813"/>
                  <a:pt x="11292" y="19797"/>
                  <a:pt x="11317" y="19778"/>
                </a:cubicBezTo>
                <a:close/>
                <a:moveTo>
                  <a:pt x="9245" y="19786"/>
                </a:moveTo>
                <a:cubicBezTo>
                  <a:pt x="9193" y="19795"/>
                  <a:pt x="9147" y="19824"/>
                  <a:pt x="9115" y="19867"/>
                </a:cubicBezTo>
                <a:cubicBezTo>
                  <a:pt x="9103" y="19882"/>
                  <a:pt x="9129" y="19900"/>
                  <a:pt x="9140" y="19883"/>
                </a:cubicBezTo>
                <a:cubicBezTo>
                  <a:pt x="9165" y="19846"/>
                  <a:pt x="9205" y="19820"/>
                  <a:pt x="9250" y="19813"/>
                </a:cubicBezTo>
                <a:cubicBezTo>
                  <a:pt x="9257" y="19811"/>
                  <a:pt x="9260" y="19804"/>
                  <a:pt x="9257" y="19797"/>
                </a:cubicBezTo>
                <a:cubicBezTo>
                  <a:pt x="9255" y="19791"/>
                  <a:pt x="9251" y="19787"/>
                  <a:pt x="9245" y="19788"/>
                </a:cubicBezTo>
                <a:lnTo>
                  <a:pt x="9245" y="19786"/>
                </a:lnTo>
                <a:close/>
                <a:moveTo>
                  <a:pt x="8967" y="19885"/>
                </a:moveTo>
                <a:cubicBezTo>
                  <a:pt x="8940" y="19873"/>
                  <a:pt x="8927" y="19901"/>
                  <a:pt x="8920" y="19923"/>
                </a:cubicBezTo>
                <a:cubicBezTo>
                  <a:pt x="8918" y="19930"/>
                  <a:pt x="8922" y="19938"/>
                  <a:pt x="8929" y="19940"/>
                </a:cubicBezTo>
                <a:cubicBezTo>
                  <a:pt x="8936" y="19941"/>
                  <a:pt x="8943" y="19938"/>
                  <a:pt x="8946" y="19932"/>
                </a:cubicBezTo>
                <a:cubicBezTo>
                  <a:pt x="8948" y="19926"/>
                  <a:pt x="8951" y="19921"/>
                  <a:pt x="8954" y="19915"/>
                </a:cubicBezTo>
                <a:cubicBezTo>
                  <a:pt x="8956" y="19911"/>
                  <a:pt x="8955" y="19910"/>
                  <a:pt x="8958" y="19911"/>
                </a:cubicBezTo>
                <a:cubicBezTo>
                  <a:pt x="8974" y="19918"/>
                  <a:pt x="8983" y="19892"/>
                  <a:pt x="8967" y="19885"/>
                </a:cubicBezTo>
                <a:close/>
                <a:moveTo>
                  <a:pt x="9760" y="20029"/>
                </a:moveTo>
                <a:cubicBezTo>
                  <a:pt x="9754" y="20025"/>
                  <a:pt x="9745" y="20026"/>
                  <a:pt x="9740" y="20032"/>
                </a:cubicBezTo>
                <a:cubicBezTo>
                  <a:pt x="9697" y="20086"/>
                  <a:pt x="9634" y="20101"/>
                  <a:pt x="9569" y="20109"/>
                </a:cubicBezTo>
                <a:cubicBezTo>
                  <a:pt x="9551" y="20111"/>
                  <a:pt x="9555" y="20138"/>
                  <a:pt x="9573" y="20136"/>
                </a:cubicBezTo>
                <a:cubicBezTo>
                  <a:pt x="9647" y="20128"/>
                  <a:pt x="9715" y="20109"/>
                  <a:pt x="9763" y="20049"/>
                </a:cubicBezTo>
                <a:cubicBezTo>
                  <a:pt x="9768" y="20042"/>
                  <a:pt x="9766" y="20033"/>
                  <a:pt x="9760" y="20029"/>
                </a:cubicBezTo>
                <a:close/>
                <a:moveTo>
                  <a:pt x="9147" y="20096"/>
                </a:moveTo>
                <a:cubicBezTo>
                  <a:pt x="9123" y="20111"/>
                  <a:pt x="9106" y="20136"/>
                  <a:pt x="9099" y="20163"/>
                </a:cubicBezTo>
                <a:cubicBezTo>
                  <a:pt x="9094" y="20180"/>
                  <a:pt x="9119" y="20190"/>
                  <a:pt x="9125" y="20172"/>
                </a:cubicBezTo>
                <a:cubicBezTo>
                  <a:pt x="9131" y="20150"/>
                  <a:pt x="9146" y="20131"/>
                  <a:pt x="9166" y="20119"/>
                </a:cubicBezTo>
                <a:cubicBezTo>
                  <a:pt x="9181" y="20109"/>
                  <a:pt x="9162" y="20086"/>
                  <a:pt x="9147" y="20096"/>
                </a:cubicBezTo>
                <a:close/>
                <a:moveTo>
                  <a:pt x="10412" y="20110"/>
                </a:moveTo>
                <a:cubicBezTo>
                  <a:pt x="10307" y="20298"/>
                  <a:pt x="10231" y="20499"/>
                  <a:pt x="10137" y="20691"/>
                </a:cubicBezTo>
                <a:cubicBezTo>
                  <a:pt x="10069" y="20831"/>
                  <a:pt x="9948" y="20981"/>
                  <a:pt x="9932" y="21142"/>
                </a:cubicBezTo>
                <a:cubicBezTo>
                  <a:pt x="9763" y="21188"/>
                  <a:pt x="9596" y="21238"/>
                  <a:pt x="9428" y="21291"/>
                </a:cubicBezTo>
                <a:cubicBezTo>
                  <a:pt x="9544" y="21116"/>
                  <a:pt x="9690" y="20965"/>
                  <a:pt x="9818" y="20799"/>
                </a:cubicBezTo>
                <a:cubicBezTo>
                  <a:pt x="9968" y="20603"/>
                  <a:pt x="10075" y="20375"/>
                  <a:pt x="10224" y="20177"/>
                </a:cubicBezTo>
                <a:cubicBezTo>
                  <a:pt x="10225" y="20175"/>
                  <a:pt x="10225" y="20172"/>
                  <a:pt x="10225" y="20169"/>
                </a:cubicBezTo>
                <a:lnTo>
                  <a:pt x="10412" y="20110"/>
                </a:lnTo>
                <a:close/>
                <a:moveTo>
                  <a:pt x="10180" y="20185"/>
                </a:moveTo>
                <a:cubicBezTo>
                  <a:pt x="10039" y="20376"/>
                  <a:pt x="9931" y="20589"/>
                  <a:pt x="9792" y="20781"/>
                </a:cubicBezTo>
                <a:cubicBezTo>
                  <a:pt x="9662" y="20961"/>
                  <a:pt x="9502" y="21115"/>
                  <a:pt x="9386" y="21303"/>
                </a:cubicBezTo>
                <a:lnTo>
                  <a:pt x="9318" y="21324"/>
                </a:lnTo>
                <a:cubicBezTo>
                  <a:pt x="9216" y="21357"/>
                  <a:pt x="9114" y="21390"/>
                  <a:pt x="9015" y="21431"/>
                </a:cubicBezTo>
                <a:cubicBezTo>
                  <a:pt x="8921" y="21468"/>
                  <a:pt x="8820" y="21520"/>
                  <a:pt x="8717" y="21526"/>
                </a:cubicBezTo>
                <a:cubicBezTo>
                  <a:pt x="8733" y="21455"/>
                  <a:pt x="8800" y="21381"/>
                  <a:pt x="8842" y="21327"/>
                </a:cubicBezTo>
                <a:cubicBezTo>
                  <a:pt x="8904" y="21247"/>
                  <a:pt x="8969" y="21171"/>
                  <a:pt x="9033" y="21091"/>
                </a:cubicBezTo>
                <a:cubicBezTo>
                  <a:pt x="9194" y="20891"/>
                  <a:pt x="9281" y="20644"/>
                  <a:pt x="9460" y="20455"/>
                </a:cubicBezTo>
                <a:cubicBezTo>
                  <a:pt x="9462" y="20453"/>
                  <a:pt x="9463" y="20451"/>
                  <a:pt x="9464" y="20448"/>
                </a:cubicBezTo>
                <a:cubicBezTo>
                  <a:pt x="9559" y="20406"/>
                  <a:pt x="9657" y="20367"/>
                  <a:pt x="9755" y="20331"/>
                </a:cubicBezTo>
                <a:cubicBezTo>
                  <a:pt x="9526" y="20658"/>
                  <a:pt x="9314" y="20999"/>
                  <a:pt x="9123" y="21350"/>
                </a:cubicBezTo>
                <a:cubicBezTo>
                  <a:pt x="9114" y="21367"/>
                  <a:pt x="9138" y="21384"/>
                  <a:pt x="9147" y="21367"/>
                </a:cubicBezTo>
                <a:cubicBezTo>
                  <a:pt x="9346" y="21003"/>
                  <a:pt x="9571" y="20656"/>
                  <a:pt x="9802" y="20312"/>
                </a:cubicBezTo>
                <a:cubicBezTo>
                  <a:pt x="9818" y="20307"/>
                  <a:pt x="9832" y="20301"/>
                  <a:pt x="9848" y="20296"/>
                </a:cubicBezTo>
                <a:cubicBezTo>
                  <a:pt x="9958" y="20257"/>
                  <a:pt x="10069" y="20221"/>
                  <a:pt x="10180" y="20185"/>
                </a:cubicBezTo>
                <a:close/>
                <a:moveTo>
                  <a:pt x="8918" y="20705"/>
                </a:moveTo>
                <a:cubicBezTo>
                  <a:pt x="8836" y="20829"/>
                  <a:pt x="8747" y="20951"/>
                  <a:pt x="8680" y="21084"/>
                </a:cubicBezTo>
                <a:cubicBezTo>
                  <a:pt x="8678" y="20981"/>
                  <a:pt x="8675" y="20877"/>
                  <a:pt x="8673" y="20775"/>
                </a:cubicBezTo>
                <a:cubicBezTo>
                  <a:pt x="8758" y="20764"/>
                  <a:pt x="8841" y="20741"/>
                  <a:pt x="8918" y="20705"/>
                </a:cubicBezTo>
                <a:close/>
              </a:path>
            </a:pathLst>
          </a:custGeom>
          <a:solidFill>
            <a:srgbClr val="E1E5E5"/>
          </a:solidFill>
          <a:ln w="12700">
            <a:miter lim="400000"/>
          </a:ln>
        </p:spPr>
        <p:txBody>
          <a:bodyPr lIns="45719" rIns="45719" anchor="ctr"/>
          <a:lstStyle/>
          <a:p>
            <a:pPr>
              <a:defRPr>
                <a:latin typeface="Calibri"/>
                <a:ea typeface="Calibri"/>
                <a:cs typeface="Calibri"/>
                <a:sym typeface="Calibri"/>
              </a:defRPr>
            </a:pPr>
            <a:endParaRPr/>
          </a:p>
        </p:txBody>
      </p:sp>
      <p:sp>
        <p:nvSpPr>
          <p:cNvPr id="250" name="Freeform 24"/>
          <p:cNvSpPr/>
          <p:nvPr/>
        </p:nvSpPr>
        <p:spPr>
          <a:xfrm>
            <a:off x="5494769" y="2567391"/>
            <a:ext cx="1531884" cy="1531883"/>
          </a:xfrm>
          <a:prstGeom prst="ellipse">
            <a:avLst/>
          </a:prstGeom>
          <a:gradFill>
            <a:gsLst>
              <a:gs pos="22846">
                <a:srgbClr val="FFFFFF"/>
              </a:gs>
              <a:gs pos="63322">
                <a:srgbClr val="E6EAEB"/>
              </a:gs>
              <a:gs pos="99960">
                <a:srgbClr val="CDD5D8"/>
              </a:gs>
            </a:gsLst>
            <a:lin ang="2089253"/>
          </a:gradFill>
          <a:ln w="12700">
            <a:miter lim="400000"/>
          </a:ln>
          <a:effectLst>
            <a:outerShdw blurRad="101600" dist="53991" dir="2315233" rotWithShape="0">
              <a:srgbClr val="000000">
                <a:alpha val="38297"/>
              </a:srgbClr>
            </a:outerShdw>
          </a:effectLst>
        </p:spPr>
        <p:txBody>
          <a:bodyPr lIns="45718" tIns="45718" rIns="45718" bIns="45718" anchor="ctr"/>
          <a:lstStyle/>
          <a:p>
            <a:pPr algn="ctr">
              <a:defRPr sz="1400">
                <a:solidFill>
                  <a:srgbClr val="FFFFFF"/>
                </a:solidFill>
                <a:latin typeface="Avenir Next Regular"/>
                <a:ea typeface="Avenir Next Regular"/>
                <a:cs typeface="Avenir Next Regular"/>
                <a:sym typeface="Avenir Next Regular"/>
              </a:defRPr>
            </a:pPr>
            <a:r>
              <a:rPr lang="en-CA" sz="2000" dirty="0">
                <a:solidFill>
                  <a:srgbClr val="06A3B0"/>
                </a:solidFill>
              </a:rPr>
              <a:t>Examples of Use</a:t>
            </a:r>
            <a:endParaRPr sz="2000" dirty="0">
              <a:solidFill>
                <a:srgbClr val="06A3B0"/>
              </a:solidFill>
            </a:endParaRPr>
          </a:p>
        </p:txBody>
      </p:sp>
      <p:sp>
        <p:nvSpPr>
          <p:cNvPr id="251" name="Freeform 25"/>
          <p:cNvSpPr/>
          <p:nvPr/>
        </p:nvSpPr>
        <p:spPr>
          <a:xfrm>
            <a:off x="5494417" y="1166787"/>
            <a:ext cx="2933164" cy="1891522"/>
          </a:xfrm>
          <a:custGeom>
            <a:avLst/>
            <a:gdLst/>
            <a:ahLst/>
            <a:cxnLst>
              <a:cxn ang="0">
                <a:pos x="wd2" y="hd2"/>
              </a:cxn>
              <a:cxn ang="5400000">
                <a:pos x="wd2" y="hd2"/>
              </a:cxn>
              <a:cxn ang="10800000">
                <a:pos x="wd2" y="hd2"/>
              </a:cxn>
              <a:cxn ang="16200000">
                <a:pos x="wd2" y="hd2"/>
              </a:cxn>
            </a:cxnLst>
            <a:rect l="0" t="0" r="r" b="b"/>
            <a:pathLst>
              <a:path w="21600" h="21598" extrusionOk="0">
                <a:moveTo>
                  <a:pt x="19943" y="0"/>
                </a:moveTo>
                <a:lnTo>
                  <a:pt x="7979" y="0"/>
                </a:lnTo>
                <a:cubicBezTo>
                  <a:pt x="3573" y="-2"/>
                  <a:pt x="1" y="5534"/>
                  <a:pt x="0" y="12365"/>
                </a:cubicBezTo>
                <a:cubicBezTo>
                  <a:pt x="0" y="12366"/>
                  <a:pt x="0" y="12367"/>
                  <a:pt x="0" y="12368"/>
                </a:cubicBezTo>
                <a:lnTo>
                  <a:pt x="0" y="21598"/>
                </a:lnTo>
                <a:cubicBezTo>
                  <a:pt x="318" y="19472"/>
                  <a:pt x="1130" y="17602"/>
                  <a:pt x="2280" y="16345"/>
                </a:cubicBezTo>
                <a:cubicBezTo>
                  <a:pt x="4086" y="14428"/>
                  <a:pt x="6990" y="14766"/>
                  <a:pt x="9062" y="14642"/>
                </a:cubicBezTo>
                <a:cubicBezTo>
                  <a:pt x="11786" y="14483"/>
                  <a:pt x="19945" y="14642"/>
                  <a:pt x="19945" y="14642"/>
                </a:cubicBezTo>
                <a:cubicBezTo>
                  <a:pt x="20858" y="14642"/>
                  <a:pt x="21599" y="13495"/>
                  <a:pt x="21600" y="12079"/>
                </a:cubicBezTo>
                <a:lnTo>
                  <a:pt x="21600" y="2563"/>
                </a:lnTo>
                <a:cubicBezTo>
                  <a:pt x="21599" y="1146"/>
                  <a:pt x="20857" y="-2"/>
                  <a:pt x="19943" y="0"/>
                </a:cubicBezTo>
                <a:close/>
              </a:path>
            </a:pathLst>
          </a:custGeom>
          <a:solidFill>
            <a:srgbClr val="EB2C40"/>
          </a:solidFill>
          <a:ln w="12700">
            <a:miter lim="400000"/>
          </a:ln>
        </p:spPr>
        <p:txBody>
          <a:bodyPr lIns="45718" tIns="45718" rIns="45718" bIns="45718" anchor="ctr"/>
          <a:lstStyle/>
          <a:p>
            <a:endParaRPr/>
          </a:p>
        </p:txBody>
      </p:sp>
      <p:sp>
        <p:nvSpPr>
          <p:cNvPr id="252" name="Freeform 26"/>
          <p:cNvSpPr/>
          <p:nvPr/>
        </p:nvSpPr>
        <p:spPr>
          <a:xfrm>
            <a:off x="4125938" y="3651264"/>
            <a:ext cx="2932882" cy="1891521"/>
          </a:xfrm>
          <a:custGeom>
            <a:avLst/>
            <a:gdLst/>
            <a:ahLst/>
            <a:cxnLst>
              <a:cxn ang="0">
                <a:pos x="wd2" y="hd2"/>
              </a:cxn>
              <a:cxn ang="5400000">
                <a:pos x="wd2" y="hd2"/>
              </a:cxn>
              <a:cxn ang="10800000">
                <a:pos x="wd2" y="hd2"/>
              </a:cxn>
              <a:cxn ang="16200000">
                <a:pos x="wd2" y="hd2"/>
              </a:cxn>
            </a:cxnLst>
            <a:rect l="0" t="0" r="r" b="b"/>
            <a:pathLst>
              <a:path w="21599" h="21600" extrusionOk="0">
                <a:moveTo>
                  <a:pt x="1656" y="21600"/>
                </a:moveTo>
                <a:lnTo>
                  <a:pt x="13622" y="21600"/>
                </a:lnTo>
                <a:cubicBezTo>
                  <a:pt x="18028" y="21600"/>
                  <a:pt x="21599" y="16062"/>
                  <a:pt x="21599" y="9231"/>
                </a:cubicBezTo>
                <a:lnTo>
                  <a:pt x="21599" y="0"/>
                </a:lnTo>
                <a:cubicBezTo>
                  <a:pt x="21281" y="2124"/>
                  <a:pt x="20471" y="3993"/>
                  <a:pt x="19321" y="5251"/>
                </a:cubicBezTo>
                <a:cubicBezTo>
                  <a:pt x="17515" y="7171"/>
                  <a:pt x="14609" y="6833"/>
                  <a:pt x="12539" y="6953"/>
                </a:cubicBezTo>
                <a:cubicBezTo>
                  <a:pt x="9815" y="7116"/>
                  <a:pt x="1653" y="6953"/>
                  <a:pt x="1653" y="6953"/>
                </a:cubicBezTo>
                <a:cubicBezTo>
                  <a:pt x="740" y="6955"/>
                  <a:pt x="0" y="8104"/>
                  <a:pt x="0" y="9520"/>
                </a:cubicBezTo>
                <a:lnTo>
                  <a:pt x="0" y="19033"/>
                </a:lnTo>
                <a:cubicBezTo>
                  <a:pt x="-1" y="20449"/>
                  <a:pt x="738" y="21598"/>
                  <a:pt x="1651" y="21600"/>
                </a:cubicBezTo>
                <a:cubicBezTo>
                  <a:pt x="1653" y="21600"/>
                  <a:pt x="1654" y="21600"/>
                  <a:pt x="1656" y="21600"/>
                </a:cubicBezTo>
                <a:close/>
              </a:path>
            </a:pathLst>
          </a:custGeom>
          <a:solidFill>
            <a:srgbClr val="7EBF00"/>
          </a:solidFill>
          <a:ln w="12700">
            <a:miter lim="400000"/>
          </a:ln>
        </p:spPr>
        <p:txBody>
          <a:bodyPr lIns="45718" tIns="45718" rIns="45718" bIns="45718" anchor="ctr"/>
          <a:lstStyle/>
          <a:p>
            <a:endParaRPr/>
          </a:p>
        </p:txBody>
      </p:sp>
      <p:sp>
        <p:nvSpPr>
          <p:cNvPr id="253" name="Freeform 27"/>
          <p:cNvSpPr/>
          <p:nvPr/>
        </p:nvSpPr>
        <p:spPr>
          <a:xfrm>
            <a:off x="6542323" y="2552421"/>
            <a:ext cx="1891804" cy="2933168"/>
          </a:xfrm>
          <a:custGeom>
            <a:avLst/>
            <a:gdLst/>
            <a:ahLst/>
            <a:cxnLst>
              <a:cxn ang="0">
                <a:pos x="wd2" y="hd2"/>
              </a:cxn>
              <a:cxn ang="5400000">
                <a:pos x="wd2" y="hd2"/>
              </a:cxn>
              <a:cxn ang="10800000">
                <a:pos x="wd2" y="hd2"/>
              </a:cxn>
              <a:cxn ang="16200000">
                <a:pos x="wd2" y="hd2"/>
              </a:cxn>
            </a:cxnLst>
            <a:rect l="0" t="0" r="r" b="b"/>
            <a:pathLst>
              <a:path w="21600" h="21600" extrusionOk="0">
                <a:moveTo>
                  <a:pt x="21600" y="19941"/>
                </a:moveTo>
                <a:lnTo>
                  <a:pt x="21600" y="7977"/>
                </a:lnTo>
                <a:cubicBezTo>
                  <a:pt x="21598" y="3571"/>
                  <a:pt x="16060" y="0"/>
                  <a:pt x="9229" y="0"/>
                </a:cubicBezTo>
                <a:lnTo>
                  <a:pt x="0" y="0"/>
                </a:lnTo>
                <a:cubicBezTo>
                  <a:pt x="2126" y="318"/>
                  <a:pt x="3996" y="1129"/>
                  <a:pt x="5253" y="2280"/>
                </a:cubicBezTo>
                <a:cubicBezTo>
                  <a:pt x="7170" y="4086"/>
                  <a:pt x="6832" y="6990"/>
                  <a:pt x="6955" y="9062"/>
                </a:cubicBezTo>
                <a:cubicBezTo>
                  <a:pt x="7118" y="11786"/>
                  <a:pt x="6955" y="19945"/>
                  <a:pt x="6955" y="19945"/>
                </a:cubicBezTo>
                <a:cubicBezTo>
                  <a:pt x="6955" y="20859"/>
                  <a:pt x="8104" y="21600"/>
                  <a:pt x="9522" y="21600"/>
                </a:cubicBezTo>
                <a:lnTo>
                  <a:pt x="19034" y="21600"/>
                </a:lnTo>
                <a:cubicBezTo>
                  <a:pt x="20451" y="21600"/>
                  <a:pt x="21600" y="20859"/>
                  <a:pt x="21600" y="19945"/>
                </a:cubicBezTo>
                <a:cubicBezTo>
                  <a:pt x="21600" y="19943"/>
                  <a:pt x="21600" y="19942"/>
                  <a:pt x="21600" y="19941"/>
                </a:cubicBezTo>
                <a:close/>
              </a:path>
            </a:pathLst>
          </a:custGeom>
          <a:solidFill>
            <a:srgbClr val="FFBA00"/>
          </a:solidFill>
          <a:ln w="12700">
            <a:miter lim="400000"/>
          </a:ln>
        </p:spPr>
        <p:txBody>
          <a:bodyPr lIns="45718" tIns="45718" rIns="45718" bIns="45718" anchor="ctr"/>
          <a:lstStyle/>
          <a:p>
            <a:endParaRPr/>
          </a:p>
        </p:txBody>
      </p:sp>
      <p:sp>
        <p:nvSpPr>
          <p:cNvPr id="254" name="Freeform 28"/>
          <p:cNvSpPr/>
          <p:nvPr/>
        </p:nvSpPr>
        <p:spPr>
          <a:xfrm>
            <a:off x="4093990" y="1166503"/>
            <a:ext cx="1891522" cy="2932880"/>
          </a:xfrm>
          <a:custGeom>
            <a:avLst/>
            <a:gdLst/>
            <a:ahLst/>
            <a:cxnLst>
              <a:cxn ang="0">
                <a:pos x="wd2" y="hd2"/>
              </a:cxn>
              <a:cxn ang="5400000">
                <a:pos x="wd2" y="hd2"/>
              </a:cxn>
              <a:cxn ang="10800000">
                <a:pos x="wd2" y="hd2"/>
              </a:cxn>
              <a:cxn ang="16200000">
                <a:pos x="wd2" y="hd2"/>
              </a:cxn>
            </a:cxnLst>
            <a:rect l="0" t="0" r="r" b="b"/>
            <a:pathLst>
              <a:path w="21598" h="21600" extrusionOk="0">
                <a:moveTo>
                  <a:pt x="0" y="1655"/>
                </a:moveTo>
                <a:lnTo>
                  <a:pt x="0" y="13623"/>
                </a:lnTo>
                <a:cubicBezTo>
                  <a:pt x="-2" y="18027"/>
                  <a:pt x="5533" y="21599"/>
                  <a:pt x="12362" y="21600"/>
                </a:cubicBezTo>
                <a:cubicBezTo>
                  <a:pt x="12364" y="21600"/>
                  <a:pt x="12366" y="21600"/>
                  <a:pt x="12368" y="21600"/>
                </a:cubicBezTo>
                <a:lnTo>
                  <a:pt x="21598" y="21600"/>
                </a:lnTo>
                <a:cubicBezTo>
                  <a:pt x="19473" y="21282"/>
                  <a:pt x="17603" y="20472"/>
                  <a:pt x="16345" y="19322"/>
                </a:cubicBezTo>
                <a:cubicBezTo>
                  <a:pt x="14428" y="17516"/>
                  <a:pt x="14766" y="14610"/>
                  <a:pt x="14642" y="12539"/>
                </a:cubicBezTo>
                <a:cubicBezTo>
                  <a:pt x="14480" y="9815"/>
                  <a:pt x="14642" y="1653"/>
                  <a:pt x="14642" y="1653"/>
                </a:cubicBezTo>
                <a:cubicBezTo>
                  <a:pt x="14642" y="740"/>
                  <a:pt x="13495" y="0"/>
                  <a:pt x="12079" y="0"/>
                </a:cubicBezTo>
                <a:cubicBezTo>
                  <a:pt x="12078" y="0"/>
                  <a:pt x="12077" y="0"/>
                  <a:pt x="12076" y="0"/>
                </a:cubicBezTo>
                <a:lnTo>
                  <a:pt x="2563" y="0"/>
                </a:lnTo>
                <a:cubicBezTo>
                  <a:pt x="1147" y="0"/>
                  <a:pt x="0" y="740"/>
                  <a:pt x="0" y="1653"/>
                </a:cubicBezTo>
                <a:cubicBezTo>
                  <a:pt x="0" y="1654"/>
                  <a:pt x="0" y="1655"/>
                  <a:pt x="0" y="1655"/>
                </a:cubicBezTo>
                <a:close/>
              </a:path>
            </a:pathLst>
          </a:custGeom>
          <a:solidFill>
            <a:srgbClr val="6A3B81"/>
          </a:solidFill>
          <a:ln w="12700">
            <a:miter lim="400000"/>
          </a:ln>
        </p:spPr>
        <p:txBody>
          <a:bodyPr lIns="45718" tIns="45718" rIns="45718" bIns="45718" anchor="ctr"/>
          <a:lstStyle/>
          <a:p>
            <a:endParaRPr/>
          </a:p>
        </p:txBody>
      </p:sp>
      <p:sp>
        <p:nvSpPr>
          <p:cNvPr id="260" name="TextBox 52"/>
          <p:cNvSpPr txBox="1"/>
          <p:nvPr/>
        </p:nvSpPr>
        <p:spPr>
          <a:xfrm>
            <a:off x="4086943" y="1817003"/>
            <a:ext cx="1252179" cy="923326"/>
          </a:xfrm>
          <a:prstGeom prst="rect">
            <a:avLst/>
          </a:prstGeom>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lvl1pPr algn="ctr">
              <a:defRPr sz="2000">
                <a:solidFill>
                  <a:srgbClr val="FFFFFF"/>
                </a:solidFill>
                <a:latin typeface="Avenir Next Regular"/>
                <a:ea typeface="Avenir Next Regular"/>
                <a:cs typeface="Avenir Next Regular"/>
                <a:sym typeface="Avenir Next Regular"/>
              </a:defRPr>
            </a:lvl1pPr>
          </a:lstStyle>
          <a:p>
            <a:r>
              <a:rPr lang="en-CA" sz="1800" dirty="0"/>
              <a:t>Use as a research framework</a:t>
            </a:r>
            <a:r>
              <a:rPr sz="1800" dirty="0"/>
              <a:t>     </a:t>
            </a:r>
          </a:p>
        </p:txBody>
      </p:sp>
      <p:sp>
        <p:nvSpPr>
          <p:cNvPr id="262" name="TextBox 52"/>
          <p:cNvSpPr txBox="1"/>
          <p:nvPr/>
        </p:nvSpPr>
        <p:spPr>
          <a:xfrm>
            <a:off x="7256674" y="3984850"/>
            <a:ext cx="1127215" cy="92332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sz="2000">
                <a:solidFill>
                  <a:srgbClr val="FFFFFF"/>
                </a:solidFill>
                <a:latin typeface="Avenir Next Regular"/>
                <a:ea typeface="Avenir Next Regular"/>
                <a:cs typeface="Avenir Next Regular"/>
                <a:sym typeface="Avenir Next Regular"/>
              </a:defRPr>
            </a:lvl1pPr>
          </a:lstStyle>
          <a:p>
            <a:r>
              <a:rPr lang="en-CA" sz="1800" dirty="0"/>
              <a:t>Evaluate quality of service</a:t>
            </a:r>
            <a:r>
              <a:rPr sz="1800" dirty="0"/>
              <a:t>     </a:t>
            </a:r>
          </a:p>
        </p:txBody>
      </p:sp>
      <p:sp>
        <p:nvSpPr>
          <p:cNvPr id="264" name="TextBox 52"/>
          <p:cNvSpPr txBox="1"/>
          <p:nvPr/>
        </p:nvSpPr>
        <p:spPr>
          <a:xfrm>
            <a:off x="4317481" y="4562709"/>
            <a:ext cx="2125915" cy="646327"/>
          </a:xfrm>
          <a:prstGeom prst="rect">
            <a:avLst/>
          </a:prstGeom>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lvl1pPr algn="ctr">
              <a:defRPr sz="2000">
                <a:solidFill>
                  <a:srgbClr val="FFFFFF"/>
                </a:solidFill>
                <a:latin typeface="Avenir Next Regular"/>
                <a:ea typeface="Avenir Next Regular"/>
                <a:cs typeface="Avenir Next Regular"/>
                <a:sym typeface="Avenir Next Regular"/>
              </a:defRPr>
            </a:lvl1pPr>
          </a:lstStyle>
          <a:p>
            <a:r>
              <a:rPr lang="en-CA" sz="1800" dirty="0"/>
              <a:t>Develop standards for practice</a:t>
            </a:r>
            <a:r>
              <a:rPr sz="1800" dirty="0"/>
              <a:t>     </a:t>
            </a:r>
          </a:p>
        </p:txBody>
      </p:sp>
      <p:sp>
        <p:nvSpPr>
          <p:cNvPr id="266" name="TextBox 52"/>
          <p:cNvSpPr txBox="1"/>
          <p:nvPr/>
        </p:nvSpPr>
        <p:spPr>
          <a:xfrm>
            <a:off x="6239222" y="1304744"/>
            <a:ext cx="2033064" cy="646327"/>
          </a:xfrm>
          <a:prstGeom prst="rect">
            <a:avLst/>
          </a:prstGeom>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lvl1pPr algn="ctr">
              <a:defRPr sz="2000">
                <a:solidFill>
                  <a:srgbClr val="FFFFFF"/>
                </a:solidFill>
                <a:latin typeface="Avenir Next Regular"/>
                <a:ea typeface="Avenir Next Regular"/>
                <a:cs typeface="Avenir Next Regular"/>
                <a:sym typeface="Avenir Next Regular"/>
              </a:defRPr>
            </a:lvl1pPr>
          </a:lstStyle>
          <a:p>
            <a:r>
              <a:rPr lang="en-CA" sz="1800" dirty="0"/>
              <a:t>Learn about quality and measurement</a:t>
            </a:r>
            <a:r>
              <a:rPr sz="1800" dirty="0"/>
              <a:t>  </a:t>
            </a:r>
          </a:p>
        </p:txBody>
      </p:sp>
      <p:pic>
        <p:nvPicPr>
          <p:cNvPr id="2" name="Picture 1" descr="A picture containing drawing&#10;&#10;Description automatically generated">
            <a:extLst>
              <a:ext uri="{FF2B5EF4-FFF2-40B4-BE49-F238E27FC236}">
                <a16:creationId xmlns="" xmlns:a16="http://schemas.microsoft.com/office/drawing/2014/main" id="{8F74F40A-8CCF-4E30-BFEC-20293E2196BF}"/>
              </a:ext>
            </a:extLst>
          </p:cNvPr>
          <p:cNvPicPr>
            <a:picLocks noChangeAspect="1"/>
          </p:cNvPicPr>
          <p:nvPr/>
        </p:nvPicPr>
        <p:blipFill>
          <a:blip r:embed="rId3"/>
          <a:stretch>
            <a:fillRect/>
          </a:stretch>
        </p:blipFill>
        <p:spPr>
          <a:xfrm>
            <a:off x="239149" y="195052"/>
            <a:ext cx="3222185" cy="1917496"/>
          </a:xfrm>
          <a:prstGeom prst="rect">
            <a:avLst/>
          </a:prstGeom>
        </p:spPr>
      </p:pic>
    </p:spTree>
    <p:extLst>
      <p:ext uri="{BB962C8B-B14F-4D97-AF65-F5344CB8AC3E}">
        <p14:creationId xmlns:p14="http://schemas.microsoft.com/office/powerpoint/2010/main" val="3728464682"/>
      </p:ext>
    </p:extLst>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 grpId="0" animBg="1"/>
      <p:bldP spid="252" grpId="0" animBg="1"/>
      <p:bldP spid="253" grpId="0" animBg="1"/>
      <p:bldP spid="25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82FD1E10-517C-419F-B006-064F0695F5A4}"/>
              </a:ext>
            </a:extLst>
          </p:cNvPr>
          <p:cNvSpPr>
            <a:spLocks noGrp="1"/>
          </p:cNvSpPr>
          <p:nvPr>
            <p:ph type="title"/>
          </p:nvPr>
        </p:nvSpPr>
        <p:spPr>
          <a:xfrm>
            <a:off x="580912" y="928854"/>
            <a:ext cx="7022387" cy="1166400"/>
          </a:xfrm>
        </p:spPr>
        <p:txBody>
          <a:bodyPr anchor="b">
            <a:noAutofit/>
          </a:bodyPr>
          <a:lstStyle/>
          <a:p>
            <a:r>
              <a:rPr lang="en-CA" sz="3600" dirty="0">
                <a:solidFill>
                  <a:srgbClr val="06A3B0"/>
                </a:solidFill>
                <a:latin typeface="+mn-lt"/>
              </a:rPr>
              <a:t>University of </a:t>
            </a:r>
            <a:r>
              <a:rPr lang="en-CA" sz="3600" dirty="0" err="1">
                <a:solidFill>
                  <a:srgbClr val="06A3B0"/>
                </a:solidFill>
                <a:latin typeface="+mn-lt"/>
              </a:rPr>
              <a:t>Capetown</a:t>
            </a:r>
            <a:r>
              <a:rPr lang="en-CA" sz="3600" dirty="0">
                <a:solidFill>
                  <a:srgbClr val="06A3B0"/>
                </a:solidFill>
                <a:latin typeface="+mn-lt"/>
              </a:rPr>
              <a:t> </a:t>
            </a:r>
            <a:br>
              <a:rPr lang="en-CA" sz="3600" dirty="0">
                <a:solidFill>
                  <a:srgbClr val="06A3B0"/>
                </a:solidFill>
                <a:latin typeface="+mn-lt"/>
              </a:rPr>
            </a:br>
            <a:r>
              <a:rPr lang="en-CA" sz="3600" dirty="0">
                <a:solidFill>
                  <a:srgbClr val="06A3B0"/>
                </a:solidFill>
                <a:latin typeface="+mn-lt"/>
              </a:rPr>
              <a:t>Occupational Therapy Programme</a:t>
            </a:r>
          </a:p>
        </p:txBody>
      </p:sp>
      <p:sp>
        <p:nvSpPr>
          <p:cNvPr id="5" name="Text Placeholder 4">
            <a:extLst>
              <a:ext uri="{FF2B5EF4-FFF2-40B4-BE49-F238E27FC236}">
                <a16:creationId xmlns="" xmlns:a16="http://schemas.microsoft.com/office/drawing/2014/main" id="{DDED2B8B-8D92-43C8-B585-106896CBC6C5}"/>
              </a:ext>
            </a:extLst>
          </p:cNvPr>
          <p:cNvSpPr>
            <a:spLocks noGrp="1"/>
          </p:cNvSpPr>
          <p:nvPr>
            <p:ph idx="1"/>
          </p:nvPr>
        </p:nvSpPr>
        <p:spPr>
          <a:xfrm>
            <a:off x="580912" y="2349076"/>
            <a:ext cx="5406013" cy="3346515"/>
          </a:xfrm>
        </p:spPr>
        <p:txBody>
          <a:bodyPr>
            <a:normAutofit/>
          </a:bodyPr>
          <a:lstStyle/>
          <a:p>
            <a:r>
              <a:rPr lang="en-CA" dirty="0">
                <a:latin typeface="+mn-lt"/>
              </a:rPr>
              <a:t>Final year students each completed QUEST online course</a:t>
            </a:r>
          </a:p>
          <a:p>
            <a:r>
              <a:rPr lang="en-CA" dirty="0">
                <a:latin typeface="+mn-lt"/>
              </a:rPr>
              <a:t>Students then worked together to complete a QUEST case study</a:t>
            </a:r>
          </a:p>
          <a:p>
            <a:r>
              <a:rPr lang="en-CA" dirty="0">
                <a:latin typeface="+mn-lt"/>
              </a:rPr>
              <a:t>Case study posted on WFOT website</a:t>
            </a:r>
          </a:p>
        </p:txBody>
      </p:sp>
      <p:sp>
        <p:nvSpPr>
          <p:cNvPr id="10" name="Footer Placeholder 3">
            <a:extLst>
              <a:ext uri="{FF2B5EF4-FFF2-40B4-BE49-F238E27FC236}">
                <a16:creationId xmlns="" xmlns:a16="http://schemas.microsoft.com/office/drawing/2014/main" id="{527E7C83-6014-4F7F-A678-1AF3F096BE89}"/>
              </a:ext>
            </a:extLst>
          </p:cNvPr>
          <p:cNvSpPr>
            <a:spLocks noGrp="1"/>
          </p:cNvSpPr>
          <p:nvPr>
            <p:ph type="ftr" sz="quarter" idx="10"/>
          </p:nvPr>
        </p:nvSpPr>
        <p:spPr>
          <a:xfrm>
            <a:off x="2726606" y="6273834"/>
            <a:ext cx="5406012" cy="584166"/>
          </a:xfrm>
        </p:spPr>
        <p:txBody>
          <a:bodyPr/>
          <a:lstStyle/>
          <a:p>
            <a:pPr>
              <a:spcAft>
                <a:spcPts val="600"/>
              </a:spcAft>
            </a:pPr>
            <a:r>
              <a:rPr lang="en-GB" dirty="0">
                <a:ea typeface="Tahoma Regular" charset="0"/>
                <a:cs typeface="Tahoma Regular" charset="0"/>
              </a:rPr>
              <a:t>World Federation of Occupational Therapists  |  www.wfot.org  |</a:t>
            </a:r>
          </a:p>
        </p:txBody>
      </p:sp>
      <p:sp>
        <p:nvSpPr>
          <p:cNvPr id="2" name="Slide Number Placeholder 1">
            <a:extLst>
              <a:ext uri="{FF2B5EF4-FFF2-40B4-BE49-F238E27FC236}">
                <a16:creationId xmlns="" xmlns:a16="http://schemas.microsoft.com/office/drawing/2014/main" id="{BA015265-C6E8-4C6A-8FD1-70C5C485BFF4}"/>
              </a:ext>
            </a:extLst>
          </p:cNvPr>
          <p:cNvSpPr>
            <a:spLocks noGrp="1"/>
          </p:cNvSpPr>
          <p:nvPr>
            <p:ph type="sldNum" sz="quarter" idx="11"/>
          </p:nvPr>
        </p:nvSpPr>
        <p:spPr>
          <a:xfrm>
            <a:off x="11282813" y="6273834"/>
            <a:ext cx="616490" cy="584166"/>
          </a:xfrm>
        </p:spPr>
        <p:txBody>
          <a:bodyPr anchor="ctr">
            <a:normAutofit/>
          </a:bodyPr>
          <a:lstStyle/>
          <a:p>
            <a:pPr>
              <a:spcAft>
                <a:spcPts val="600"/>
              </a:spcAft>
            </a:pPr>
            <a:fld id="{86CB4B4D-7CA3-9044-876B-883B54F8677D}" type="slidenum">
              <a:rPr lang="en-CA" smtClean="0"/>
              <a:pPr>
                <a:spcAft>
                  <a:spcPts val="600"/>
                </a:spcAft>
              </a:pPr>
              <a:t>34</a:t>
            </a:fld>
            <a:endParaRPr lang="en-CA"/>
          </a:p>
        </p:txBody>
      </p:sp>
      <p:pic>
        <p:nvPicPr>
          <p:cNvPr id="4" name="Picture 3">
            <a:extLst>
              <a:ext uri="{FF2B5EF4-FFF2-40B4-BE49-F238E27FC236}">
                <a16:creationId xmlns="" xmlns:a16="http://schemas.microsoft.com/office/drawing/2014/main" id="{1177F0E2-4339-4103-B9E1-A052CE5CF21F}"/>
              </a:ext>
            </a:extLst>
          </p:cNvPr>
          <p:cNvPicPr>
            <a:picLocks noChangeAspect="1"/>
          </p:cNvPicPr>
          <p:nvPr/>
        </p:nvPicPr>
        <p:blipFill rotWithShape="1">
          <a:blip r:embed="rId3"/>
          <a:srcRect l="32260" t="16949" r="37637" b="11051"/>
          <a:stretch/>
        </p:blipFill>
        <p:spPr>
          <a:xfrm>
            <a:off x="7897324" y="928854"/>
            <a:ext cx="3385489" cy="4554818"/>
          </a:xfrm>
          <a:prstGeom prst="rect">
            <a:avLst/>
          </a:prstGeom>
          <a:ln>
            <a:solidFill>
              <a:schemeClr val="bg2">
                <a:lumMod val="10000"/>
              </a:schemeClr>
            </a:solidFill>
          </a:ln>
        </p:spPr>
      </p:pic>
    </p:spTree>
    <p:extLst>
      <p:ext uri="{BB962C8B-B14F-4D97-AF65-F5344CB8AC3E}">
        <p14:creationId xmlns:p14="http://schemas.microsoft.com/office/powerpoint/2010/main" val="96919519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 xmlns:a16="http://schemas.microsoft.com/office/drawing/2014/main" id="{CD86B487-CE47-4B65-90B3-8393C066D935}"/>
              </a:ext>
            </a:extLst>
          </p:cNvPr>
          <p:cNvSpPr>
            <a:spLocks noGrp="1"/>
          </p:cNvSpPr>
          <p:nvPr>
            <p:ph type="title"/>
          </p:nvPr>
        </p:nvSpPr>
        <p:spPr>
          <a:xfrm>
            <a:off x="1229167" y="2953591"/>
            <a:ext cx="3255796" cy="1730363"/>
          </a:xfrm>
        </p:spPr>
        <p:txBody>
          <a:bodyPr>
            <a:noAutofit/>
          </a:bodyPr>
          <a:lstStyle/>
          <a:p>
            <a:r>
              <a:rPr lang="en-US" sz="4000" dirty="0">
                <a:solidFill>
                  <a:srgbClr val="06A3B0"/>
                </a:solidFill>
                <a:latin typeface="+mn-lt"/>
              </a:rPr>
              <a:t>Argentina</a:t>
            </a:r>
            <a:br>
              <a:rPr lang="en-US" sz="4000" dirty="0">
                <a:solidFill>
                  <a:srgbClr val="06A3B0"/>
                </a:solidFill>
                <a:latin typeface="+mn-lt"/>
              </a:rPr>
            </a:br>
            <a:r>
              <a:rPr lang="en-US" sz="4000" dirty="0">
                <a:solidFill>
                  <a:srgbClr val="06A3B0"/>
                </a:solidFill>
                <a:latin typeface="+mn-lt"/>
              </a:rPr>
              <a:t/>
            </a:r>
            <a:br>
              <a:rPr lang="en-US" sz="4000" dirty="0">
                <a:solidFill>
                  <a:srgbClr val="06A3B0"/>
                </a:solidFill>
                <a:latin typeface="+mn-lt"/>
              </a:rPr>
            </a:br>
            <a:r>
              <a:rPr lang="en-US" dirty="0">
                <a:solidFill>
                  <a:schemeClr val="tx1"/>
                </a:solidFill>
                <a:latin typeface="+mn-lt"/>
              </a:rPr>
              <a:t>Evaluated effectiveness of telehealth</a:t>
            </a:r>
            <a:br>
              <a:rPr lang="en-US" dirty="0">
                <a:solidFill>
                  <a:schemeClr val="tx1"/>
                </a:solidFill>
                <a:latin typeface="+mn-lt"/>
              </a:rPr>
            </a:br>
            <a:r>
              <a:rPr lang="en-US" dirty="0">
                <a:solidFill>
                  <a:schemeClr val="tx1"/>
                </a:solidFill>
                <a:latin typeface="+mn-lt"/>
              </a:rPr>
              <a:t>during COVID-19 pandemic</a:t>
            </a:r>
          </a:p>
        </p:txBody>
      </p:sp>
      <p:pic>
        <p:nvPicPr>
          <p:cNvPr id="7" name="Content Placeholder 6" descr="Online meeting">
            <a:extLst>
              <a:ext uri="{FF2B5EF4-FFF2-40B4-BE49-F238E27FC236}">
                <a16:creationId xmlns="" xmlns:a16="http://schemas.microsoft.com/office/drawing/2014/main" id="{031FE989-17C5-4D7E-9BD4-60BB49E1A288}"/>
              </a:ext>
            </a:extLst>
          </p:cNvPr>
          <p:cNvPicPr>
            <a:picLocks noGrp="1" noChangeAspect="1"/>
          </p:cNvPicPr>
          <p:nvPr>
            <p:ph idx="1"/>
          </p:nvPr>
        </p:nvPicPr>
        <p:blipFill>
          <a:blip r:embed="rId3">
            <a:extLst>
              <a:ext uri="{96DAC541-7B7A-43D3-8B79-37D633B846F1}">
                <asvg:svgBlip xmlns="" xmlns:asvg="http://schemas.microsoft.com/office/drawing/2016/SVG/main" r:embed="rId4"/>
              </a:ext>
            </a:extLst>
          </a:blip>
          <a:stretch>
            <a:fillRect/>
          </a:stretch>
        </p:blipFill>
        <p:spPr>
          <a:xfrm>
            <a:off x="5469630" y="598058"/>
            <a:ext cx="5086306" cy="5086306"/>
          </a:xfrm>
        </p:spPr>
      </p:pic>
      <p:sp>
        <p:nvSpPr>
          <p:cNvPr id="4" name="Footer Placeholder 3"/>
          <p:cNvSpPr>
            <a:spLocks noGrp="1"/>
          </p:cNvSpPr>
          <p:nvPr>
            <p:ph type="ftr" sz="quarter" idx="10"/>
          </p:nvPr>
        </p:nvSpPr>
        <p:spPr>
          <a:xfrm>
            <a:off x="2726606" y="6273834"/>
            <a:ext cx="5406012" cy="584166"/>
          </a:xfrm>
        </p:spPr>
        <p:txBody>
          <a:bodyPr anchor="ctr">
            <a:normAutofit/>
          </a:bodyPr>
          <a:lstStyle/>
          <a:p>
            <a:pPr>
              <a:spcAft>
                <a:spcPts val="600"/>
              </a:spcAft>
            </a:pPr>
            <a:r>
              <a:rPr lang="en-GB" dirty="0"/>
              <a:t>World Federation of Occupational Therapists  |  www.wfot.org  |</a:t>
            </a:r>
          </a:p>
        </p:txBody>
      </p:sp>
      <p:sp>
        <p:nvSpPr>
          <p:cNvPr id="5" name="Slide Number Placeholder 4"/>
          <p:cNvSpPr>
            <a:spLocks noGrp="1"/>
          </p:cNvSpPr>
          <p:nvPr>
            <p:ph type="sldNum" sz="quarter" idx="11"/>
          </p:nvPr>
        </p:nvSpPr>
        <p:spPr>
          <a:xfrm>
            <a:off x="11282813" y="6273834"/>
            <a:ext cx="616490" cy="584166"/>
          </a:xfrm>
        </p:spPr>
        <p:txBody>
          <a:bodyPr anchor="ctr">
            <a:normAutofit/>
          </a:bodyPr>
          <a:lstStyle/>
          <a:p>
            <a:pPr>
              <a:spcAft>
                <a:spcPts val="600"/>
              </a:spcAft>
            </a:pPr>
            <a:fld id="{EFEE215D-0D3A-BC4C-A46E-CA6261A2387A}" type="slidenum">
              <a:rPr lang="uk-UA" smtClean="0"/>
              <a:pPr>
                <a:spcAft>
                  <a:spcPts val="600"/>
                </a:spcAft>
              </a:pPr>
              <a:t>35</a:t>
            </a:fld>
            <a:endParaRPr lang="uk-UA"/>
          </a:p>
        </p:txBody>
      </p:sp>
    </p:spTree>
    <p:extLst>
      <p:ext uri="{BB962C8B-B14F-4D97-AF65-F5344CB8AC3E}">
        <p14:creationId xmlns:p14="http://schemas.microsoft.com/office/powerpoint/2010/main" val="3828499628"/>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 xmlns:a16="http://schemas.microsoft.com/office/drawing/2014/main" id="{E93289E8-635E-4D07-A331-38F1D2317785}"/>
              </a:ext>
            </a:extLst>
          </p:cNvPr>
          <p:cNvSpPr>
            <a:spLocks noGrp="1"/>
          </p:cNvSpPr>
          <p:nvPr>
            <p:ph type="title"/>
          </p:nvPr>
        </p:nvSpPr>
        <p:spPr>
          <a:xfrm>
            <a:off x="1504740" y="747472"/>
            <a:ext cx="3255796" cy="1730363"/>
          </a:xfrm>
        </p:spPr>
        <p:txBody>
          <a:bodyPr>
            <a:normAutofit/>
          </a:bodyPr>
          <a:lstStyle/>
          <a:p>
            <a:r>
              <a:rPr lang="en-US" sz="3600" dirty="0">
                <a:solidFill>
                  <a:srgbClr val="06A3B0"/>
                </a:solidFill>
                <a:latin typeface="+mn-lt"/>
              </a:rPr>
              <a:t>United Kingdom</a:t>
            </a:r>
          </a:p>
        </p:txBody>
      </p:sp>
      <p:pic>
        <p:nvPicPr>
          <p:cNvPr id="5" name="Graphic 4" descr="Clipboard Checked">
            <a:extLst>
              <a:ext uri="{FF2B5EF4-FFF2-40B4-BE49-F238E27FC236}">
                <a16:creationId xmlns="" xmlns:a16="http://schemas.microsoft.com/office/drawing/2014/main" id="{18E9B2D2-5F51-4FAB-AD81-0255EF55ED18}"/>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5469630" y="598058"/>
            <a:ext cx="5086306" cy="5086306"/>
          </a:xfrm>
          <a:prstGeom prst="rect">
            <a:avLst/>
          </a:prstGeom>
        </p:spPr>
      </p:pic>
      <p:sp>
        <p:nvSpPr>
          <p:cNvPr id="12" name="Text Placeholder 3">
            <a:extLst>
              <a:ext uri="{FF2B5EF4-FFF2-40B4-BE49-F238E27FC236}">
                <a16:creationId xmlns="" xmlns:a16="http://schemas.microsoft.com/office/drawing/2014/main" id="{EF383062-D3E8-4873-8FE5-F9712227C412}"/>
              </a:ext>
            </a:extLst>
          </p:cNvPr>
          <p:cNvSpPr>
            <a:spLocks noGrp="1"/>
          </p:cNvSpPr>
          <p:nvPr>
            <p:ph type="body" sz="half" idx="2"/>
          </p:nvPr>
        </p:nvSpPr>
        <p:spPr>
          <a:xfrm>
            <a:off x="1636064" y="2565378"/>
            <a:ext cx="3255796" cy="2755732"/>
          </a:xfrm>
        </p:spPr>
        <p:txBody>
          <a:bodyPr>
            <a:normAutofit/>
          </a:bodyPr>
          <a:lstStyle/>
          <a:p>
            <a:r>
              <a:rPr lang="en-US" sz="3200" dirty="0">
                <a:latin typeface="+mn-lt"/>
              </a:rPr>
              <a:t>Set quality standards for a  mental health clinic</a:t>
            </a:r>
          </a:p>
        </p:txBody>
      </p:sp>
      <p:sp>
        <p:nvSpPr>
          <p:cNvPr id="2" name="Footer Placeholder 1">
            <a:extLst>
              <a:ext uri="{FF2B5EF4-FFF2-40B4-BE49-F238E27FC236}">
                <a16:creationId xmlns="" xmlns:a16="http://schemas.microsoft.com/office/drawing/2014/main" id="{A9690F76-2F98-43E4-9777-99D690245BC4}"/>
              </a:ext>
            </a:extLst>
          </p:cNvPr>
          <p:cNvSpPr>
            <a:spLocks noGrp="1"/>
          </p:cNvSpPr>
          <p:nvPr>
            <p:ph type="ftr" sz="quarter" idx="10"/>
          </p:nvPr>
        </p:nvSpPr>
        <p:spPr>
          <a:xfrm>
            <a:off x="2726606" y="6273834"/>
            <a:ext cx="5406012" cy="584166"/>
          </a:xfrm>
        </p:spPr>
        <p:txBody>
          <a:bodyPr anchor="ctr">
            <a:normAutofit/>
          </a:bodyPr>
          <a:lstStyle/>
          <a:p>
            <a:pPr>
              <a:spcAft>
                <a:spcPts val="600"/>
              </a:spcAft>
            </a:pPr>
            <a:r>
              <a:rPr lang="en-GB" dirty="0"/>
              <a:t>World Federation of Occupational Therapists  |  www.wfot.org  |</a:t>
            </a:r>
          </a:p>
        </p:txBody>
      </p:sp>
      <p:sp>
        <p:nvSpPr>
          <p:cNvPr id="3" name="Slide Number Placeholder 2">
            <a:extLst>
              <a:ext uri="{FF2B5EF4-FFF2-40B4-BE49-F238E27FC236}">
                <a16:creationId xmlns="" xmlns:a16="http://schemas.microsoft.com/office/drawing/2014/main" id="{7C7C4F18-EF3B-4954-B007-409ABA753D0A}"/>
              </a:ext>
            </a:extLst>
          </p:cNvPr>
          <p:cNvSpPr>
            <a:spLocks noGrp="1"/>
          </p:cNvSpPr>
          <p:nvPr>
            <p:ph type="sldNum" sz="quarter" idx="11"/>
          </p:nvPr>
        </p:nvSpPr>
        <p:spPr>
          <a:xfrm>
            <a:off x="11282813" y="6273834"/>
            <a:ext cx="616490" cy="584166"/>
          </a:xfrm>
        </p:spPr>
        <p:txBody>
          <a:bodyPr anchor="ctr">
            <a:normAutofit/>
          </a:bodyPr>
          <a:lstStyle/>
          <a:p>
            <a:pPr>
              <a:spcAft>
                <a:spcPts val="600"/>
              </a:spcAft>
            </a:pPr>
            <a:fld id="{EFEE215D-0D3A-BC4C-A46E-CA6261A2387A}" type="slidenum">
              <a:rPr lang="uk-UA" smtClean="0"/>
              <a:pPr>
                <a:spcAft>
                  <a:spcPts val="600"/>
                </a:spcAft>
              </a:pPr>
              <a:t>36</a:t>
            </a:fld>
            <a:endParaRPr lang="uk-UA"/>
          </a:p>
        </p:txBody>
      </p:sp>
    </p:spTree>
    <p:extLst>
      <p:ext uri="{BB962C8B-B14F-4D97-AF65-F5344CB8AC3E}">
        <p14:creationId xmlns:p14="http://schemas.microsoft.com/office/powerpoint/2010/main" val="3341265653"/>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 xmlns:a16="http://schemas.microsoft.com/office/drawing/2014/main" id="{E1C0C6C3-3104-4C73-9D39-B79C8282E4A2}"/>
              </a:ext>
            </a:extLst>
          </p:cNvPr>
          <p:cNvSpPr>
            <a:spLocks noGrp="1"/>
          </p:cNvSpPr>
          <p:nvPr>
            <p:ph type="subTitle" idx="1"/>
          </p:nvPr>
        </p:nvSpPr>
        <p:spPr>
          <a:xfrm>
            <a:off x="703732" y="1021334"/>
            <a:ext cx="5221079" cy="4452540"/>
          </a:xfrm>
        </p:spPr>
        <p:txBody>
          <a:bodyPr>
            <a:normAutofit fontScale="92500" lnSpcReduction="10000"/>
          </a:bodyPr>
          <a:lstStyle/>
          <a:p>
            <a:r>
              <a:rPr lang="en-GB" sz="5100" dirty="0">
                <a:solidFill>
                  <a:srgbClr val="06A3B0"/>
                </a:solidFill>
                <a:latin typeface="+mn-lt"/>
              </a:rPr>
              <a:t>WFOT</a:t>
            </a:r>
          </a:p>
          <a:p>
            <a:pPr marL="342900" indent="-342900">
              <a:buFont typeface="Arial" panose="020B0604020202020204" pitchFamily="34" charset="0"/>
              <a:buChar char="•"/>
            </a:pPr>
            <a:endParaRPr lang="en-GB" sz="1100" dirty="0">
              <a:latin typeface="+mn-lt"/>
            </a:endParaRPr>
          </a:p>
          <a:p>
            <a:pPr marL="342900" indent="-342900">
              <a:buFont typeface="Arial" panose="020B0604020202020204" pitchFamily="34" charset="0"/>
              <a:buChar char="•"/>
            </a:pPr>
            <a:r>
              <a:rPr lang="en-GB" sz="2800" dirty="0">
                <a:latin typeface="+mn-lt"/>
              </a:rPr>
              <a:t>Surveyed occupational therapists regarding the impact of Covid-19 for the quality and delivery of occupational therapy</a:t>
            </a:r>
          </a:p>
          <a:p>
            <a:pPr marL="342900" indent="-342900">
              <a:buFont typeface="Arial" panose="020B0604020202020204" pitchFamily="34" charset="0"/>
              <a:buChar char="•"/>
            </a:pPr>
            <a:r>
              <a:rPr lang="en-GB" sz="2800" dirty="0">
                <a:latin typeface="+mn-lt"/>
              </a:rPr>
              <a:t>QUEST served as a research framework to analyse and group collected data</a:t>
            </a:r>
          </a:p>
          <a:p>
            <a:pPr marL="342900" indent="-342900">
              <a:buFont typeface="Arial" panose="020B0604020202020204" pitchFamily="34" charset="0"/>
              <a:buChar char="•"/>
            </a:pPr>
            <a:r>
              <a:rPr lang="en-GB" sz="2800" dirty="0">
                <a:latin typeface="+mn-lt"/>
              </a:rPr>
              <a:t>Results published in upcoming in WFOT Bulletin</a:t>
            </a:r>
          </a:p>
          <a:p>
            <a:pPr marL="342900" indent="-342900">
              <a:buFont typeface="Arial" panose="020B0604020202020204" pitchFamily="34" charset="0"/>
              <a:buChar char="•"/>
            </a:pPr>
            <a:endParaRPr lang="en-GB" sz="3200" dirty="0"/>
          </a:p>
          <a:p>
            <a:pPr marL="342900" indent="-342900">
              <a:buFont typeface="Arial" panose="020B0604020202020204" pitchFamily="34" charset="0"/>
              <a:buChar char="•"/>
            </a:pPr>
            <a:endParaRPr lang="en-GB" dirty="0"/>
          </a:p>
        </p:txBody>
      </p:sp>
      <p:sp>
        <p:nvSpPr>
          <p:cNvPr id="4" name="Footer Placeholder 3">
            <a:extLst>
              <a:ext uri="{FF2B5EF4-FFF2-40B4-BE49-F238E27FC236}">
                <a16:creationId xmlns="" xmlns:a16="http://schemas.microsoft.com/office/drawing/2014/main" id="{E8727498-4C3B-7044-A93B-FD52E1C9D0B9}"/>
              </a:ext>
            </a:extLst>
          </p:cNvPr>
          <p:cNvSpPr>
            <a:spLocks noGrp="1"/>
          </p:cNvSpPr>
          <p:nvPr>
            <p:ph type="ftr" sz="quarter" idx="10"/>
          </p:nvPr>
        </p:nvSpPr>
        <p:spPr/>
        <p:txBody>
          <a:bodyPr/>
          <a:lstStyle/>
          <a:p>
            <a:r>
              <a:rPr lang="en-GB" dirty="0">
                <a:ea typeface="Tahoma Regular" charset="0"/>
                <a:cs typeface="Tahoma Regular" charset="0"/>
              </a:rPr>
              <a:t>World Federation of Occupational Therapists  |  www.wfot.org  |</a:t>
            </a:r>
          </a:p>
        </p:txBody>
      </p:sp>
      <p:pic>
        <p:nvPicPr>
          <p:cNvPr id="5" name="Picture 4" descr="A screenshot of a cell phone&#10;&#10;Description automatically generated">
            <a:extLst>
              <a:ext uri="{FF2B5EF4-FFF2-40B4-BE49-F238E27FC236}">
                <a16:creationId xmlns="" xmlns:a16="http://schemas.microsoft.com/office/drawing/2014/main" id="{F1B327CF-6A1F-480F-83BD-C9E1C03DB84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66194" y="1184173"/>
            <a:ext cx="4126863" cy="41268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53477855"/>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 xmlns:a16="http://schemas.microsoft.com/office/drawing/2014/main" id="{4857D397-8F7A-48E7-85C9-4327BB015282}"/>
              </a:ext>
            </a:extLst>
          </p:cNvPr>
          <p:cNvSpPr>
            <a:spLocks noGrp="1"/>
          </p:cNvSpPr>
          <p:nvPr>
            <p:ph type="ftr" sz="quarter" idx="10"/>
          </p:nvPr>
        </p:nvSpPr>
        <p:spPr/>
        <p:txBody>
          <a:bodyPr/>
          <a:lstStyle/>
          <a:p>
            <a:r>
              <a:rPr lang="en-GB" dirty="0">
                <a:ea typeface="Tahoma Regular" charset="0"/>
                <a:cs typeface="Tahoma Regular" charset="0"/>
              </a:rPr>
              <a:t>World Federation of Occupational Therapists  |  www.wfot.org  |</a:t>
            </a:r>
          </a:p>
        </p:txBody>
      </p:sp>
      <p:sp>
        <p:nvSpPr>
          <p:cNvPr id="5" name="Rectangle 4">
            <a:extLst>
              <a:ext uri="{FF2B5EF4-FFF2-40B4-BE49-F238E27FC236}">
                <a16:creationId xmlns="" xmlns:a16="http://schemas.microsoft.com/office/drawing/2014/main" id="{935F75A4-FC79-422E-A092-A91239BD4E05}"/>
              </a:ext>
            </a:extLst>
          </p:cNvPr>
          <p:cNvSpPr/>
          <p:nvPr/>
        </p:nvSpPr>
        <p:spPr>
          <a:xfrm>
            <a:off x="603851" y="2184739"/>
            <a:ext cx="11040163" cy="3970318"/>
          </a:xfrm>
          <a:prstGeom prst="rect">
            <a:avLst/>
          </a:prstGeom>
        </p:spPr>
        <p:txBody>
          <a:bodyPr wrap="square">
            <a:spAutoFit/>
          </a:bodyPr>
          <a:lstStyle/>
          <a:p>
            <a:pPr marL="342900" indent="-342900">
              <a:buFont typeface="Arial" panose="020B0604020202020204" pitchFamily="34" charset="0"/>
              <a:buChar char="•"/>
            </a:pPr>
            <a:r>
              <a:rPr lang="en-GB" sz="2800" dirty="0"/>
              <a:t>Provides a comprehensive strategy to use data to demonstrate the value of occupational therapy. </a:t>
            </a:r>
          </a:p>
          <a:p>
            <a:pPr marL="342900" indent="-342900">
              <a:buFont typeface="Arial" panose="020B0604020202020204" pitchFamily="34" charset="0"/>
              <a:buChar char="•"/>
            </a:pPr>
            <a:endParaRPr lang="en-GB" sz="2800" dirty="0"/>
          </a:p>
          <a:p>
            <a:pPr marL="342900" indent="-342900">
              <a:buFont typeface="Arial" panose="020B0604020202020204" pitchFamily="34" charset="0"/>
              <a:buChar char="•"/>
            </a:pPr>
            <a:r>
              <a:rPr lang="en-GB" sz="2800" dirty="0"/>
              <a:t>Describes a set of seven occupational therapy quality indicators applicable to all practice settings. </a:t>
            </a:r>
          </a:p>
          <a:p>
            <a:pPr marL="342900" indent="-342900">
              <a:buFont typeface="Arial" panose="020B0604020202020204" pitchFamily="34" charset="0"/>
              <a:buChar char="•"/>
            </a:pPr>
            <a:endParaRPr lang="en-GB" sz="2800" dirty="0"/>
          </a:p>
          <a:p>
            <a:pPr marL="342900" indent="-342900">
              <a:buFont typeface="Arial" panose="020B0604020202020204" pitchFamily="34" charset="0"/>
              <a:buChar char="•"/>
            </a:pPr>
            <a:r>
              <a:rPr lang="en-GB" sz="2800" dirty="0"/>
              <a:t>Provides evidence and accountability of how occupational therapy advances health outcomes, enhances satisfaction and optimises use of limited resources.</a:t>
            </a:r>
          </a:p>
        </p:txBody>
      </p:sp>
      <p:pic>
        <p:nvPicPr>
          <p:cNvPr id="6" name="Picture 5">
            <a:extLst>
              <a:ext uri="{FF2B5EF4-FFF2-40B4-BE49-F238E27FC236}">
                <a16:creationId xmlns="" xmlns:a16="http://schemas.microsoft.com/office/drawing/2014/main" id="{895BCA4F-76D6-440F-9A29-288E2C7F710C}"/>
              </a:ext>
            </a:extLst>
          </p:cNvPr>
          <p:cNvPicPr>
            <a:picLocks noChangeAspect="1"/>
          </p:cNvPicPr>
          <p:nvPr/>
        </p:nvPicPr>
        <p:blipFill rotWithShape="1">
          <a:blip r:embed="rId3"/>
          <a:srcRect r="4148" b="16887"/>
          <a:stretch/>
        </p:blipFill>
        <p:spPr>
          <a:xfrm>
            <a:off x="603851" y="83654"/>
            <a:ext cx="2590285" cy="1929008"/>
          </a:xfrm>
          <a:prstGeom prst="rect">
            <a:avLst/>
          </a:prstGeom>
        </p:spPr>
      </p:pic>
      <p:sp>
        <p:nvSpPr>
          <p:cNvPr id="2" name="TextBox 1">
            <a:extLst>
              <a:ext uri="{FF2B5EF4-FFF2-40B4-BE49-F238E27FC236}">
                <a16:creationId xmlns="" xmlns:a16="http://schemas.microsoft.com/office/drawing/2014/main" id="{ECA048B4-90FE-455C-95EB-15A712DEED45}"/>
              </a:ext>
            </a:extLst>
          </p:cNvPr>
          <p:cNvSpPr txBox="1"/>
          <p:nvPr/>
        </p:nvSpPr>
        <p:spPr>
          <a:xfrm flipH="1">
            <a:off x="5216669" y="1243221"/>
            <a:ext cx="3925031" cy="769441"/>
          </a:xfrm>
          <a:prstGeom prst="rect">
            <a:avLst/>
          </a:prstGeom>
          <a:noFill/>
        </p:spPr>
        <p:txBody>
          <a:bodyPr wrap="square" rtlCol="0">
            <a:spAutoFit/>
          </a:bodyPr>
          <a:lstStyle/>
          <a:p>
            <a:r>
              <a:rPr lang="en-CA" sz="4400" dirty="0">
                <a:solidFill>
                  <a:srgbClr val="06A3B0"/>
                </a:solidFill>
              </a:rPr>
              <a:t>Summary</a:t>
            </a:r>
          </a:p>
        </p:txBody>
      </p:sp>
    </p:spTree>
    <p:extLst>
      <p:ext uri="{BB962C8B-B14F-4D97-AF65-F5344CB8AC3E}">
        <p14:creationId xmlns:p14="http://schemas.microsoft.com/office/powerpoint/2010/main" val="324883066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05D7F5C-BCC0-40F4-8569-7DCB32086EBF}"/>
              </a:ext>
            </a:extLst>
          </p:cNvPr>
          <p:cNvSpPr txBox="1">
            <a:spLocks/>
          </p:cNvSpPr>
          <p:nvPr/>
        </p:nvSpPr>
        <p:spPr>
          <a:xfrm>
            <a:off x="885063" y="562345"/>
            <a:ext cx="8280920" cy="64807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GB" sz="2800" b="1" dirty="0">
                <a:latin typeface="Calibri"/>
              </a:rPr>
              <a:t>CONTACT INFORMATION</a:t>
            </a:r>
          </a:p>
        </p:txBody>
      </p:sp>
      <p:pic>
        <p:nvPicPr>
          <p:cNvPr id="4" name="Picture 3" descr="C:\Users\Ritchard Ledgerd\Desktop\website home.png">
            <a:extLst>
              <a:ext uri="{FF2B5EF4-FFF2-40B4-BE49-F238E27FC236}">
                <a16:creationId xmlns="" xmlns:a16="http://schemas.microsoft.com/office/drawing/2014/main" id="{59F40E95-D926-4B79-9792-79F9EBD11F2A}"/>
              </a:ext>
            </a:extLst>
          </p:cNvPr>
          <p:cNvPicPr>
            <a:picLocks noChangeAspect="1" noChangeArrowheads="1"/>
          </p:cNvPicPr>
          <p:nvPr/>
        </p:nvPicPr>
        <p:blipFill>
          <a:blip r:embed="rId3" cstate="print"/>
          <a:srcRect/>
          <a:stretch>
            <a:fillRect/>
          </a:stretch>
        </p:blipFill>
        <p:spPr bwMode="auto">
          <a:xfrm>
            <a:off x="3032218" y="1762702"/>
            <a:ext cx="635902" cy="635902"/>
          </a:xfrm>
          <a:prstGeom prst="rect">
            <a:avLst/>
          </a:prstGeom>
          <a:noFill/>
        </p:spPr>
      </p:pic>
      <p:pic>
        <p:nvPicPr>
          <p:cNvPr id="5" name="Picture 4" descr="C:\Users\Ritchard Ledgerd\AppData\Local\Temp\Temp1_logos_and_badges_find_us_on_facebook_badge-online-png.zip\logos_and_badges_find_us_on_facebook_badge\online\png\FB_FindUsOnFacebook-320.png">
            <a:extLst>
              <a:ext uri="{FF2B5EF4-FFF2-40B4-BE49-F238E27FC236}">
                <a16:creationId xmlns="" xmlns:a16="http://schemas.microsoft.com/office/drawing/2014/main" id="{1837623C-4623-4D3D-BB78-2D9D15BA775D}"/>
              </a:ext>
            </a:extLst>
          </p:cNvPr>
          <p:cNvPicPr/>
          <p:nvPr/>
        </p:nvPicPr>
        <p:blipFill>
          <a:blip r:embed="rId4" cstate="print"/>
          <a:srcRect/>
          <a:stretch>
            <a:fillRect/>
          </a:stretch>
        </p:blipFill>
        <p:spPr bwMode="auto">
          <a:xfrm>
            <a:off x="3030126" y="3267319"/>
            <a:ext cx="1409507" cy="370917"/>
          </a:xfrm>
          <a:prstGeom prst="rect">
            <a:avLst/>
          </a:prstGeom>
          <a:noFill/>
          <a:ln w="9525">
            <a:noFill/>
            <a:miter lim="800000"/>
            <a:headEnd/>
            <a:tailEnd/>
          </a:ln>
        </p:spPr>
      </p:pic>
      <p:pic>
        <p:nvPicPr>
          <p:cNvPr id="6" name="Picture 5" descr="https://abs.twimg.com/a/1374512922/images/resources/twitter-bird-blue-on-white.png">
            <a:extLst>
              <a:ext uri="{FF2B5EF4-FFF2-40B4-BE49-F238E27FC236}">
                <a16:creationId xmlns="" xmlns:a16="http://schemas.microsoft.com/office/drawing/2014/main" id="{DB1D8A8F-E2E8-4E73-B188-F9462BEAED91}"/>
              </a:ext>
            </a:extLst>
          </p:cNvPr>
          <p:cNvPicPr/>
          <p:nvPr/>
        </p:nvPicPr>
        <p:blipFill>
          <a:blip r:embed="rId5" cstate="print"/>
          <a:srcRect/>
          <a:stretch>
            <a:fillRect/>
          </a:stretch>
        </p:blipFill>
        <p:spPr bwMode="auto">
          <a:xfrm>
            <a:off x="2973658" y="3668421"/>
            <a:ext cx="764303" cy="857961"/>
          </a:xfrm>
          <a:prstGeom prst="rect">
            <a:avLst/>
          </a:prstGeom>
          <a:noFill/>
          <a:ln w="9525">
            <a:noFill/>
            <a:miter lim="800000"/>
            <a:headEnd/>
            <a:tailEnd/>
          </a:ln>
        </p:spPr>
      </p:pic>
      <p:sp>
        <p:nvSpPr>
          <p:cNvPr id="7" name="TextBox 6">
            <a:extLst>
              <a:ext uri="{FF2B5EF4-FFF2-40B4-BE49-F238E27FC236}">
                <a16:creationId xmlns="" xmlns:a16="http://schemas.microsoft.com/office/drawing/2014/main" id="{5F2DC393-457E-4D6C-B5EB-0E9220473418}"/>
              </a:ext>
            </a:extLst>
          </p:cNvPr>
          <p:cNvSpPr txBox="1"/>
          <p:nvPr/>
        </p:nvSpPr>
        <p:spPr>
          <a:xfrm>
            <a:off x="4955892" y="1814412"/>
            <a:ext cx="1461810" cy="523220"/>
          </a:xfrm>
          <a:prstGeom prst="rect">
            <a:avLst/>
          </a:prstGeom>
          <a:noFill/>
        </p:spPr>
        <p:txBody>
          <a:bodyPr wrap="none" rtlCol="0">
            <a:spAutoFit/>
          </a:bodyPr>
          <a:lstStyle/>
          <a:p>
            <a:r>
              <a:rPr lang="en-GB" sz="2800" b="1" dirty="0">
                <a:solidFill>
                  <a:srgbClr val="105F72"/>
                </a:solidFill>
              </a:rPr>
              <a:t>wfot.org</a:t>
            </a:r>
          </a:p>
        </p:txBody>
      </p:sp>
      <p:sp>
        <p:nvSpPr>
          <p:cNvPr id="8" name="TextBox 7">
            <a:extLst>
              <a:ext uri="{FF2B5EF4-FFF2-40B4-BE49-F238E27FC236}">
                <a16:creationId xmlns="" xmlns:a16="http://schemas.microsoft.com/office/drawing/2014/main" id="{8DF70F03-2665-48CE-B85A-7B8EF92DBED2}"/>
              </a:ext>
            </a:extLst>
          </p:cNvPr>
          <p:cNvSpPr txBox="1"/>
          <p:nvPr/>
        </p:nvSpPr>
        <p:spPr>
          <a:xfrm>
            <a:off x="4953800" y="3191166"/>
            <a:ext cx="3627275" cy="523220"/>
          </a:xfrm>
          <a:prstGeom prst="rect">
            <a:avLst/>
          </a:prstGeom>
          <a:noFill/>
        </p:spPr>
        <p:txBody>
          <a:bodyPr wrap="none" rtlCol="0">
            <a:spAutoFit/>
          </a:bodyPr>
          <a:lstStyle/>
          <a:p>
            <a:r>
              <a:rPr lang="en-GB" sz="2800" b="1" dirty="0">
                <a:solidFill>
                  <a:srgbClr val="105F72"/>
                </a:solidFill>
              </a:rPr>
              <a:t>facebook.com/</a:t>
            </a:r>
            <a:r>
              <a:rPr lang="en-GB" sz="2800" b="1" dirty="0" err="1">
                <a:solidFill>
                  <a:srgbClr val="105F72"/>
                </a:solidFill>
              </a:rPr>
              <a:t>thewfot</a:t>
            </a:r>
            <a:endParaRPr lang="en-GB" b="1" dirty="0">
              <a:solidFill>
                <a:srgbClr val="105F72"/>
              </a:solidFill>
            </a:endParaRPr>
          </a:p>
        </p:txBody>
      </p:sp>
      <p:sp>
        <p:nvSpPr>
          <p:cNvPr id="9" name="TextBox 8">
            <a:extLst>
              <a:ext uri="{FF2B5EF4-FFF2-40B4-BE49-F238E27FC236}">
                <a16:creationId xmlns="" xmlns:a16="http://schemas.microsoft.com/office/drawing/2014/main" id="{C86EF112-0D9F-4301-B8DF-9FEB9F311557}"/>
              </a:ext>
            </a:extLst>
          </p:cNvPr>
          <p:cNvSpPr txBox="1"/>
          <p:nvPr/>
        </p:nvSpPr>
        <p:spPr>
          <a:xfrm>
            <a:off x="4946772" y="3865958"/>
            <a:ext cx="1698350" cy="523220"/>
          </a:xfrm>
          <a:prstGeom prst="rect">
            <a:avLst/>
          </a:prstGeom>
          <a:noFill/>
        </p:spPr>
        <p:txBody>
          <a:bodyPr wrap="none" rtlCol="0">
            <a:spAutoFit/>
          </a:bodyPr>
          <a:lstStyle/>
          <a:p>
            <a:r>
              <a:rPr lang="en-GB" sz="2800" b="1" dirty="0">
                <a:solidFill>
                  <a:srgbClr val="105F72"/>
                </a:solidFill>
              </a:rPr>
              <a:t>@</a:t>
            </a:r>
            <a:r>
              <a:rPr lang="en-GB" sz="2800" b="1" dirty="0" err="1">
                <a:solidFill>
                  <a:srgbClr val="105F72"/>
                </a:solidFill>
              </a:rPr>
              <a:t>thewfot</a:t>
            </a:r>
            <a:endParaRPr lang="en-GB" sz="2800" b="1" dirty="0">
              <a:solidFill>
                <a:srgbClr val="105F72"/>
              </a:solidFill>
            </a:endParaRPr>
          </a:p>
        </p:txBody>
      </p:sp>
      <p:pic>
        <p:nvPicPr>
          <p:cNvPr id="10" name="Picture 4" descr="C:\Users\Ritchard Ledgerd\AppData\Local\Microsoft\Windows\Temporary Internet Files\Content.IE5\1AWXR07M\MC900433792[1].png">
            <a:extLst>
              <a:ext uri="{FF2B5EF4-FFF2-40B4-BE49-F238E27FC236}">
                <a16:creationId xmlns="" xmlns:a16="http://schemas.microsoft.com/office/drawing/2014/main" id="{D19A6A88-D03F-42C8-A010-488823E1C413}"/>
              </a:ext>
            </a:extLst>
          </p:cNvPr>
          <p:cNvPicPr>
            <a:picLocks noChangeAspect="1" noChangeArrowheads="1"/>
          </p:cNvPicPr>
          <p:nvPr/>
        </p:nvPicPr>
        <p:blipFill>
          <a:blip r:embed="rId6" cstate="print"/>
          <a:srcRect/>
          <a:stretch>
            <a:fillRect/>
          </a:stretch>
        </p:blipFill>
        <p:spPr bwMode="auto">
          <a:xfrm>
            <a:off x="3135324" y="5199424"/>
            <a:ext cx="576064" cy="576064"/>
          </a:xfrm>
          <a:prstGeom prst="rect">
            <a:avLst/>
          </a:prstGeom>
          <a:noFill/>
        </p:spPr>
      </p:pic>
      <p:sp>
        <p:nvSpPr>
          <p:cNvPr id="11" name="TextBox 10">
            <a:extLst>
              <a:ext uri="{FF2B5EF4-FFF2-40B4-BE49-F238E27FC236}">
                <a16:creationId xmlns="" xmlns:a16="http://schemas.microsoft.com/office/drawing/2014/main" id="{5A2B7322-CF31-4359-8BF3-17787862E54C}"/>
              </a:ext>
            </a:extLst>
          </p:cNvPr>
          <p:cNvSpPr txBox="1"/>
          <p:nvPr/>
        </p:nvSpPr>
        <p:spPr>
          <a:xfrm>
            <a:off x="4850755" y="5152480"/>
            <a:ext cx="2822760" cy="523220"/>
          </a:xfrm>
          <a:prstGeom prst="rect">
            <a:avLst/>
          </a:prstGeom>
          <a:noFill/>
        </p:spPr>
        <p:txBody>
          <a:bodyPr wrap="none" rtlCol="0">
            <a:spAutoFit/>
          </a:bodyPr>
          <a:lstStyle/>
          <a:p>
            <a:r>
              <a:rPr lang="en-GB" sz="2800" b="1" dirty="0">
                <a:solidFill>
                  <a:srgbClr val="105F72"/>
                </a:solidFill>
              </a:rPr>
              <a:t>admin@wfot.org</a:t>
            </a:r>
          </a:p>
        </p:txBody>
      </p:sp>
      <p:pic>
        <p:nvPicPr>
          <p:cNvPr id="12" name="Picture 6" descr="https://developers.google.com/youtube/images/YouTube-logo-full_color.png">
            <a:extLst>
              <a:ext uri="{FF2B5EF4-FFF2-40B4-BE49-F238E27FC236}">
                <a16:creationId xmlns="" xmlns:a16="http://schemas.microsoft.com/office/drawing/2014/main" id="{5B2A4E75-A90F-4853-8A29-69B3680C7576}"/>
              </a:ext>
            </a:extLst>
          </p:cNvPr>
          <p:cNvPicPr>
            <a:picLocks noChangeAspect="1" noChangeArrowheads="1"/>
          </p:cNvPicPr>
          <p:nvPr/>
        </p:nvPicPr>
        <p:blipFill>
          <a:blip r:embed="rId7" cstate="print"/>
          <a:srcRect/>
          <a:stretch>
            <a:fillRect/>
          </a:stretch>
        </p:blipFill>
        <p:spPr bwMode="auto">
          <a:xfrm>
            <a:off x="2741286" y="4228339"/>
            <a:ext cx="1530916" cy="951978"/>
          </a:xfrm>
          <a:prstGeom prst="rect">
            <a:avLst/>
          </a:prstGeom>
          <a:noFill/>
        </p:spPr>
      </p:pic>
      <p:sp>
        <p:nvSpPr>
          <p:cNvPr id="13" name="TextBox 12">
            <a:extLst>
              <a:ext uri="{FF2B5EF4-FFF2-40B4-BE49-F238E27FC236}">
                <a16:creationId xmlns="" xmlns:a16="http://schemas.microsoft.com/office/drawing/2014/main" id="{6096BCE4-B25E-4773-8CF7-D8F1B037C322}"/>
              </a:ext>
            </a:extLst>
          </p:cNvPr>
          <p:cNvSpPr txBox="1"/>
          <p:nvPr/>
        </p:nvSpPr>
        <p:spPr>
          <a:xfrm>
            <a:off x="4953798" y="4442718"/>
            <a:ext cx="3500958" cy="523220"/>
          </a:xfrm>
          <a:prstGeom prst="rect">
            <a:avLst/>
          </a:prstGeom>
          <a:noFill/>
        </p:spPr>
        <p:txBody>
          <a:bodyPr wrap="none" rtlCol="0">
            <a:spAutoFit/>
          </a:bodyPr>
          <a:lstStyle/>
          <a:p>
            <a:r>
              <a:rPr lang="en-GB" sz="2800" b="1" dirty="0">
                <a:solidFill>
                  <a:srgbClr val="105F72"/>
                </a:solidFill>
              </a:rPr>
              <a:t>youtube.com/</a:t>
            </a:r>
            <a:r>
              <a:rPr lang="en-GB" sz="2800" b="1" dirty="0" err="1">
                <a:solidFill>
                  <a:srgbClr val="105F72"/>
                </a:solidFill>
              </a:rPr>
              <a:t>thewfot</a:t>
            </a:r>
            <a:endParaRPr lang="en-GB" b="1" dirty="0">
              <a:solidFill>
                <a:srgbClr val="105F72"/>
              </a:solidFill>
            </a:endParaRPr>
          </a:p>
        </p:txBody>
      </p:sp>
      <p:pic>
        <p:nvPicPr>
          <p:cNvPr id="14" name="Picture 2" descr="C:\Users\Ritchard Ledgerd\Dropbox\WFOT Secretariat\OTION\OTION logo\Logo 2014\OTION---Occupational-Therapy-International-Outreach-Network-final-(2).png">
            <a:extLst>
              <a:ext uri="{FF2B5EF4-FFF2-40B4-BE49-F238E27FC236}">
                <a16:creationId xmlns="" xmlns:a16="http://schemas.microsoft.com/office/drawing/2014/main" id="{1F593AB5-339F-40B8-BB27-454074F3E9B8}"/>
              </a:ext>
            </a:extLst>
          </p:cNvPr>
          <p:cNvPicPr>
            <a:picLocks noChangeAspect="1" noChangeArrowheads="1"/>
          </p:cNvPicPr>
          <p:nvPr/>
        </p:nvPicPr>
        <p:blipFill>
          <a:blip r:embed="rId8" cstate="print"/>
          <a:srcRect/>
          <a:stretch>
            <a:fillRect/>
          </a:stretch>
        </p:blipFill>
        <p:spPr bwMode="auto">
          <a:xfrm>
            <a:off x="2939152" y="2460529"/>
            <a:ext cx="1162404" cy="677099"/>
          </a:xfrm>
          <a:prstGeom prst="rect">
            <a:avLst/>
          </a:prstGeom>
          <a:ln>
            <a:noFill/>
          </a:ln>
          <a:effectLst>
            <a:outerShdw blurRad="292100" dist="139700" dir="2700000" algn="tl" rotWithShape="0">
              <a:srgbClr val="333333">
                <a:alpha val="0"/>
              </a:srgbClr>
            </a:outerShdw>
          </a:effectLst>
        </p:spPr>
      </p:pic>
      <p:sp>
        <p:nvSpPr>
          <p:cNvPr id="15" name="TextBox 14">
            <a:extLst>
              <a:ext uri="{FF2B5EF4-FFF2-40B4-BE49-F238E27FC236}">
                <a16:creationId xmlns="" xmlns:a16="http://schemas.microsoft.com/office/drawing/2014/main" id="{BEBC269D-7036-460F-8312-7A2574845D7D}"/>
              </a:ext>
            </a:extLst>
          </p:cNvPr>
          <p:cNvSpPr txBox="1"/>
          <p:nvPr/>
        </p:nvSpPr>
        <p:spPr>
          <a:xfrm>
            <a:off x="4953798" y="2579436"/>
            <a:ext cx="2336858" cy="523220"/>
          </a:xfrm>
          <a:prstGeom prst="rect">
            <a:avLst/>
          </a:prstGeom>
          <a:noFill/>
        </p:spPr>
        <p:txBody>
          <a:bodyPr wrap="none" rtlCol="0">
            <a:spAutoFit/>
          </a:bodyPr>
          <a:lstStyle/>
          <a:p>
            <a:r>
              <a:rPr lang="en-GB" sz="2800" b="1" dirty="0">
                <a:solidFill>
                  <a:srgbClr val="105F72"/>
                </a:solidFill>
              </a:rPr>
              <a:t>otion.wfot.org</a:t>
            </a:r>
          </a:p>
        </p:txBody>
      </p:sp>
      <p:sp>
        <p:nvSpPr>
          <p:cNvPr id="16" name="Footer Placeholder 3">
            <a:extLst>
              <a:ext uri="{FF2B5EF4-FFF2-40B4-BE49-F238E27FC236}">
                <a16:creationId xmlns="" xmlns:a16="http://schemas.microsoft.com/office/drawing/2014/main" id="{43BE905C-AA94-4FEA-8CC9-0CDD582F9B2E}"/>
              </a:ext>
            </a:extLst>
          </p:cNvPr>
          <p:cNvSpPr txBox="1">
            <a:spLocks/>
          </p:cNvSpPr>
          <p:nvPr/>
        </p:nvSpPr>
        <p:spPr>
          <a:xfrm>
            <a:off x="2625005" y="6446981"/>
            <a:ext cx="5406012" cy="295565"/>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solidFill>
                  <a:schemeClr val="bg1"/>
                </a:solidFill>
                <a:latin typeface="Tahoma" panose="020B0604030504040204" pitchFamily="34" charset="0"/>
                <a:ea typeface="Tahoma" panose="020B0604030504040204" pitchFamily="34" charset="0"/>
                <a:cs typeface="Tahoma" panose="020B0604030504040204" pitchFamily="34" charset="0"/>
              </a:rPr>
              <a:t>World Federation of Occupational Therapists  |  www.wfot.org  |</a:t>
            </a:r>
          </a:p>
        </p:txBody>
      </p:sp>
    </p:spTree>
    <p:extLst>
      <p:ext uri="{BB962C8B-B14F-4D97-AF65-F5344CB8AC3E}">
        <p14:creationId xmlns:p14="http://schemas.microsoft.com/office/powerpoint/2010/main" val="36679318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86691" y="696003"/>
            <a:ext cx="6477000" cy="806249"/>
          </a:xfrm>
        </p:spPr>
        <p:txBody>
          <a:bodyPr>
            <a:normAutofit/>
          </a:bodyPr>
          <a:lstStyle/>
          <a:p>
            <a:r>
              <a:rPr lang="en-GB" dirty="0">
                <a:solidFill>
                  <a:schemeClr val="bg1"/>
                </a:solidFill>
                <a:latin typeface="+mn-lt"/>
              </a:rPr>
              <a:t>Why do we exist?</a:t>
            </a:r>
          </a:p>
        </p:txBody>
      </p:sp>
      <p:sp>
        <p:nvSpPr>
          <p:cNvPr id="3" name="Content Placeholder 2"/>
          <p:cNvSpPr>
            <a:spLocks noGrp="1"/>
          </p:cNvSpPr>
          <p:nvPr>
            <p:ph idx="1"/>
          </p:nvPr>
        </p:nvSpPr>
        <p:spPr/>
        <p:txBody>
          <a:bodyPr>
            <a:normAutofit/>
          </a:bodyPr>
          <a:lstStyle/>
          <a:p>
            <a:r>
              <a:rPr lang="en-GB" sz="3600" dirty="0">
                <a:solidFill>
                  <a:schemeClr val="bg1"/>
                </a:solidFill>
                <a:latin typeface="Calibri" panose="020F0502020204030204" pitchFamily="34" charset="0"/>
                <a:cs typeface="Calibri" panose="020F0502020204030204" pitchFamily="34" charset="0"/>
              </a:rPr>
              <a:t>As a worldwide body we represent the occupational therapy profession in its role of improving world health and wellbeing</a:t>
            </a:r>
          </a:p>
          <a:p>
            <a:endParaRPr lang="en-GB" sz="3300" dirty="0">
              <a:latin typeface="+mn-lt"/>
            </a:endParaRPr>
          </a:p>
          <a:p>
            <a:endParaRPr lang="en-US" dirty="0"/>
          </a:p>
        </p:txBody>
      </p:sp>
      <p:sp>
        <p:nvSpPr>
          <p:cNvPr id="9" name="Footer Placeholder 3">
            <a:extLst>
              <a:ext uri="{FF2B5EF4-FFF2-40B4-BE49-F238E27FC236}">
                <a16:creationId xmlns="" xmlns:a16="http://schemas.microsoft.com/office/drawing/2014/main" id="{8423EBD7-30DD-4976-AD2C-5CC8A098FD4E}"/>
              </a:ext>
            </a:extLst>
          </p:cNvPr>
          <p:cNvSpPr>
            <a:spLocks noGrp="1"/>
          </p:cNvSpPr>
          <p:nvPr>
            <p:ph type="ftr" sz="quarter" idx="10"/>
          </p:nvPr>
        </p:nvSpPr>
        <p:spPr>
          <a:xfrm>
            <a:off x="2726606" y="6273834"/>
            <a:ext cx="5406012" cy="584166"/>
          </a:xfrm>
        </p:spPr>
        <p:txBody>
          <a:bodyPr/>
          <a:lstStyle/>
          <a:p>
            <a:r>
              <a:rPr lang="en-GB" dirty="0">
                <a:ea typeface="Tahoma Regular" charset="0"/>
                <a:cs typeface="Tahoma Regular" charset="0"/>
              </a:rPr>
              <a:t>World Federation of Occupational Therapists  |  www.wfot.org  |</a:t>
            </a:r>
          </a:p>
        </p:txBody>
      </p:sp>
    </p:spTree>
    <p:extLst>
      <p:ext uri="{BB962C8B-B14F-4D97-AF65-F5344CB8AC3E}">
        <p14:creationId xmlns:p14="http://schemas.microsoft.com/office/powerpoint/2010/main" val="114851754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039646" cy="1178952"/>
          </a:xfrm>
        </p:spPr>
        <p:txBody>
          <a:bodyPr>
            <a:normAutofit/>
          </a:bodyPr>
          <a:lstStyle/>
          <a:p>
            <a:r>
              <a:rPr lang="en-GB" sz="4000" dirty="0">
                <a:solidFill>
                  <a:srgbClr val="06A3B0"/>
                </a:solidFill>
                <a:latin typeface="+mn-lt"/>
              </a:rPr>
              <a:t>What do we do and how do we do it? </a:t>
            </a:r>
          </a:p>
        </p:txBody>
      </p:sp>
      <p:sp>
        <p:nvSpPr>
          <p:cNvPr id="3" name="Content Placeholder 2"/>
          <p:cNvSpPr>
            <a:spLocks noGrp="1"/>
          </p:cNvSpPr>
          <p:nvPr>
            <p:ph idx="1"/>
          </p:nvPr>
        </p:nvSpPr>
        <p:spPr>
          <a:xfrm>
            <a:off x="397164" y="1386616"/>
            <a:ext cx="10715055" cy="4866401"/>
          </a:xfrm>
        </p:spPr>
        <p:txBody>
          <a:bodyPr>
            <a:noAutofit/>
          </a:bodyPr>
          <a:lstStyle/>
          <a:p>
            <a:r>
              <a:rPr lang="en-GB" sz="2400" dirty="0">
                <a:latin typeface="Calibri" panose="020F0502020204030204" pitchFamily="34" charset="0"/>
                <a:cs typeface="Calibri" panose="020F0502020204030204" pitchFamily="34" charset="0"/>
              </a:rPr>
              <a:t>We are a global network of national occupational therapy associations, representing 550,000 occupational therapists. </a:t>
            </a:r>
          </a:p>
          <a:p>
            <a:endParaRPr lang="en-GB" sz="2400" dirty="0">
              <a:latin typeface="Calibri" panose="020F0502020204030204" pitchFamily="34" charset="0"/>
              <a:cs typeface="Calibri" panose="020F0502020204030204" pitchFamily="34" charset="0"/>
            </a:endParaRPr>
          </a:p>
          <a:p>
            <a:r>
              <a:rPr lang="en-GB" sz="2400" dirty="0">
                <a:latin typeface="Calibri" panose="020F0502020204030204" pitchFamily="34" charset="0"/>
                <a:cs typeface="Calibri" panose="020F0502020204030204" pitchFamily="34" charset="0"/>
              </a:rPr>
              <a:t>We set the standard for occupational therapy practice internationally and promote excellence through research and education. </a:t>
            </a:r>
          </a:p>
          <a:p>
            <a:endParaRPr lang="en-GB" sz="2400" dirty="0">
              <a:latin typeface="Calibri" panose="020F0502020204030204" pitchFamily="34" charset="0"/>
              <a:cs typeface="Calibri" panose="020F0502020204030204" pitchFamily="34" charset="0"/>
            </a:endParaRPr>
          </a:p>
          <a:p>
            <a:r>
              <a:rPr lang="en-GB" sz="2400" dirty="0">
                <a:latin typeface="Calibri" panose="020F0502020204030204" pitchFamily="34" charset="0"/>
                <a:cs typeface="Calibri" panose="020F0502020204030204" pitchFamily="34" charset="0"/>
              </a:rPr>
              <a:t>We raise awareness for the profession and provide a platform to celebrate and exchange the diversity of our members.</a:t>
            </a:r>
          </a:p>
          <a:p>
            <a:endParaRPr lang="en-GB" sz="2400" dirty="0">
              <a:latin typeface="Calibri" panose="020F0502020204030204" pitchFamily="34" charset="0"/>
              <a:cs typeface="Calibri" panose="020F0502020204030204" pitchFamily="34" charset="0"/>
            </a:endParaRPr>
          </a:p>
          <a:p>
            <a:r>
              <a:rPr lang="en-GB" sz="2400" dirty="0">
                <a:latin typeface="Calibri" panose="020F0502020204030204" pitchFamily="34" charset="0"/>
                <a:cs typeface="Calibri" panose="020F0502020204030204" pitchFamily="34" charset="0"/>
              </a:rPr>
              <a:t>We facilitate the profession to enable engaged, meaningful lives, for everyone by encouraging occupational therapy excellence. </a:t>
            </a:r>
          </a:p>
          <a:p>
            <a:endParaRPr lang="en-GB" sz="2000" dirty="0">
              <a:latin typeface="Calibri" panose="020F0502020204030204" pitchFamily="34" charset="0"/>
              <a:cs typeface="Calibri" panose="020F0502020204030204" pitchFamily="34" charset="0"/>
            </a:endParaRPr>
          </a:p>
          <a:p>
            <a:endParaRPr lang="en-GB" sz="2000" dirty="0">
              <a:latin typeface="Calibri" panose="020F0502020204030204" pitchFamily="34" charset="0"/>
              <a:cs typeface="Calibri" panose="020F0502020204030204" pitchFamily="34" charset="0"/>
            </a:endParaRPr>
          </a:p>
          <a:p>
            <a:endParaRPr lang="en-US" dirty="0"/>
          </a:p>
        </p:txBody>
      </p:sp>
      <p:sp>
        <p:nvSpPr>
          <p:cNvPr id="6" name="Footer Placeholder 3">
            <a:extLst>
              <a:ext uri="{FF2B5EF4-FFF2-40B4-BE49-F238E27FC236}">
                <a16:creationId xmlns="" xmlns:a16="http://schemas.microsoft.com/office/drawing/2014/main" id="{5265F959-075B-4BD3-9EA7-AD01254A8A28}"/>
              </a:ext>
            </a:extLst>
          </p:cNvPr>
          <p:cNvSpPr>
            <a:spLocks noGrp="1"/>
          </p:cNvSpPr>
          <p:nvPr>
            <p:ph type="ftr" sz="quarter" idx="10"/>
          </p:nvPr>
        </p:nvSpPr>
        <p:spPr>
          <a:xfrm>
            <a:off x="2726606" y="6273834"/>
            <a:ext cx="5406012" cy="584166"/>
          </a:xfrm>
        </p:spPr>
        <p:txBody>
          <a:bodyPr/>
          <a:lstStyle/>
          <a:p>
            <a:r>
              <a:rPr lang="en-GB" dirty="0">
                <a:ea typeface="Tahoma Regular" charset="0"/>
                <a:cs typeface="Tahoma Regular" charset="0"/>
              </a:rPr>
              <a:t>World Federation of Occupational Therapists  |  www.wfot.org  |</a:t>
            </a:r>
          </a:p>
        </p:txBody>
      </p:sp>
    </p:spTree>
    <p:extLst>
      <p:ext uri="{BB962C8B-B14F-4D97-AF65-F5344CB8AC3E}">
        <p14:creationId xmlns:p14="http://schemas.microsoft.com/office/powerpoint/2010/main" val="403411091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 xmlns:a16="http://schemas.microsoft.com/office/drawing/2014/main" id="{9A7C495E-2886-49A5-9DCD-BF3A965C3337}"/>
              </a:ext>
            </a:extLst>
          </p:cNvPr>
          <p:cNvGrpSpPr/>
          <p:nvPr/>
        </p:nvGrpSpPr>
        <p:grpSpPr>
          <a:xfrm>
            <a:off x="1066800" y="315448"/>
            <a:ext cx="10292862" cy="5770664"/>
            <a:chOff x="720969" y="1837532"/>
            <a:chExt cx="7348900" cy="4572060"/>
          </a:xfrm>
        </p:grpSpPr>
        <p:sp>
          <p:nvSpPr>
            <p:cNvPr id="34" name="TextBox 33"/>
            <p:cNvSpPr txBox="1"/>
            <p:nvPr/>
          </p:nvSpPr>
          <p:spPr>
            <a:xfrm>
              <a:off x="4227692" y="1837532"/>
              <a:ext cx="598410" cy="371954"/>
            </a:xfrm>
            <a:prstGeom prst="rect">
              <a:avLst/>
            </a:prstGeom>
            <a:noFill/>
          </p:spPr>
          <p:txBody>
            <a:bodyPr wrap="none" rtlCol="0">
              <a:spAutoFit/>
            </a:bodyPr>
            <a:lstStyle/>
            <a:p>
              <a:r>
                <a:rPr lang="en-GB" sz="2400" b="1" dirty="0">
                  <a:solidFill>
                    <a:srgbClr val="06A3B0"/>
                  </a:solidFill>
                </a:rPr>
                <a:t>1952</a:t>
              </a:r>
              <a:endParaRPr lang="en-US" sz="1350" b="1" dirty="0">
                <a:solidFill>
                  <a:srgbClr val="06A3B0"/>
                </a:solidFill>
              </a:endParaRPr>
            </a:p>
          </p:txBody>
        </p:sp>
        <p:graphicFrame>
          <p:nvGraphicFramePr>
            <p:cNvPr id="33" name="Diagram 32"/>
            <p:cNvGraphicFramePr/>
            <p:nvPr>
              <p:extLst>
                <p:ext uri="{D42A27DB-BD31-4B8C-83A1-F6EECF244321}">
                  <p14:modId xmlns:p14="http://schemas.microsoft.com/office/powerpoint/2010/main" val="785491043"/>
                </p:ext>
              </p:extLst>
            </p:nvPr>
          </p:nvGraphicFramePr>
          <p:xfrm>
            <a:off x="3626021" y="2209486"/>
            <a:ext cx="1563367" cy="42001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2" name="Picture 31" descr="C:\Users\Ritchard Ledgerd\Dropbox\WFOT Secretariat\Marketing and Promotion\60th Anniversary\60th Anniversary Photo Scans\JPG Format\photo010.jpg"/>
            <p:cNvPicPr/>
            <p:nvPr/>
          </p:nvPicPr>
          <p:blipFill>
            <a:blip r:embed="rId8" cstate="print"/>
            <a:srcRect/>
            <a:stretch>
              <a:fillRect/>
            </a:stretch>
          </p:blipFill>
          <p:spPr bwMode="auto">
            <a:xfrm>
              <a:off x="5303911" y="2593731"/>
              <a:ext cx="2765958" cy="2568954"/>
            </a:xfrm>
            <a:prstGeom prst="rect">
              <a:avLst/>
            </a:prstGeom>
            <a:noFill/>
            <a:ln w="9525">
              <a:noFill/>
              <a:miter lim="800000"/>
              <a:headEnd/>
              <a:tailEnd/>
            </a:ln>
          </p:spPr>
        </p:pic>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0969" y="2681654"/>
              <a:ext cx="2721793" cy="2357545"/>
            </a:xfrm>
            <a:prstGeom prst="rect">
              <a:avLst/>
            </a:prstGeom>
          </p:spPr>
        </p:pic>
      </p:grpSp>
      <p:sp>
        <p:nvSpPr>
          <p:cNvPr id="18" name="Footer Placeholder 3">
            <a:extLst>
              <a:ext uri="{FF2B5EF4-FFF2-40B4-BE49-F238E27FC236}">
                <a16:creationId xmlns="" xmlns:a16="http://schemas.microsoft.com/office/drawing/2014/main" id="{B5078681-5FBB-49FF-897E-BE472CDD12C1}"/>
              </a:ext>
            </a:extLst>
          </p:cNvPr>
          <p:cNvSpPr>
            <a:spLocks noGrp="1"/>
          </p:cNvSpPr>
          <p:nvPr>
            <p:ph type="ftr" sz="quarter" idx="10"/>
          </p:nvPr>
        </p:nvSpPr>
        <p:spPr>
          <a:xfrm>
            <a:off x="2726606" y="6273834"/>
            <a:ext cx="5406012" cy="584166"/>
          </a:xfrm>
        </p:spPr>
        <p:txBody>
          <a:bodyPr/>
          <a:lstStyle/>
          <a:p>
            <a:r>
              <a:rPr lang="en-GB" dirty="0">
                <a:ea typeface="Tahoma Regular" charset="0"/>
                <a:cs typeface="Tahoma Regular" charset="0"/>
              </a:rPr>
              <a:t>World Federation of Occupational Therapists  |  www.wfot.org  |</a:t>
            </a:r>
          </a:p>
        </p:txBody>
      </p:sp>
      <p:grpSp>
        <p:nvGrpSpPr>
          <p:cNvPr id="20" name="Group 19">
            <a:extLst>
              <a:ext uri="{FF2B5EF4-FFF2-40B4-BE49-F238E27FC236}">
                <a16:creationId xmlns="" xmlns:a16="http://schemas.microsoft.com/office/drawing/2014/main" id="{595C1A2B-127E-4ACD-B3F1-A48C28104223}"/>
              </a:ext>
            </a:extLst>
          </p:cNvPr>
          <p:cNvGrpSpPr/>
          <p:nvPr/>
        </p:nvGrpSpPr>
        <p:grpSpPr>
          <a:xfrm>
            <a:off x="673180" y="230552"/>
            <a:ext cx="11518820" cy="6041371"/>
            <a:chOff x="704515" y="816629"/>
            <a:chExt cx="11518820" cy="6041371"/>
          </a:xfrm>
        </p:grpSpPr>
        <p:grpSp>
          <p:nvGrpSpPr>
            <p:cNvPr id="21" name="Group 20">
              <a:extLst>
                <a:ext uri="{FF2B5EF4-FFF2-40B4-BE49-F238E27FC236}">
                  <a16:creationId xmlns="" xmlns:a16="http://schemas.microsoft.com/office/drawing/2014/main" id="{7018EF2F-8B26-4CA9-BC64-542C2777B8D6}"/>
                </a:ext>
              </a:extLst>
            </p:cNvPr>
            <p:cNvGrpSpPr/>
            <p:nvPr/>
          </p:nvGrpSpPr>
          <p:grpSpPr>
            <a:xfrm>
              <a:off x="704515" y="1461022"/>
              <a:ext cx="11518820" cy="5396978"/>
              <a:chOff x="673180" y="928257"/>
              <a:chExt cx="11518820" cy="5396978"/>
            </a:xfrm>
          </p:grpSpPr>
          <p:graphicFrame>
            <p:nvGraphicFramePr>
              <p:cNvPr id="23" name="Diagram 22">
                <a:extLst>
                  <a:ext uri="{FF2B5EF4-FFF2-40B4-BE49-F238E27FC236}">
                    <a16:creationId xmlns="" xmlns:a16="http://schemas.microsoft.com/office/drawing/2014/main" id="{E92BB80D-62E8-4157-ADC1-3070CEA3CF10}"/>
                  </a:ext>
                </a:extLst>
              </p:cNvPr>
              <p:cNvGraphicFramePr/>
              <p:nvPr/>
            </p:nvGraphicFramePr>
            <p:xfrm>
              <a:off x="673180" y="932875"/>
              <a:ext cx="1344567" cy="4498108"/>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aphicFrame>
            <p:nvGraphicFramePr>
              <p:cNvPr id="24" name="Diagram 23">
                <a:extLst>
                  <a:ext uri="{FF2B5EF4-FFF2-40B4-BE49-F238E27FC236}">
                    <a16:creationId xmlns="" xmlns:a16="http://schemas.microsoft.com/office/drawing/2014/main" id="{01BE4E5E-30DA-42E0-8DBA-DF4F1C64E719}"/>
                  </a:ext>
                </a:extLst>
              </p:cNvPr>
              <p:cNvGraphicFramePr/>
              <p:nvPr/>
            </p:nvGraphicFramePr>
            <p:xfrm>
              <a:off x="1831329" y="937493"/>
              <a:ext cx="1344567" cy="4498108"/>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graphicFrame>
            <p:nvGraphicFramePr>
              <p:cNvPr id="25" name="Diagram 24">
                <a:extLst>
                  <a:ext uri="{FF2B5EF4-FFF2-40B4-BE49-F238E27FC236}">
                    <a16:creationId xmlns="" xmlns:a16="http://schemas.microsoft.com/office/drawing/2014/main" id="{520793ED-6811-4CA4-AFF2-65E0970F2A74}"/>
                  </a:ext>
                </a:extLst>
              </p:cNvPr>
              <p:cNvGraphicFramePr/>
              <p:nvPr/>
            </p:nvGraphicFramePr>
            <p:xfrm>
              <a:off x="2989478" y="928257"/>
              <a:ext cx="1344567" cy="4498108"/>
            </p:xfrm>
            <a:graphic>
              <a:graphicData uri="http://schemas.openxmlformats.org/drawingml/2006/diagram">
                <dgm:relIds xmlns:dgm="http://schemas.openxmlformats.org/drawingml/2006/diagram" xmlns:r="http://schemas.openxmlformats.org/officeDocument/2006/relationships" r:dm="rId20" r:lo="rId21" r:qs="rId22" r:cs="rId23"/>
              </a:graphicData>
            </a:graphic>
          </p:graphicFrame>
          <p:graphicFrame>
            <p:nvGraphicFramePr>
              <p:cNvPr id="26" name="Diagram 25">
                <a:extLst>
                  <a:ext uri="{FF2B5EF4-FFF2-40B4-BE49-F238E27FC236}">
                    <a16:creationId xmlns="" xmlns:a16="http://schemas.microsoft.com/office/drawing/2014/main" id="{476A5510-5A09-4326-B6BE-C7B0B6CD4B3F}"/>
                  </a:ext>
                </a:extLst>
              </p:cNvPr>
              <p:cNvGraphicFramePr/>
              <p:nvPr/>
            </p:nvGraphicFramePr>
            <p:xfrm>
              <a:off x="4092667" y="928257"/>
              <a:ext cx="1428811" cy="4498108"/>
            </p:xfrm>
            <a:graphic>
              <a:graphicData uri="http://schemas.openxmlformats.org/drawingml/2006/diagram">
                <dgm:relIds xmlns:dgm="http://schemas.openxmlformats.org/drawingml/2006/diagram" xmlns:r="http://schemas.openxmlformats.org/officeDocument/2006/relationships" r:dm="rId25" r:lo="rId26" r:qs="rId27" r:cs="rId28"/>
              </a:graphicData>
            </a:graphic>
          </p:graphicFrame>
          <p:graphicFrame>
            <p:nvGraphicFramePr>
              <p:cNvPr id="27" name="Diagram 26">
                <a:extLst>
                  <a:ext uri="{FF2B5EF4-FFF2-40B4-BE49-F238E27FC236}">
                    <a16:creationId xmlns="" xmlns:a16="http://schemas.microsoft.com/office/drawing/2014/main" id="{C5F1D96C-5256-448C-B7E1-A0A51A0D1BA5}"/>
                  </a:ext>
                </a:extLst>
              </p:cNvPr>
              <p:cNvGraphicFramePr/>
              <p:nvPr/>
            </p:nvGraphicFramePr>
            <p:xfrm>
              <a:off x="5305776" y="928257"/>
              <a:ext cx="1428811" cy="4498108"/>
            </p:xfrm>
            <a:graphic>
              <a:graphicData uri="http://schemas.openxmlformats.org/drawingml/2006/diagram">
                <dgm:relIds xmlns:dgm="http://schemas.openxmlformats.org/drawingml/2006/diagram" xmlns:r="http://schemas.openxmlformats.org/officeDocument/2006/relationships" r:dm="rId30" r:lo="rId31" r:qs="rId32" r:cs="rId33"/>
              </a:graphicData>
            </a:graphic>
          </p:graphicFrame>
          <p:graphicFrame>
            <p:nvGraphicFramePr>
              <p:cNvPr id="28" name="Diagram 27">
                <a:extLst>
                  <a:ext uri="{FF2B5EF4-FFF2-40B4-BE49-F238E27FC236}">
                    <a16:creationId xmlns="" xmlns:a16="http://schemas.microsoft.com/office/drawing/2014/main" id="{B31E7699-C6DA-4207-A204-BEC188B2EC4F}"/>
                  </a:ext>
                </a:extLst>
              </p:cNvPr>
              <p:cNvGraphicFramePr/>
              <p:nvPr/>
            </p:nvGraphicFramePr>
            <p:xfrm>
              <a:off x="6463925" y="928257"/>
              <a:ext cx="1344567" cy="4498108"/>
            </p:xfrm>
            <a:graphic>
              <a:graphicData uri="http://schemas.openxmlformats.org/drawingml/2006/diagram">
                <dgm:relIds xmlns:dgm="http://schemas.openxmlformats.org/drawingml/2006/diagram" xmlns:r="http://schemas.openxmlformats.org/officeDocument/2006/relationships" r:dm="rId35" r:lo="rId36" r:qs="rId37" r:cs="rId38"/>
              </a:graphicData>
            </a:graphic>
          </p:graphicFrame>
          <p:graphicFrame>
            <p:nvGraphicFramePr>
              <p:cNvPr id="29" name="Diagram 28">
                <a:extLst>
                  <a:ext uri="{FF2B5EF4-FFF2-40B4-BE49-F238E27FC236}">
                    <a16:creationId xmlns="" xmlns:a16="http://schemas.microsoft.com/office/drawing/2014/main" id="{4A053E40-31AF-442D-AA62-F9E43C1605B0}"/>
                  </a:ext>
                </a:extLst>
              </p:cNvPr>
              <p:cNvGraphicFramePr/>
              <p:nvPr/>
            </p:nvGraphicFramePr>
            <p:xfrm>
              <a:off x="7666067" y="937495"/>
              <a:ext cx="1481495" cy="4498108"/>
            </p:xfrm>
            <a:graphic>
              <a:graphicData uri="http://schemas.openxmlformats.org/drawingml/2006/diagram">
                <dgm:relIds xmlns:dgm="http://schemas.openxmlformats.org/drawingml/2006/diagram" xmlns:r="http://schemas.openxmlformats.org/officeDocument/2006/relationships" r:dm="rId40" r:lo="rId41" r:qs="rId42" r:cs="rId43"/>
              </a:graphicData>
            </a:graphic>
          </p:graphicFrame>
          <p:graphicFrame>
            <p:nvGraphicFramePr>
              <p:cNvPr id="30" name="Diagram 29">
                <a:extLst>
                  <a:ext uri="{FF2B5EF4-FFF2-40B4-BE49-F238E27FC236}">
                    <a16:creationId xmlns="" xmlns:a16="http://schemas.microsoft.com/office/drawing/2014/main" id="{25F7BF17-1031-437F-9028-666A3F8C5D2A}"/>
                  </a:ext>
                </a:extLst>
              </p:cNvPr>
              <p:cNvGraphicFramePr/>
              <p:nvPr/>
            </p:nvGraphicFramePr>
            <p:xfrm>
              <a:off x="8879176" y="946733"/>
              <a:ext cx="1481495" cy="4498108"/>
            </p:xfrm>
            <a:graphic>
              <a:graphicData uri="http://schemas.openxmlformats.org/drawingml/2006/diagram">
                <dgm:relIds xmlns:dgm="http://schemas.openxmlformats.org/drawingml/2006/diagram" xmlns:r="http://schemas.openxmlformats.org/officeDocument/2006/relationships" r:dm="rId45" r:lo="rId46" r:qs="rId47" r:cs="rId48"/>
              </a:graphicData>
            </a:graphic>
          </p:graphicFrame>
          <p:graphicFrame>
            <p:nvGraphicFramePr>
              <p:cNvPr id="31" name="Diagram 30">
                <a:extLst>
                  <a:ext uri="{FF2B5EF4-FFF2-40B4-BE49-F238E27FC236}">
                    <a16:creationId xmlns="" xmlns:a16="http://schemas.microsoft.com/office/drawing/2014/main" id="{8D1D9A2D-0185-4BBC-891B-C00E95511753}"/>
                  </a:ext>
                </a:extLst>
              </p:cNvPr>
              <p:cNvGraphicFramePr/>
              <p:nvPr/>
            </p:nvGraphicFramePr>
            <p:xfrm>
              <a:off x="10246492" y="2022764"/>
              <a:ext cx="1190360" cy="2507675"/>
            </p:xfrm>
            <a:graphic>
              <a:graphicData uri="http://schemas.openxmlformats.org/drawingml/2006/diagram">
                <dgm:relIds xmlns:dgm="http://schemas.openxmlformats.org/drawingml/2006/diagram" xmlns:r="http://schemas.openxmlformats.org/officeDocument/2006/relationships" r:dm="rId50" r:lo="rId51" r:qs="rId52" r:cs="rId53"/>
              </a:graphicData>
            </a:graphic>
          </p:graphicFrame>
          <p:sp>
            <p:nvSpPr>
              <p:cNvPr id="44" name="TextBox 43">
                <a:extLst>
                  <a:ext uri="{FF2B5EF4-FFF2-40B4-BE49-F238E27FC236}">
                    <a16:creationId xmlns="" xmlns:a16="http://schemas.microsoft.com/office/drawing/2014/main" id="{88FD3246-89A0-4190-9624-1644F73928D5}"/>
                  </a:ext>
                </a:extLst>
              </p:cNvPr>
              <p:cNvSpPr txBox="1"/>
              <p:nvPr/>
            </p:nvSpPr>
            <p:spPr>
              <a:xfrm>
                <a:off x="1960331" y="5522263"/>
                <a:ext cx="4264671" cy="523220"/>
              </a:xfrm>
              <a:prstGeom prst="rect">
                <a:avLst/>
              </a:prstGeom>
              <a:noFill/>
            </p:spPr>
            <p:txBody>
              <a:bodyPr wrap="square" rtlCol="0">
                <a:spAutoFit/>
              </a:bodyPr>
              <a:lstStyle/>
              <a:p>
                <a:pPr algn="ctr"/>
                <a:r>
                  <a:rPr lang="en-GB" sz="1600" dirty="0"/>
                  <a:t>73 Full Members</a:t>
                </a:r>
              </a:p>
              <a:p>
                <a:pPr algn="ctr"/>
                <a:r>
                  <a:rPr lang="en-GB" sz="1200" i="1" dirty="0"/>
                  <a:t>Approved constitution + Education Programme</a:t>
                </a:r>
              </a:p>
            </p:txBody>
          </p:sp>
          <p:sp>
            <p:nvSpPr>
              <p:cNvPr id="45" name="TextBox 44">
                <a:extLst>
                  <a:ext uri="{FF2B5EF4-FFF2-40B4-BE49-F238E27FC236}">
                    <a16:creationId xmlns="" xmlns:a16="http://schemas.microsoft.com/office/drawing/2014/main" id="{D4F09D09-84A0-4E25-AB9D-5E66C51B3EDC}"/>
                  </a:ext>
                </a:extLst>
              </p:cNvPr>
              <p:cNvSpPr txBox="1"/>
              <p:nvPr/>
            </p:nvSpPr>
            <p:spPr>
              <a:xfrm>
                <a:off x="6934437" y="5522263"/>
                <a:ext cx="3728945" cy="523220"/>
              </a:xfrm>
              <a:prstGeom prst="rect">
                <a:avLst/>
              </a:prstGeom>
              <a:noFill/>
            </p:spPr>
            <p:txBody>
              <a:bodyPr wrap="square" rtlCol="0">
                <a:spAutoFit/>
              </a:bodyPr>
              <a:lstStyle/>
              <a:p>
                <a:pPr algn="ctr"/>
                <a:r>
                  <a:rPr lang="en-GB" sz="1600" dirty="0">
                    <a:solidFill>
                      <a:schemeClr val="tx2"/>
                    </a:solidFill>
                  </a:rPr>
                  <a:t>21 Associate Members</a:t>
                </a:r>
              </a:p>
              <a:p>
                <a:pPr algn="ctr"/>
                <a:r>
                  <a:rPr lang="en-GB" sz="1200" i="1" dirty="0">
                    <a:solidFill>
                      <a:schemeClr val="tx2"/>
                    </a:solidFill>
                  </a:rPr>
                  <a:t>Approved constitution</a:t>
                </a:r>
              </a:p>
            </p:txBody>
          </p:sp>
          <p:sp>
            <p:nvSpPr>
              <p:cNvPr id="46" name="TextBox 45">
                <a:extLst>
                  <a:ext uri="{FF2B5EF4-FFF2-40B4-BE49-F238E27FC236}">
                    <a16:creationId xmlns="" xmlns:a16="http://schemas.microsoft.com/office/drawing/2014/main" id="{2B6F5F6B-4821-4C41-83E0-A8CE473114FE}"/>
                  </a:ext>
                </a:extLst>
              </p:cNvPr>
              <p:cNvSpPr txBox="1"/>
              <p:nvPr/>
            </p:nvSpPr>
            <p:spPr>
              <a:xfrm>
                <a:off x="10231669" y="5478849"/>
                <a:ext cx="1960331" cy="846386"/>
              </a:xfrm>
              <a:prstGeom prst="rect">
                <a:avLst/>
              </a:prstGeom>
              <a:noFill/>
            </p:spPr>
            <p:txBody>
              <a:bodyPr wrap="square" rtlCol="0">
                <a:spAutoFit/>
              </a:bodyPr>
              <a:lstStyle/>
              <a:p>
                <a:r>
                  <a:rPr lang="en-GB" sz="1600" dirty="0"/>
                  <a:t>7 Regional Groups</a:t>
                </a:r>
              </a:p>
              <a:p>
                <a:r>
                  <a:rPr lang="en-GB" sz="1100" i="1" dirty="0"/>
                  <a:t>Arab, Caribbean, Asia-Pacific, Europe, Latin America, Africa, Kuwait</a:t>
                </a:r>
              </a:p>
            </p:txBody>
          </p:sp>
        </p:grpSp>
        <p:sp>
          <p:nvSpPr>
            <p:cNvPr id="22" name="TextBox 21">
              <a:extLst>
                <a:ext uri="{FF2B5EF4-FFF2-40B4-BE49-F238E27FC236}">
                  <a16:creationId xmlns="" xmlns:a16="http://schemas.microsoft.com/office/drawing/2014/main" id="{520ED912-DF45-48C6-BBF5-BE7B3D87C7DA}"/>
                </a:ext>
              </a:extLst>
            </p:cNvPr>
            <p:cNvSpPr txBox="1"/>
            <p:nvPr/>
          </p:nvSpPr>
          <p:spPr>
            <a:xfrm>
              <a:off x="5948905" y="816629"/>
              <a:ext cx="806631" cy="461665"/>
            </a:xfrm>
            <a:prstGeom prst="rect">
              <a:avLst/>
            </a:prstGeom>
            <a:noFill/>
          </p:spPr>
          <p:txBody>
            <a:bodyPr wrap="none" rtlCol="0">
              <a:spAutoFit/>
            </a:bodyPr>
            <a:lstStyle/>
            <a:p>
              <a:r>
                <a:rPr lang="en-GB" sz="2400" b="1" dirty="0"/>
                <a:t>2020</a:t>
              </a:r>
              <a:endParaRPr lang="en-US" sz="1350" b="1" dirty="0"/>
            </a:p>
          </p:txBody>
        </p:sp>
      </p:grpSp>
    </p:spTree>
    <p:extLst>
      <p:ext uri="{BB962C8B-B14F-4D97-AF65-F5344CB8AC3E}">
        <p14:creationId xmlns:p14="http://schemas.microsoft.com/office/powerpoint/2010/main" val="4418696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circle(in)">
                                      <p:cBhvr>
                                        <p:cTn id="11"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162A2A-6C88-4E2D-9149-890B797576C2}"/>
              </a:ext>
            </a:extLst>
          </p:cNvPr>
          <p:cNvSpPr>
            <a:spLocks noGrp="1"/>
          </p:cNvSpPr>
          <p:nvPr>
            <p:ph type="title"/>
          </p:nvPr>
        </p:nvSpPr>
        <p:spPr>
          <a:xfrm>
            <a:off x="268756" y="75076"/>
            <a:ext cx="11014057" cy="776712"/>
          </a:xfrm>
        </p:spPr>
        <p:txBody>
          <a:bodyPr>
            <a:normAutofit/>
          </a:bodyPr>
          <a:lstStyle/>
          <a:p>
            <a:r>
              <a:rPr lang="en-GB" sz="4000" dirty="0">
                <a:solidFill>
                  <a:srgbClr val="06A3B0"/>
                </a:solidFill>
                <a:latin typeface="+mn-lt"/>
              </a:rPr>
              <a:t>Programme areas</a:t>
            </a:r>
          </a:p>
        </p:txBody>
      </p:sp>
      <p:sp>
        <p:nvSpPr>
          <p:cNvPr id="4" name="Footer Placeholder 3">
            <a:extLst>
              <a:ext uri="{FF2B5EF4-FFF2-40B4-BE49-F238E27FC236}">
                <a16:creationId xmlns="" xmlns:a16="http://schemas.microsoft.com/office/drawing/2014/main" id="{8A07261A-6EDD-4716-A6BF-6631FC75FC7E}"/>
              </a:ext>
            </a:extLst>
          </p:cNvPr>
          <p:cNvSpPr>
            <a:spLocks noGrp="1"/>
          </p:cNvSpPr>
          <p:nvPr>
            <p:ph type="ftr" sz="quarter" idx="10"/>
          </p:nvPr>
        </p:nvSpPr>
        <p:spPr/>
        <p:txBody>
          <a:bodyPr/>
          <a:lstStyle/>
          <a:p>
            <a:r>
              <a:rPr lang="en-GB" dirty="0">
                <a:ea typeface="Tahoma Regular" charset="0"/>
                <a:cs typeface="Tahoma Regular" charset="0"/>
              </a:rPr>
              <a:t>World Federation of Occupational Therapists  |  www.wfot.org  |</a:t>
            </a:r>
          </a:p>
        </p:txBody>
      </p:sp>
      <p:grpSp>
        <p:nvGrpSpPr>
          <p:cNvPr id="25" name="Group 24">
            <a:extLst>
              <a:ext uri="{FF2B5EF4-FFF2-40B4-BE49-F238E27FC236}">
                <a16:creationId xmlns="" xmlns:a16="http://schemas.microsoft.com/office/drawing/2014/main" id="{CB205A84-5FAF-4384-994D-93124EA0F104}"/>
              </a:ext>
            </a:extLst>
          </p:cNvPr>
          <p:cNvGrpSpPr>
            <a:grpSpLocks/>
          </p:cNvGrpSpPr>
          <p:nvPr/>
        </p:nvGrpSpPr>
        <p:grpSpPr>
          <a:xfrm>
            <a:off x="3074653" y="938402"/>
            <a:ext cx="6766806" cy="4948734"/>
            <a:chOff x="2369897" y="508660"/>
            <a:chExt cx="8055721" cy="6035040"/>
          </a:xfrm>
        </p:grpSpPr>
        <p:sp>
          <p:nvSpPr>
            <p:cNvPr id="26" name="Rectangle 25">
              <a:extLst>
                <a:ext uri="{FF2B5EF4-FFF2-40B4-BE49-F238E27FC236}">
                  <a16:creationId xmlns="" xmlns:a16="http://schemas.microsoft.com/office/drawing/2014/main" id="{E4242ACF-42B4-4B73-81EE-34ABB56A48BC}"/>
                </a:ext>
              </a:extLst>
            </p:cNvPr>
            <p:cNvSpPr/>
            <p:nvPr/>
          </p:nvSpPr>
          <p:spPr>
            <a:xfrm>
              <a:off x="2369897" y="4532020"/>
              <a:ext cx="2011680" cy="2011680"/>
            </a:xfrm>
            <a:prstGeom prst="rect">
              <a:avLst/>
            </a:prstGeom>
            <a:solidFill>
              <a:srgbClr val="FFFFFF"/>
            </a:solidFill>
            <a:ln>
              <a:noFill/>
            </a:ln>
            <a:effectLst>
              <a:outerShdw blurRad="825500" dist="38100" dir="8100000" sx="103000" sy="103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defRPr/>
              </a:pPr>
              <a:endParaRPr lang="vi-VN">
                <a:solidFill>
                  <a:prstClr val="white"/>
                </a:solidFill>
                <a:latin typeface="Arial" panose="020B0604020202020204" pitchFamily="34" charset="0"/>
              </a:endParaRPr>
            </a:p>
          </p:txBody>
        </p:sp>
        <p:sp>
          <p:nvSpPr>
            <p:cNvPr id="27" name="Rectangle 26">
              <a:extLst>
                <a:ext uri="{FF2B5EF4-FFF2-40B4-BE49-F238E27FC236}">
                  <a16:creationId xmlns="" xmlns:a16="http://schemas.microsoft.com/office/drawing/2014/main" id="{46CBE084-250F-4E0A-8815-FDF8803431C2}"/>
                </a:ext>
              </a:extLst>
            </p:cNvPr>
            <p:cNvSpPr/>
            <p:nvPr/>
          </p:nvSpPr>
          <p:spPr>
            <a:xfrm>
              <a:off x="6393258" y="4532020"/>
              <a:ext cx="2011680" cy="2011680"/>
            </a:xfrm>
            <a:prstGeom prst="rect">
              <a:avLst/>
            </a:prstGeom>
            <a:solidFill>
              <a:srgbClr val="FFFFFF"/>
            </a:solidFill>
            <a:ln>
              <a:noFill/>
            </a:ln>
            <a:effectLst>
              <a:outerShdw blurRad="825500" dist="38100" dir="8100000" sx="103000" sy="103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defRPr/>
              </a:pPr>
              <a:endParaRPr lang="vi-VN">
                <a:solidFill>
                  <a:prstClr val="white"/>
                </a:solidFill>
                <a:latin typeface="Arial" panose="020B0604020202020204" pitchFamily="34" charset="0"/>
              </a:endParaRPr>
            </a:p>
          </p:txBody>
        </p:sp>
        <p:sp>
          <p:nvSpPr>
            <p:cNvPr id="28" name="Rectangle 27">
              <a:extLst>
                <a:ext uri="{FF2B5EF4-FFF2-40B4-BE49-F238E27FC236}">
                  <a16:creationId xmlns="" xmlns:a16="http://schemas.microsoft.com/office/drawing/2014/main" id="{9F15AEF9-E396-4E54-A27E-655C6EEFBD2D}"/>
                </a:ext>
              </a:extLst>
            </p:cNvPr>
            <p:cNvSpPr/>
            <p:nvPr/>
          </p:nvSpPr>
          <p:spPr>
            <a:xfrm>
              <a:off x="2369897" y="2520340"/>
              <a:ext cx="2011680" cy="2011680"/>
            </a:xfrm>
            <a:prstGeom prst="rect">
              <a:avLst/>
            </a:prstGeom>
            <a:solidFill>
              <a:srgbClr val="00AD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vi-VN">
                <a:solidFill>
                  <a:prstClr val="white"/>
                </a:solidFill>
                <a:latin typeface="Arial" panose="020B0604020202020204" pitchFamily="34" charset="0"/>
              </a:endParaRPr>
            </a:p>
          </p:txBody>
        </p:sp>
        <p:sp>
          <p:nvSpPr>
            <p:cNvPr id="29" name="Freeform: Shape 28">
              <a:extLst>
                <a:ext uri="{FF2B5EF4-FFF2-40B4-BE49-F238E27FC236}">
                  <a16:creationId xmlns="" xmlns:a16="http://schemas.microsoft.com/office/drawing/2014/main" id="{D45255BC-19A1-4FF7-AFA4-E62D580B1469}"/>
                </a:ext>
              </a:extLst>
            </p:cNvPr>
            <p:cNvSpPr/>
            <p:nvPr/>
          </p:nvSpPr>
          <p:spPr>
            <a:xfrm>
              <a:off x="4381577" y="2520340"/>
              <a:ext cx="2011680" cy="2011680"/>
            </a:xfrm>
            <a:custGeom>
              <a:avLst/>
              <a:gdLst>
                <a:gd name="connsiteX0" fmla="*/ 0 w 2011680"/>
                <a:gd name="connsiteY0" fmla="*/ 0 h 2011680"/>
                <a:gd name="connsiteX1" fmla="*/ 2011680 w 2011680"/>
                <a:gd name="connsiteY1" fmla="*/ 0 h 2011680"/>
                <a:gd name="connsiteX2" fmla="*/ 2011680 w 2011680"/>
                <a:gd name="connsiteY2" fmla="*/ 1960422 h 2011680"/>
                <a:gd name="connsiteX3" fmla="*/ 1964520 w 2011680"/>
                <a:gd name="connsiteY3" fmla="*/ 2011680 h 2011680"/>
                <a:gd name="connsiteX4" fmla="*/ 0 w 2011680"/>
                <a:gd name="connsiteY4" fmla="*/ 2011680 h 2011680"/>
                <a:gd name="connsiteX5" fmla="*/ 0 w 2011680"/>
                <a:gd name="connsiteY5" fmla="*/ 0 h 2011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680" h="2011680">
                  <a:moveTo>
                    <a:pt x="0" y="0"/>
                  </a:moveTo>
                  <a:lnTo>
                    <a:pt x="2011680" y="0"/>
                  </a:lnTo>
                  <a:lnTo>
                    <a:pt x="2011680" y="1960422"/>
                  </a:lnTo>
                  <a:lnTo>
                    <a:pt x="1964520" y="2011680"/>
                  </a:lnTo>
                  <a:lnTo>
                    <a:pt x="0" y="2011680"/>
                  </a:lnTo>
                  <a:lnTo>
                    <a:pt x="0" y="0"/>
                  </a:lnTo>
                  <a:close/>
                </a:path>
              </a:pathLst>
            </a:custGeom>
            <a:solidFill>
              <a:srgbClr val="FFFFFF"/>
            </a:solidFill>
            <a:ln>
              <a:noFill/>
            </a:ln>
            <a:effectLst>
              <a:outerShdw blurRad="825500" dist="38100" dir="8100000" sx="103000" sy="103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defRPr/>
              </a:pPr>
              <a:endParaRPr lang="vi-VN">
                <a:solidFill>
                  <a:prstClr val="white"/>
                </a:solidFill>
                <a:latin typeface="Arial" panose="020B0604020202020204" pitchFamily="34" charset="0"/>
              </a:endParaRPr>
            </a:p>
          </p:txBody>
        </p:sp>
        <p:sp>
          <p:nvSpPr>
            <p:cNvPr id="30" name="Rectangle 29">
              <a:extLst>
                <a:ext uri="{FF2B5EF4-FFF2-40B4-BE49-F238E27FC236}">
                  <a16:creationId xmlns="" xmlns:a16="http://schemas.microsoft.com/office/drawing/2014/main" id="{55642C57-8582-4DD0-9671-4ED4F3FB2736}"/>
                </a:ext>
              </a:extLst>
            </p:cNvPr>
            <p:cNvSpPr/>
            <p:nvPr/>
          </p:nvSpPr>
          <p:spPr>
            <a:xfrm>
              <a:off x="6393257" y="2520340"/>
              <a:ext cx="2011680" cy="2011680"/>
            </a:xfrm>
            <a:prstGeom prst="rect">
              <a:avLst/>
            </a:prstGeom>
            <a:solidFill>
              <a:srgbClr val="FECD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vi-VN">
                <a:solidFill>
                  <a:prstClr val="white"/>
                </a:solidFill>
                <a:latin typeface="Arial" panose="020B0604020202020204" pitchFamily="34" charset="0"/>
              </a:endParaRPr>
            </a:p>
          </p:txBody>
        </p:sp>
        <p:sp>
          <p:nvSpPr>
            <p:cNvPr id="31" name="Freeform: Shape 30">
              <a:extLst>
                <a:ext uri="{FF2B5EF4-FFF2-40B4-BE49-F238E27FC236}">
                  <a16:creationId xmlns="" xmlns:a16="http://schemas.microsoft.com/office/drawing/2014/main" id="{9823E7E6-B0EC-4046-8BA6-C5A6499BD2ED}"/>
                </a:ext>
              </a:extLst>
            </p:cNvPr>
            <p:cNvSpPr/>
            <p:nvPr/>
          </p:nvSpPr>
          <p:spPr>
            <a:xfrm>
              <a:off x="6346097" y="4480762"/>
              <a:ext cx="47160" cy="51258"/>
            </a:xfrm>
            <a:custGeom>
              <a:avLst/>
              <a:gdLst>
                <a:gd name="connsiteX0" fmla="*/ 47160 w 47160"/>
                <a:gd name="connsiteY0" fmla="*/ 0 h 51258"/>
                <a:gd name="connsiteX1" fmla="*/ 47160 w 47160"/>
                <a:gd name="connsiteY1" fmla="*/ 51258 h 51258"/>
                <a:gd name="connsiteX2" fmla="*/ 0 w 47160"/>
                <a:gd name="connsiteY2" fmla="*/ 51258 h 51258"/>
                <a:gd name="connsiteX3" fmla="*/ 47160 w 47160"/>
                <a:gd name="connsiteY3" fmla="*/ 0 h 51258"/>
              </a:gdLst>
              <a:ahLst/>
              <a:cxnLst>
                <a:cxn ang="0">
                  <a:pos x="connsiteX0" y="connsiteY0"/>
                </a:cxn>
                <a:cxn ang="0">
                  <a:pos x="connsiteX1" y="connsiteY1"/>
                </a:cxn>
                <a:cxn ang="0">
                  <a:pos x="connsiteX2" y="connsiteY2"/>
                </a:cxn>
                <a:cxn ang="0">
                  <a:pos x="connsiteX3" y="connsiteY3"/>
                </a:cxn>
              </a:cxnLst>
              <a:rect l="l" t="t" r="r" b="b"/>
              <a:pathLst>
                <a:path w="47160" h="51258">
                  <a:moveTo>
                    <a:pt x="47160" y="0"/>
                  </a:moveTo>
                  <a:lnTo>
                    <a:pt x="47160" y="51258"/>
                  </a:lnTo>
                  <a:lnTo>
                    <a:pt x="0" y="51258"/>
                  </a:lnTo>
                  <a:lnTo>
                    <a:pt x="47160"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vi-VN">
                <a:solidFill>
                  <a:prstClr val="white"/>
                </a:solidFill>
                <a:latin typeface="Arial" panose="020B0604020202020204" pitchFamily="34" charset="0"/>
              </a:endParaRPr>
            </a:p>
          </p:txBody>
        </p:sp>
        <p:sp>
          <p:nvSpPr>
            <p:cNvPr id="32" name="Rectangle 31">
              <a:extLst>
                <a:ext uri="{FF2B5EF4-FFF2-40B4-BE49-F238E27FC236}">
                  <a16:creationId xmlns="" xmlns:a16="http://schemas.microsoft.com/office/drawing/2014/main" id="{D447B152-4343-4BB9-BCA9-4C1988D66914}"/>
                </a:ext>
              </a:extLst>
            </p:cNvPr>
            <p:cNvSpPr/>
            <p:nvPr/>
          </p:nvSpPr>
          <p:spPr>
            <a:xfrm>
              <a:off x="8404937" y="2520340"/>
              <a:ext cx="2011680" cy="2011680"/>
            </a:xfrm>
            <a:prstGeom prst="rect">
              <a:avLst/>
            </a:prstGeom>
            <a:solidFill>
              <a:srgbClr val="FFFFFF"/>
            </a:solidFill>
            <a:ln>
              <a:noFill/>
            </a:ln>
            <a:effectLst>
              <a:outerShdw blurRad="825500" dist="38100" dir="8100000" sx="103000" sy="103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vi-VN">
                <a:solidFill>
                  <a:prstClr val="white"/>
                </a:solidFill>
                <a:latin typeface="Arial" panose="020B0604020202020204" pitchFamily="34" charset="0"/>
              </a:endParaRPr>
            </a:p>
          </p:txBody>
        </p:sp>
        <p:sp>
          <p:nvSpPr>
            <p:cNvPr id="33" name="Rectangle 32">
              <a:extLst>
                <a:ext uri="{FF2B5EF4-FFF2-40B4-BE49-F238E27FC236}">
                  <a16:creationId xmlns="" xmlns:a16="http://schemas.microsoft.com/office/drawing/2014/main" id="{91BC9D31-96C4-47FA-B61E-076B314DC3E9}"/>
                </a:ext>
              </a:extLst>
            </p:cNvPr>
            <p:cNvSpPr/>
            <p:nvPr/>
          </p:nvSpPr>
          <p:spPr>
            <a:xfrm>
              <a:off x="4385276" y="508660"/>
              <a:ext cx="2011680" cy="2011680"/>
            </a:xfrm>
            <a:prstGeom prst="rect">
              <a:avLst/>
            </a:prstGeom>
            <a:solidFill>
              <a:srgbClr val="EF45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vi-VN">
                <a:solidFill>
                  <a:prstClr val="white"/>
                </a:solidFill>
                <a:latin typeface="Arial" panose="020B0604020202020204" pitchFamily="34" charset="0"/>
              </a:endParaRPr>
            </a:p>
          </p:txBody>
        </p:sp>
        <p:sp>
          <p:nvSpPr>
            <p:cNvPr id="34" name="Rectangle 33">
              <a:extLst>
                <a:ext uri="{FF2B5EF4-FFF2-40B4-BE49-F238E27FC236}">
                  <a16:creationId xmlns="" xmlns:a16="http://schemas.microsoft.com/office/drawing/2014/main" id="{05C38F99-DBB9-4211-8B29-DD3081D33A45}"/>
                </a:ext>
              </a:extLst>
            </p:cNvPr>
            <p:cNvSpPr/>
            <p:nvPr/>
          </p:nvSpPr>
          <p:spPr>
            <a:xfrm>
              <a:off x="8413938" y="508660"/>
              <a:ext cx="2011680" cy="2011680"/>
            </a:xfrm>
            <a:prstGeom prst="rect">
              <a:avLst/>
            </a:prstGeom>
            <a:solidFill>
              <a:srgbClr val="96C9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vi-VN">
                <a:solidFill>
                  <a:prstClr val="white"/>
                </a:solidFill>
                <a:latin typeface="Arial" panose="020B0604020202020204" pitchFamily="34" charset="0"/>
              </a:endParaRPr>
            </a:p>
          </p:txBody>
        </p:sp>
        <p:sp>
          <p:nvSpPr>
            <p:cNvPr id="35" name="Rectangle 34">
              <a:extLst>
                <a:ext uri="{FF2B5EF4-FFF2-40B4-BE49-F238E27FC236}">
                  <a16:creationId xmlns="" xmlns:a16="http://schemas.microsoft.com/office/drawing/2014/main" id="{03C3E871-B8DD-46D2-A102-96A76B4B4306}"/>
                </a:ext>
              </a:extLst>
            </p:cNvPr>
            <p:cNvSpPr/>
            <p:nvPr/>
          </p:nvSpPr>
          <p:spPr>
            <a:xfrm>
              <a:off x="2471264" y="4577674"/>
              <a:ext cx="1763376" cy="1876687"/>
            </a:xfrm>
            <a:prstGeom prst="rect">
              <a:avLst/>
            </a:prstGeom>
          </p:spPr>
          <p:txBody>
            <a:bodyPr wrap="square">
              <a:spAutoFit/>
            </a:bodyPr>
            <a:lstStyle/>
            <a:p>
              <a:pPr algn="ctr">
                <a:defRPr/>
              </a:pPr>
              <a:r>
                <a:rPr lang="en-GB" sz="1400" b="1" dirty="0">
                  <a:solidFill>
                    <a:srgbClr val="E7E6E6">
                      <a:lumMod val="50000"/>
                    </a:srgbClr>
                  </a:solidFill>
                </a:rPr>
                <a:t>Leadership &amp; Advocacy</a:t>
              </a:r>
            </a:p>
            <a:p>
              <a:pPr algn="ctr">
                <a:defRPr/>
              </a:pPr>
              <a:r>
                <a:rPr lang="en-GB" sz="1100" dirty="0">
                  <a:solidFill>
                    <a:srgbClr val="E7E6E6">
                      <a:lumMod val="50000"/>
                    </a:srgbClr>
                  </a:solidFill>
                </a:rPr>
                <a:t>we are finding and supporting the voices in occupational therapy to enhance our role in world health and wellbeing</a:t>
              </a:r>
            </a:p>
          </p:txBody>
        </p:sp>
        <p:sp>
          <p:nvSpPr>
            <p:cNvPr id="36" name="Rectangle 35">
              <a:extLst>
                <a:ext uri="{FF2B5EF4-FFF2-40B4-BE49-F238E27FC236}">
                  <a16:creationId xmlns="" xmlns:a16="http://schemas.microsoft.com/office/drawing/2014/main" id="{5D25CC08-7DBB-4A18-9102-367964441DC9}"/>
                </a:ext>
              </a:extLst>
            </p:cNvPr>
            <p:cNvSpPr/>
            <p:nvPr/>
          </p:nvSpPr>
          <p:spPr>
            <a:xfrm>
              <a:off x="4421893" y="2600861"/>
              <a:ext cx="1869202" cy="1726551"/>
            </a:xfrm>
            <a:prstGeom prst="rect">
              <a:avLst/>
            </a:prstGeom>
          </p:spPr>
          <p:txBody>
            <a:bodyPr wrap="square">
              <a:spAutoFit/>
            </a:bodyPr>
            <a:lstStyle/>
            <a:p>
              <a:pPr algn="ctr" defTabSz="914400">
                <a:defRPr/>
              </a:pPr>
              <a:r>
                <a:rPr lang="en-US" sz="1400" b="1" dirty="0">
                  <a:solidFill>
                    <a:srgbClr val="E7E6E6">
                      <a:lumMod val="50000"/>
                    </a:srgbClr>
                  </a:solidFill>
                  <a:latin typeface="Calibri" panose="020F0502020204030204"/>
                </a:rPr>
                <a:t>Education</a:t>
              </a:r>
            </a:p>
            <a:p>
              <a:pPr algn="ctr">
                <a:defRPr/>
              </a:pPr>
              <a:r>
                <a:rPr lang="en-GB" sz="1200" dirty="0">
                  <a:solidFill>
                    <a:srgbClr val="E7E6E6">
                      <a:lumMod val="50000"/>
                    </a:srgbClr>
                  </a:solidFill>
                </a:rPr>
                <a:t>we are enabling excellence in occupational therapy and promoting its global growth and development</a:t>
              </a:r>
              <a:r>
                <a:rPr lang="en-US" sz="1200" dirty="0">
                  <a:solidFill>
                    <a:srgbClr val="E7E6E6">
                      <a:lumMod val="50000"/>
                    </a:srgbClr>
                  </a:solidFill>
                  <a:latin typeface="Calibri" panose="020F0502020204030204"/>
                </a:rPr>
                <a:t> </a:t>
              </a:r>
            </a:p>
          </p:txBody>
        </p:sp>
        <p:sp>
          <p:nvSpPr>
            <p:cNvPr id="37" name="Rectangle 36">
              <a:extLst>
                <a:ext uri="{FF2B5EF4-FFF2-40B4-BE49-F238E27FC236}">
                  <a16:creationId xmlns="" xmlns:a16="http://schemas.microsoft.com/office/drawing/2014/main" id="{8400BF5E-548F-4D52-A248-15D93B340FC1}"/>
                </a:ext>
              </a:extLst>
            </p:cNvPr>
            <p:cNvSpPr/>
            <p:nvPr/>
          </p:nvSpPr>
          <p:spPr>
            <a:xfrm>
              <a:off x="6440441" y="4586481"/>
              <a:ext cx="1896530" cy="1951753"/>
            </a:xfrm>
            <a:prstGeom prst="rect">
              <a:avLst/>
            </a:prstGeom>
          </p:spPr>
          <p:txBody>
            <a:bodyPr wrap="square">
              <a:spAutoFit/>
            </a:bodyPr>
            <a:lstStyle/>
            <a:p>
              <a:pPr algn="ctr">
                <a:defRPr/>
              </a:pPr>
              <a:r>
                <a:rPr lang="en-GB" sz="1400" b="1" dirty="0">
                  <a:solidFill>
                    <a:srgbClr val="E7E6E6">
                      <a:lumMod val="50000"/>
                    </a:srgbClr>
                  </a:solidFill>
                </a:rPr>
                <a:t>Research</a:t>
              </a:r>
            </a:p>
            <a:p>
              <a:pPr algn="ctr">
                <a:defRPr/>
              </a:pPr>
              <a:r>
                <a:rPr lang="en-GB" sz="1200" dirty="0">
                  <a:solidFill>
                    <a:srgbClr val="E7E6E6">
                      <a:lumMod val="50000"/>
                    </a:srgbClr>
                  </a:solidFill>
                </a:rPr>
                <a:t>we are discovering new ways for occupational therapy to evolve through broad and deep collaboration across the profession</a:t>
              </a:r>
            </a:p>
          </p:txBody>
        </p:sp>
        <p:sp>
          <p:nvSpPr>
            <p:cNvPr id="38" name="Rectangle 37">
              <a:extLst>
                <a:ext uri="{FF2B5EF4-FFF2-40B4-BE49-F238E27FC236}">
                  <a16:creationId xmlns="" xmlns:a16="http://schemas.microsoft.com/office/drawing/2014/main" id="{3E52AE06-678B-4807-933D-92DE6EA9EB13}"/>
                </a:ext>
              </a:extLst>
            </p:cNvPr>
            <p:cNvSpPr/>
            <p:nvPr/>
          </p:nvSpPr>
          <p:spPr>
            <a:xfrm>
              <a:off x="8476107" y="2596834"/>
              <a:ext cx="1892830" cy="1764085"/>
            </a:xfrm>
            <a:prstGeom prst="rect">
              <a:avLst/>
            </a:prstGeom>
          </p:spPr>
          <p:txBody>
            <a:bodyPr wrap="square">
              <a:spAutoFit/>
            </a:bodyPr>
            <a:lstStyle/>
            <a:p>
              <a:pPr algn="ctr">
                <a:defRPr/>
              </a:pPr>
              <a:r>
                <a:rPr lang="en-GB" sz="1400" b="1" dirty="0">
                  <a:solidFill>
                    <a:srgbClr val="E7E6E6">
                      <a:lumMod val="50000"/>
                    </a:srgbClr>
                  </a:solidFill>
                </a:rPr>
                <a:t>Practice Development</a:t>
              </a:r>
            </a:p>
            <a:p>
              <a:pPr algn="ctr">
                <a:defRPr/>
              </a:pPr>
              <a:r>
                <a:rPr lang="en-GB" sz="1200" dirty="0">
                  <a:solidFill>
                    <a:srgbClr val="E7E6E6">
                      <a:lumMod val="50000"/>
                    </a:srgbClr>
                  </a:solidFill>
                </a:rPr>
                <a:t>we are fostering a global quality of practice that is relevant and sensitive to context and culture</a:t>
              </a:r>
            </a:p>
          </p:txBody>
        </p:sp>
        <p:pic>
          <p:nvPicPr>
            <p:cNvPr id="39" name="Graphic 38" descr="Teacher">
              <a:extLst>
                <a:ext uri="{FF2B5EF4-FFF2-40B4-BE49-F238E27FC236}">
                  <a16:creationId xmlns="" xmlns:a16="http://schemas.microsoft.com/office/drawing/2014/main" id="{32A7ADC0-AF40-47AD-912D-4285FA66065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4616083" y="673643"/>
              <a:ext cx="1542667" cy="1542667"/>
            </a:xfrm>
            <a:prstGeom prst="rect">
              <a:avLst/>
            </a:prstGeom>
          </p:spPr>
        </p:pic>
        <p:pic>
          <p:nvPicPr>
            <p:cNvPr id="40" name="Graphic 39" descr="Gears">
              <a:extLst>
                <a:ext uri="{FF2B5EF4-FFF2-40B4-BE49-F238E27FC236}">
                  <a16:creationId xmlns="" xmlns:a16="http://schemas.microsoft.com/office/drawing/2014/main" id="{9F70F922-9223-4AE9-B58A-81540E6F23F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6696741" y="2898222"/>
              <a:ext cx="1404712" cy="1404712"/>
            </a:xfrm>
            <a:prstGeom prst="rect">
              <a:avLst/>
            </a:prstGeom>
          </p:spPr>
        </p:pic>
        <p:pic>
          <p:nvPicPr>
            <p:cNvPr id="41" name="Graphic 40" descr="Shooting star">
              <a:extLst>
                <a:ext uri="{FF2B5EF4-FFF2-40B4-BE49-F238E27FC236}">
                  <a16:creationId xmlns="" xmlns:a16="http://schemas.microsoft.com/office/drawing/2014/main" id="{DD9F6B8A-7146-4FDC-9140-C4AECA0B6B5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2830606" y="2971886"/>
              <a:ext cx="1108587" cy="1108587"/>
            </a:xfrm>
            <a:prstGeom prst="rect">
              <a:avLst/>
            </a:prstGeom>
          </p:spPr>
        </p:pic>
        <p:pic>
          <p:nvPicPr>
            <p:cNvPr id="42" name="Graphic 41" descr="Plant">
              <a:extLst>
                <a:ext uri="{FF2B5EF4-FFF2-40B4-BE49-F238E27FC236}">
                  <a16:creationId xmlns="" xmlns:a16="http://schemas.microsoft.com/office/drawing/2014/main" id="{FD7E79BE-C648-48C8-9189-C7FC9C48BCB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8824451" y="828368"/>
              <a:ext cx="1216742" cy="1216742"/>
            </a:xfrm>
            <a:prstGeom prst="rect">
              <a:avLst/>
            </a:prstGeom>
          </p:spPr>
        </p:pic>
      </p:grpSp>
    </p:spTree>
    <p:extLst>
      <p:ext uri="{BB962C8B-B14F-4D97-AF65-F5344CB8AC3E}">
        <p14:creationId xmlns:p14="http://schemas.microsoft.com/office/powerpoint/2010/main" val="296238479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C4E7EE9E-988B-BE41-9B2F-52C605337B52}"/>
              </a:ext>
            </a:extLst>
          </p:cNvPr>
          <p:cNvSpPr>
            <a:spLocks noGrp="1"/>
          </p:cNvSpPr>
          <p:nvPr>
            <p:ph idx="1"/>
          </p:nvPr>
        </p:nvSpPr>
        <p:spPr>
          <a:xfrm>
            <a:off x="691749" y="1637876"/>
            <a:ext cx="11014057" cy="3346515"/>
          </a:xfrm>
        </p:spPr>
        <p:txBody>
          <a:bodyPr>
            <a:normAutofit/>
          </a:bodyPr>
          <a:lstStyle/>
          <a:p>
            <a:pPr marL="0" indent="0" algn="ctr">
              <a:buNone/>
            </a:pPr>
            <a:r>
              <a:rPr lang="en-GB" sz="4800" dirty="0">
                <a:solidFill>
                  <a:schemeClr val="bg1"/>
                </a:solidFill>
                <a:latin typeface="Calibri" panose="020F0502020204030204" pitchFamily="34" charset="0"/>
                <a:cs typeface="Calibri" panose="020F0502020204030204" pitchFamily="34" charset="0"/>
              </a:rPr>
              <a:t>We represent the profession at a global level by influencing and collaborating with international stakeholders</a:t>
            </a:r>
          </a:p>
        </p:txBody>
      </p:sp>
      <p:sp>
        <p:nvSpPr>
          <p:cNvPr id="4" name="Footer Placeholder 3">
            <a:extLst>
              <a:ext uri="{FF2B5EF4-FFF2-40B4-BE49-F238E27FC236}">
                <a16:creationId xmlns="" xmlns:a16="http://schemas.microsoft.com/office/drawing/2014/main" id="{E8727498-4C3B-7044-A93B-FD52E1C9D0B9}"/>
              </a:ext>
            </a:extLst>
          </p:cNvPr>
          <p:cNvSpPr>
            <a:spLocks noGrp="1"/>
          </p:cNvSpPr>
          <p:nvPr>
            <p:ph type="ftr" sz="quarter" idx="10"/>
          </p:nvPr>
        </p:nvSpPr>
        <p:spPr/>
        <p:txBody>
          <a:bodyPr/>
          <a:lstStyle/>
          <a:p>
            <a:r>
              <a:rPr lang="en-GB" dirty="0">
                <a:ea typeface="Tahoma Regular" charset="0"/>
                <a:cs typeface="Tahoma Regular" charset="0"/>
              </a:rPr>
              <a:t>World Federation of Occupational Therapists  |  www.wfot.org  |</a:t>
            </a:r>
          </a:p>
        </p:txBody>
      </p:sp>
    </p:spTree>
    <p:extLst>
      <p:ext uri="{BB962C8B-B14F-4D97-AF65-F5344CB8AC3E}">
        <p14:creationId xmlns:p14="http://schemas.microsoft.com/office/powerpoint/2010/main" val="283692032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Freeform 57">
            <a:extLst>
              <a:ext uri="{FF2B5EF4-FFF2-40B4-BE49-F238E27FC236}">
                <a16:creationId xmlns="" xmlns:a16="http://schemas.microsoft.com/office/drawing/2014/main" id="{CA39D3B9-16E6-4D80-BB63-421F422CA69B}"/>
              </a:ext>
            </a:extLst>
          </p:cNvPr>
          <p:cNvSpPr/>
          <p:nvPr/>
        </p:nvSpPr>
        <p:spPr>
          <a:xfrm flipH="1" flipV="1">
            <a:off x="6458923" y="2802492"/>
            <a:ext cx="3384943" cy="1051503"/>
          </a:xfrm>
          <a:custGeom>
            <a:avLst/>
            <a:gdLst>
              <a:gd name="connsiteX0" fmla="*/ 2475485 w 2475485"/>
              <a:gd name="connsiteY0" fmla="*/ 1461781 h 1832081"/>
              <a:gd name="connsiteX1" fmla="*/ 1078485 w 2475485"/>
              <a:gd name="connsiteY1" fmla="*/ 1766581 h 1832081"/>
              <a:gd name="connsiteX2" fmla="*/ 608585 w 2475485"/>
              <a:gd name="connsiteY2" fmla="*/ 344181 h 1832081"/>
              <a:gd name="connsiteX3" fmla="*/ 49785 w 2475485"/>
              <a:gd name="connsiteY3" fmla="*/ 26681 h 1832081"/>
              <a:gd name="connsiteX4" fmla="*/ 62485 w 2475485"/>
              <a:gd name="connsiteY4" fmla="*/ 39381 h 1832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5485" h="1832081">
                <a:moveTo>
                  <a:pt x="2475485" y="1461781"/>
                </a:moveTo>
                <a:cubicBezTo>
                  <a:pt x="1932560" y="1707314"/>
                  <a:pt x="1389635" y="1952848"/>
                  <a:pt x="1078485" y="1766581"/>
                </a:cubicBezTo>
                <a:cubicBezTo>
                  <a:pt x="767335" y="1580314"/>
                  <a:pt x="780035" y="634164"/>
                  <a:pt x="608585" y="344181"/>
                </a:cubicBezTo>
                <a:cubicBezTo>
                  <a:pt x="437135" y="54198"/>
                  <a:pt x="49785" y="26681"/>
                  <a:pt x="49785" y="26681"/>
                </a:cubicBezTo>
                <a:cubicBezTo>
                  <a:pt x="-41232" y="-24119"/>
                  <a:pt x="10626" y="7631"/>
                  <a:pt x="62485" y="39381"/>
                </a:cubicBezTo>
              </a:path>
            </a:pathLst>
          </a:cu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5" name="Freeform 65">
            <a:extLst>
              <a:ext uri="{FF2B5EF4-FFF2-40B4-BE49-F238E27FC236}">
                <a16:creationId xmlns="" xmlns:a16="http://schemas.microsoft.com/office/drawing/2014/main" id="{DC641324-DA6A-4116-ACFF-D54966F9A67E}"/>
              </a:ext>
            </a:extLst>
          </p:cNvPr>
          <p:cNvSpPr/>
          <p:nvPr/>
        </p:nvSpPr>
        <p:spPr>
          <a:xfrm rot="5400000">
            <a:off x="3950821" y="3415616"/>
            <a:ext cx="1786625" cy="1541943"/>
          </a:xfrm>
          <a:custGeom>
            <a:avLst/>
            <a:gdLst>
              <a:gd name="connsiteX0" fmla="*/ 2475485 w 2475485"/>
              <a:gd name="connsiteY0" fmla="*/ 1461781 h 1832081"/>
              <a:gd name="connsiteX1" fmla="*/ 1078485 w 2475485"/>
              <a:gd name="connsiteY1" fmla="*/ 1766581 h 1832081"/>
              <a:gd name="connsiteX2" fmla="*/ 608585 w 2475485"/>
              <a:gd name="connsiteY2" fmla="*/ 344181 h 1832081"/>
              <a:gd name="connsiteX3" fmla="*/ 49785 w 2475485"/>
              <a:gd name="connsiteY3" fmla="*/ 26681 h 1832081"/>
              <a:gd name="connsiteX4" fmla="*/ 62485 w 2475485"/>
              <a:gd name="connsiteY4" fmla="*/ 39381 h 1832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5485" h="1832081">
                <a:moveTo>
                  <a:pt x="2475485" y="1461781"/>
                </a:moveTo>
                <a:cubicBezTo>
                  <a:pt x="1932560" y="1707314"/>
                  <a:pt x="1389635" y="1952848"/>
                  <a:pt x="1078485" y="1766581"/>
                </a:cubicBezTo>
                <a:cubicBezTo>
                  <a:pt x="767335" y="1580314"/>
                  <a:pt x="780035" y="634164"/>
                  <a:pt x="608585" y="344181"/>
                </a:cubicBezTo>
                <a:cubicBezTo>
                  <a:pt x="437135" y="54198"/>
                  <a:pt x="49785" y="26681"/>
                  <a:pt x="49785" y="26681"/>
                </a:cubicBezTo>
                <a:cubicBezTo>
                  <a:pt x="-41232" y="-24119"/>
                  <a:pt x="10626" y="7631"/>
                  <a:pt x="62485" y="39381"/>
                </a:cubicBezTo>
              </a:path>
            </a:pathLst>
          </a:cu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81">
            <a:extLst>
              <a:ext uri="{FF2B5EF4-FFF2-40B4-BE49-F238E27FC236}">
                <a16:creationId xmlns="" xmlns:a16="http://schemas.microsoft.com/office/drawing/2014/main" id="{18C49112-6AC8-455B-8D1A-0F5017D39226}"/>
              </a:ext>
            </a:extLst>
          </p:cNvPr>
          <p:cNvSpPr/>
          <p:nvPr/>
        </p:nvSpPr>
        <p:spPr>
          <a:xfrm rot="276669">
            <a:off x="5884092" y="3176755"/>
            <a:ext cx="742706" cy="2462447"/>
          </a:xfrm>
          <a:custGeom>
            <a:avLst/>
            <a:gdLst>
              <a:gd name="connsiteX0" fmla="*/ 2475485 w 2475485"/>
              <a:gd name="connsiteY0" fmla="*/ 1461781 h 1832081"/>
              <a:gd name="connsiteX1" fmla="*/ 1078485 w 2475485"/>
              <a:gd name="connsiteY1" fmla="*/ 1766581 h 1832081"/>
              <a:gd name="connsiteX2" fmla="*/ 608585 w 2475485"/>
              <a:gd name="connsiteY2" fmla="*/ 344181 h 1832081"/>
              <a:gd name="connsiteX3" fmla="*/ 49785 w 2475485"/>
              <a:gd name="connsiteY3" fmla="*/ 26681 h 1832081"/>
              <a:gd name="connsiteX4" fmla="*/ 62485 w 2475485"/>
              <a:gd name="connsiteY4" fmla="*/ 39381 h 1832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5485" h="1832081">
                <a:moveTo>
                  <a:pt x="2475485" y="1461781"/>
                </a:moveTo>
                <a:cubicBezTo>
                  <a:pt x="1932560" y="1707314"/>
                  <a:pt x="1389635" y="1952848"/>
                  <a:pt x="1078485" y="1766581"/>
                </a:cubicBezTo>
                <a:cubicBezTo>
                  <a:pt x="767335" y="1580314"/>
                  <a:pt x="780035" y="634164"/>
                  <a:pt x="608585" y="344181"/>
                </a:cubicBezTo>
                <a:cubicBezTo>
                  <a:pt x="437135" y="54198"/>
                  <a:pt x="49785" y="26681"/>
                  <a:pt x="49785" y="26681"/>
                </a:cubicBezTo>
                <a:cubicBezTo>
                  <a:pt x="-41232" y="-24119"/>
                  <a:pt x="10626" y="7631"/>
                  <a:pt x="62485" y="39381"/>
                </a:cubicBezTo>
              </a:path>
            </a:pathLst>
          </a:cu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73">
            <a:extLst>
              <a:ext uri="{FF2B5EF4-FFF2-40B4-BE49-F238E27FC236}">
                <a16:creationId xmlns="" xmlns:a16="http://schemas.microsoft.com/office/drawing/2014/main" id="{93275286-F24E-4B90-830B-1C942005A5B9}"/>
              </a:ext>
            </a:extLst>
          </p:cNvPr>
          <p:cNvSpPr/>
          <p:nvPr/>
        </p:nvSpPr>
        <p:spPr>
          <a:xfrm rot="16200000" flipH="1">
            <a:off x="5906305" y="3352698"/>
            <a:ext cx="2758379" cy="1609801"/>
          </a:xfrm>
          <a:custGeom>
            <a:avLst/>
            <a:gdLst>
              <a:gd name="connsiteX0" fmla="*/ 2475485 w 2475485"/>
              <a:gd name="connsiteY0" fmla="*/ 1461781 h 1832081"/>
              <a:gd name="connsiteX1" fmla="*/ 1078485 w 2475485"/>
              <a:gd name="connsiteY1" fmla="*/ 1766581 h 1832081"/>
              <a:gd name="connsiteX2" fmla="*/ 608585 w 2475485"/>
              <a:gd name="connsiteY2" fmla="*/ 344181 h 1832081"/>
              <a:gd name="connsiteX3" fmla="*/ 49785 w 2475485"/>
              <a:gd name="connsiteY3" fmla="*/ 26681 h 1832081"/>
              <a:gd name="connsiteX4" fmla="*/ 62485 w 2475485"/>
              <a:gd name="connsiteY4" fmla="*/ 39381 h 1832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5485" h="1832081">
                <a:moveTo>
                  <a:pt x="2475485" y="1461781"/>
                </a:moveTo>
                <a:cubicBezTo>
                  <a:pt x="1932560" y="1707314"/>
                  <a:pt x="1389635" y="1952848"/>
                  <a:pt x="1078485" y="1766581"/>
                </a:cubicBezTo>
                <a:cubicBezTo>
                  <a:pt x="767335" y="1580314"/>
                  <a:pt x="780035" y="634164"/>
                  <a:pt x="608585" y="344181"/>
                </a:cubicBezTo>
                <a:cubicBezTo>
                  <a:pt x="437135" y="54198"/>
                  <a:pt x="49785" y="26681"/>
                  <a:pt x="49785" y="26681"/>
                </a:cubicBezTo>
                <a:cubicBezTo>
                  <a:pt x="-41232" y="-24119"/>
                  <a:pt x="10626" y="7631"/>
                  <a:pt x="62485" y="39381"/>
                </a:cubicBezTo>
              </a:path>
            </a:pathLst>
          </a:cu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65">
            <a:extLst>
              <a:ext uri="{FF2B5EF4-FFF2-40B4-BE49-F238E27FC236}">
                <a16:creationId xmlns="" xmlns:a16="http://schemas.microsoft.com/office/drawing/2014/main" id="{BBD48225-AE91-4B28-B442-45F357C86844}"/>
              </a:ext>
            </a:extLst>
          </p:cNvPr>
          <p:cNvSpPr/>
          <p:nvPr/>
        </p:nvSpPr>
        <p:spPr>
          <a:xfrm rot="5400000">
            <a:off x="3520486" y="2518360"/>
            <a:ext cx="1245160" cy="2374325"/>
          </a:xfrm>
          <a:custGeom>
            <a:avLst/>
            <a:gdLst>
              <a:gd name="connsiteX0" fmla="*/ 2475485 w 2475485"/>
              <a:gd name="connsiteY0" fmla="*/ 1461781 h 1832081"/>
              <a:gd name="connsiteX1" fmla="*/ 1078485 w 2475485"/>
              <a:gd name="connsiteY1" fmla="*/ 1766581 h 1832081"/>
              <a:gd name="connsiteX2" fmla="*/ 608585 w 2475485"/>
              <a:gd name="connsiteY2" fmla="*/ 344181 h 1832081"/>
              <a:gd name="connsiteX3" fmla="*/ 49785 w 2475485"/>
              <a:gd name="connsiteY3" fmla="*/ 26681 h 1832081"/>
              <a:gd name="connsiteX4" fmla="*/ 62485 w 2475485"/>
              <a:gd name="connsiteY4" fmla="*/ 39381 h 1832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5485" h="1832081">
                <a:moveTo>
                  <a:pt x="2475485" y="1461781"/>
                </a:moveTo>
                <a:cubicBezTo>
                  <a:pt x="1932560" y="1707314"/>
                  <a:pt x="1389635" y="1952848"/>
                  <a:pt x="1078485" y="1766581"/>
                </a:cubicBezTo>
                <a:cubicBezTo>
                  <a:pt x="767335" y="1580314"/>
                  <a:pt x="780035" y="634164"/>
                  <a:pt x="608585" y="344181"/>
                </a:cubicBezTo>
                <a:cubicBezTo>
                  <a:pt x="437135" y="54198"/>
                  <a:pt x="49785" y="26681"/>
                  <a:pt x="49785" y="26681"/>
                </a:cubicBezTo>
                <a:cubicBezTo>
                  <a:pt x="-41232" y="-24119"/>
                  <a:pt x="10626" y="7631"/>
                  <a:pt x="62485" y="39381"/>
                </a:cubicBezTo>
              </a:path>
            </a:pathLst>
          </a:cu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57">
            <a:extLst>
              <a:ext uri="{FF2B5EF4-FFF2-40B4-BE49-F238E27FC236}">
                <a16:creationId xmlns="" xmlns:a16="http://schemas.microsoft.com/office/drawing/2014/main" id="{4B40A3D5-BFF9-459C-9C1E-26E811130329}"/>
              </a:ext>
            </a:extLst>
          </p:cNvPr>
          <p:cNvSpPr/>
          <p:nvPr/>
        </p:nvSpPr>
        <p:spPr>
          <a:xfrm flipH="1">
            <a:off x="6751197" y="1890822"/>
            <a:ext cx="2133359" cy="759194"/>
          </a:xfrm>
          <a:custGeom>
            <a:avLst/>
            <a:gdLst>
              <a:gd name="connsiteX0" fmla="*/ 2475485 w 2475485"/>
              <a:gd name="connsiteY0" fmla="*/ 1461781 h 1832081"/>
              <a:gd name="connsiteX1" fmla="*/ 1078485 w 2475485"/>
              <a:gd name="connsiteY1" fmla="*/ 1766581 h 1832081"/>
              <a:gd name="connsiteX2" fmla="*/ 608585 w 2475485"/>
              <a:gd name="connsiteY2" fmla="*/ 344181 h 1832081"/>
              <a:gd name="connsiteX3" fmla="*/ 49785 w 2475485"/>
              <a:gd name="connsiteY3" fmla="*/ 26681 h 1832081"/>
              <a:gd name="connsiteX4" fmla="*/ 62485 w 2475485"/>
              <a:gd name="connsiteY4" fmla="*/ 39381 h 1832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5485" h="1832081">
                <a:moveTo>
                  <a:pt x="2475485" y="1461781"/>
                </a:moveTo>
                <a:cubicBezTo>
                  <a:pt x="1932560" y="1707314"/>
                  <a:pt x="1389635" y="1952848"/>
                  <a:pt x="1078485" y="1766581"/>
                </a:cubicBezTo>
                <a:cubicBezTo>
                  <a:pt x="767335" y="1580314"/>
                  <a:pt x="780035" y="634164"/>
                  <a:pt x="608585" y="344181"/>
                </a:cubicBezTo>
                <a:cubicBezTo>
                  <a:pt x="437135" y="54198"/>
                  <a:pt x="49785" y="26681"/>
                  <a:pt x="49785" y="26681"/>
                </a:cubicBezTo>
                <a:cubicBezTo>
                  <a:pt x="-41232" y="-24119"/>
                  <a:pt x="10626" y="7631"/>
                  <a:pt x="62485" y="39381"/>
                </a:cubicBezTo>
              </a:path>
            </a:pathLst>
          </a:cu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40">
            <a:extLst>
              <a:ext uri="{FF2B5EF4-FFF2-40B4-BE49-F238E27FC236}">
                <a16:creationId xmlns="" xmlns:a16="http://schemas.microsoft.com/office/drawing/2014/main" id="{3DA3C600-7483-4A0B-8DDB-00DAF74CF1F8}"/>
              </a:ext>
            </a:extLst>
          </p:cNvPr>
          <p:cNvSpPr/>
          <p:nvPr/>
        </p:nvSpPr>
        <p:spPr>
          <a:xfrm>
            <a:off x="3787943" y="1938423"/>
            <a:ext cx="1722568" cy="1279574"/>
          </a:xfrm>
          <a:custGeom>
            <a:avLst/>
            <a:gdLst>
              <a:gd name="connsiteX0" fmla="*/ 2475485 w 2475485"/>
              <a:gd name="connsiteY0" fmla="*/ 1461781 h 1832081"/>
              <a:gd name="connsiteX1" fmla="*/ 1078485 w 2475485"/>
              <a:gd name="connsiteY1" fmla="*/ 1766581 h 1832081"/>
              <a:gd name="connsiteX2" fmla="*/ 608585 w 2475485"/>
              <a:gd name="connsiteY2" fmla="*/ 344181 h 1832081"/>
              <a:gd name="connsiteX3" fmla="*/ 49785 w 2475485"/>
              <a:gd name="connsiteY3" fmla="*/ 26681 h 1832081"/>
              <a:gd name="connsiteX4" fmla="*/ 62485 w 2475485"/>
              <a:gd name="connsiteY4" fmla="*/ 39381 h 1832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5485" h="1832081">
                <a:moveTo>
                  <a:pt x="2475485" y="1461781"/>
                </a:moveTo>
                <a:cubicBezTo>
                  <a:pt x="1932560" y="1707314"/>
                  <a:pt x="1389635" y="1952848"/>
                  <a:pt x="1078485" y="1766581"/>
                </a:cubicBezTo>
                <a:cubicBezTo>
                  <a:pt x="767335" y="1580314"/>
                  <a:pt x="780035" y="634164"/>
                  <a:pt x="608585" y="344181"/>
                </a:cubicBezTo>
                <a:cubicBezTo>
                  <a:pt x="437135" y="54198"/>
                  <a:pt x="49785" y="26681"/>
                  <a:pt x="49785" y="26681"/>
                </a:cubicBezTo>
                <a:cubicBezTo>
                  <a:pt x="-41232" y="-24119"/>
                  <a:pt x="10626" y="7631"/>
                  <a:pt x="62485" y="39381"/>
                </a:cubicBezTo>
              </a:path>
            </a:pathLst>
          </a:cu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 xmlns:a16="http://schemas.microsoft.com/office/drawing/2014/main" id="{20FDA15F-F45B-4946-BAA7-BC57FC88E52E}"/>
              </a:ext>
            </a:extLst>
          </p:cNvPr>
          <p:cNvSpPr/>
          <p:nvPr/>
        </p:nvSpPr>
        <p:spPr>
          <a:xfrm>
            <a:off x="4912558" y="988026"/>
            <a:ext cx="2444675" cy="2453725"/>
          </a:xfrm>
          <a:prstGeom prst="ellipse">
            <a:avLst/>
          </a:prstGeom>
          <a:gradFill>
            <a:gsLst>
              <a:gs pos="45000">
                <a:srgbClr val="D4DE23"/>
              </a:gs>
              <a:gs pos="20000">
                <a:srgbClr val="5BB3A8"/>
              </a:gs>
              <a:gs pos="66000">
                <a:srgbClr val="F6A025"/>
              </a:gs>
              <a:gs pos="87000">
                <a:srgbClr val="C7166B"/>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 xmlns:a16="http://schemas.microsoft.com/office/drawing/2014/main" id="{F74845DE-41B8-4385-8732-E9CE77673205}"/>
              </a:ext>
            </a:extLst>
          </p:cNvPr>
          <p:cNvSpPr/>
          <p:nvPr/>
        </p:nvSpPr>
        <p:spPr>
          <a:xfrm rot="10063036">
            <a:off x="5655672" y="1294803"/>
            <a:ext cx="1352949" cy="1357959"/>
          </a:xfrm>
          <a:prstGeom prst="ellipse">
            <a:avLst/>
          </a:prstGeom>
          <a:gradFill flip="none" rotWithShape="1">
            <a:gsLst>
              <a:gs pos="33000">
                <a:srgbClr val="FDFEFF"/>
              </a:gs>
              <a:gs pos="69000">
                <a:srgbClr val="DDDDDE"/>
              </a:gs>
              <a:gs pos="86000">
                <a:schemeClr val="bg1">
                  <a:lumMod val="65000"/>
                </a:schemeClr>
              </a:gs>
            </a:gsLst>
            <a:path path="circle">
              <a:fillToRect r="100000" b="100000"/>
            </a:path>
            <a:tileRect l="-100000" t="-100000"/>
          </a:gradFill>
          <a:ln>
            <a:noFill/>
          </a:ln>
          <a:effectLst>
            <a:outerShdw blurRad="215900" dist="139700" dir="8100000" sx="162000" sy="162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4" name="Group 13">
            <a:extLst>
              <a:ext uri="{FF2B5EF4-FFF2-40B4-BE49-F238E27FC236}">
                <a16:creationId xmlns="" xmlns:a16="http://schemas.microsoft.com/office/drawing/2014/main" id="{E059F115-EF8F-4573-8622-1B135DD61322}"/>
              </a:ext>
            </a:extLst>
          </p:cNvPr>
          <p:cNvGrpSpPr/>
          <p:nvPr/>
        </p:nvGrpSpPr>
        <p:grpSpPr>
          <a:xfrm>
            <a:off x="5012627" y="1081922"/>
            <a:ext cx="2238495" cy="2254098"/>
            <a:chOff x="1651767" y="304622"/>
            <a:chExt cx="4666445" cy="4681641"/>
          </a:xfrm>
          <a:solidFill>
            <a:schemeClr val="bg1"/>
          </a:solidFill>
          <a:effectLst/>
        </p:grpSpPr>
        <p:sp>
          <p:nvSpPr>
            <p:cNvPr id="15" name="Oval 14">
              <a:extLst>
                <a:ext uri="{FF2B5EF4-FFF2-40B4-BE49-F238E27FC236}">
                  <a16:creationId xmlns="" xmlns:a16="http://schemas.microsoft.com/office/drawing/2014/main" id="{8BF4CC7F-4A68-4D6F-A291-02C497E2302C}"/>
                </a:ext>
              </a:extLst>
            </p:cNvPr>
            <p:cNvSpPr/>
            <p:nvPr/>
          </p:nvSpPr>
          <p:spPr>
            <a:xfrm>
              <a:off x="1657392" y="304622"/>
              <a:ext cx="4660820" cy="46608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 xmlns:a16="http://schemas.microsoft.com/office/drawing/2014/main" id="{6B09EA3E-CE9C-4966-AF8D-667985EFB6EC}"/>
                </a:ext>
              </a:extLst>
            </p:cNvPr>
            <p:cNvSpPr/>
            <p:nvPr/>
          </p:nvSpPr>
          <p:spPr>
            <a:xfrm>
              <a:off x="1651767" y="322823"/>
              <a:ext cx="4663441" cy="46634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Collaborations</a:t>
              </a:r>
            </a:p>
          </p:txBody>
        </p:sp>
      </p:grpSp>
      <p:sp>
        <p:nvSpPr>
          <p:cNvPr id="25" name="Oval 24">
            <a:extLst>
              <a:ext uri="{FF2B5EF4-FFF2-40B4-BE49-F238E27FC236}">
                <a16:creationId xmlns="" xmlns:a16="http://schemas.microsoft.com/office/drawing/2014/main" id="{DC5F08B3-359E-4FFD-A088-67A8AD2C23AD}"/>
              </a:ext>
            </a:extLst>
          </p:cNvPr>
          <p:cNvSpPr/>
          <p:nvPr/>
        </p:nvSpPr>
        <p:spPr>
          <a:xfrm>
            <a:off x="2717011" y="1365979"/>
            <a:ext cx="1488462" cy="1493972"/>
          </a:xfrm>
          <a:prstGeom prst="ellipse">
            <a:avLst/>
          </a:prstGeom>
          <a:solidFill>
            <a:srgbClr val="5BB3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 xmlns:a16="http://schemas.microsoft.com/office/drawing/2014/main" id="{92CA155E-F91B-4512-8DF2-434B0DAD8469}"/>
              </a:ext>
            </a:extLst>
          </p:cNvPr>
          <p:cNvSpPr/>
          <p:nvPr/>
        </p:nvSpPr>
        <p:spPr>
          <a:xfrm rot="10063036">
            <a:off x="3228897" y="1520264"/>
            <a:ext cx="771073" cy="773927"/>
          </a:xfrm>
          <a:prstGeom prst="ellipse">
            <a:avLst/>
          </a:prstGeom>
          <a:gradFill flip="none" rotWithShape="1">
            <a:gsLst>
              <a:gs pos="33000">
                <a:srgbClr val="FDFEFF"/>
              </a:gs>
              <a:gs pos="69000">
                <a:srgbClr val="DDDDDE"/>
              </a:gs>
              <a:gs pos="86000">
                <a:schemeClr val="bg1">
                  <a:lumMod val="65000"/>
                </a:schemeClr>
              </a:gs>
            </a:gsLst>
            <a:path path="circle">
              <a:fillToRect r="100000" b="100000"/>
            </a:path>
            <a:tileRect l="-100000" t="-100000"/>
          </a:gradFill>
          <a:ln>
            <a:noFill/>
          </a:ln>
          <a:effectLst>
            <a:outerShdw blurRad="215900" dist="139700" dir="8100000" sx="162000" sy="162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7" name="Group 26">
            <a:extLst>
              <a:ext uri="{FF2B5EF4-FFF2-40B4-BE49-F238E27FC236}">
                <a16:creationId xmlns="" xmlns:a16="http://schemas.microsoft.com/office/drawing/2014/main" id="{C8293C69-C8DB-4B81-96B3-9779E9B6F9C9}"/>
              </a:ext>
            </a:extLst>
          </p:cNvPr>
          <p:cNvGrpSpPr/>
          <p:nvPr/>
        </p:nvGrpSpPr>
        <p:grpSpPr>
          <a:xfrm rot="7770468">
            <a:off x="2818797" y="1469132"/>
            <a:ext cx="1281569" cy="1280997"/>
            <a:chOff x="1651767" y="300673"/>
            <a:chExt cx="4670391" cy="4685591"/>
          </a:xfrm>
          <a:solidFill>
            <a:schemeClr val="bg1"/>
          </a:solidFill>
          <a:effectLst/>
        </p:grpSpPr>
        <p:sp>
          <p:nvSpPr>
            <p:cNvPr id="28" name="Oval 27">
              <a:extLst>
                <a:ext uri="{FF2B5EF4-FFF2-40B4-BE49-F238E27FC236}">
                  <a16:creationId xmlns="" xmlns:a16="http://schemas.microsoft.com/office/drawing/2014/main" id="{1C8C7C66-171D-4687-9610-3410AA4E7D6F}"/>
                </a:ext>
              </a:extLst>
            </p:cNvPr>
            <p:cNvSpPr/>
            <p:nvPr/>
          </p:nvSpPr>
          <p:spPr>
            <a:xfrm>
              <a:off x="1653443" y="300673"/>
              <a:ext cx="4668715" cy="466871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28">
              <a:extLst>
                <a:ext uri="{FF2B5EF4-FFF2-40B4-BE49-F238E27FC236}">
                  <a16:creationId xmlns="" xmlns:a16="http://schemas.microsoft.com/office/drawing/2014/main" id="{EB9960F3-5077-4C6D-9B0E-C35418ECFF7A}"/>
                </a:ext>
              </a:extLst>
            </p:cNvPr>
            <p:cNvSpPr/>
            <p:nvPr/>
          </p:nvSpPr>
          <p:spPr>
            <a:xfrm>
              <a:off x="1651767" y="322824"/>
              <a:ext cx="4663440" cy="46634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62" name="Picture 61">
            <a:extLst>
              <a:ext uri="{FF2B5EF4-FFF2-40B4-BE49-F238E27FC236}">
                <a16:creationId xmlns="" xmlns:a16="http://schemas.microsoft.com/office/drawing/2014/main" id="{82A3D7AF-B801-4F2F-8BA5-2D8DAE417706}"/>
              </a:ext>
            </a:extLst>
          </p:cNvPr>
          <p:cNvPicPr>
            <a:picLocks noChangeAspect="1"/>
          </p:cNvPicPr>
          <p:nvPr/>
        </p:nvPicPr>
        <p:blipFill>
          <a:blip r:embed="rId3"/>
          <a:stretch>
            <a:fillRect/>
          </a:stretch>
        </p:blipFill>
        <p:spPr>
          <a:xfrm>
            <a:off x="3083297" y="1692992"/>
            <a:ext cx="794603" cy="773059"/>
          </a:xfrm>
          <a:prstGeom prst="rect">
            <a:avLst/>
          </a:prstGeom>
        </p:spPr>
      </p:pic>
      <p:grpSp>
        <p:nvGrpSpPr>
          <p:cNvPr id="102" name="Group 101">
            <a:extLst>
              <a:ext uri="{FF2B5EF4-FFF2-40B4-BE49-F238E27FC236}">
                <a16:creationId xmlns="" xmlns:a16="http://schemas.microsoft.com/office/drawing/2014/main" id="{88933326-3613-40F3-8483-FCE401BA3FC7}"/>
              </a:ext>
            </a:extLst>
          </p:cNvPr>
          <p:cNvGrpSpPr/>
          <p:nvPr/>
        </p:nvGrpSpPr>
        <p:grpSpPr>
          <a:xfrm>
            <a:off x="2180852" y="3150776"/>
            <a:ext cx="1488462" cy="1493972"/>
            <a:chOff x="3389558" y="2739110"/>
            <a:chExt cx="1609102" cy="1609102"/>
          </a:xfrm>
        </p:grpSpPr>
        <p:sp>
          <p:nvSpPr>
            <p:cNvPr id="40" name="Oval 39">
              <a:extLst>
                <a:ext uri="{FF2B5EF4-FFF2-40B4-BE49-F238E27FC236}">
                  <a16:creationId xmlns="" xmlns:a16="http://schemas.microsoft.com/office/drawing/2014/main" id="{63CBF837-24CC-436F-864D-E4A347C71CC9}"/>
                </a:ext>
              </a:extLst>
            </p:cNvPr>
            <p:cNvSpPr/>
            <p:nvPr/>
          </p:nvSpPr>
          <p:spPr>
            <a:xfrm rot="10063036">
              <a:off x="3922128" y="2911385"/>
              <a:ext cx="833568" cy="833568"/>
            </a:xfrm>
            <a:prstGeom prst="ellipse">
              <a:avLst/>
            </a:prstGeom>
            <a:gradFill flip="none" rotWithShape="1">
              <a:gsLst>
                <a:gs pos="33000">
                  <a:srgbClr val="FDFEFF"/>
                </a:gs>
                <a:gs pos="69000">
                  <a:srgbClr val="DDDDDE"/>
                </a:gs>
                <a:gs pos="86000">
                  <a:schemeClr val="bg1">
                    <a:lumMod val="65000"/>
                  </a:schemeClr>
                </a:gs>
              </a:gsLst>
              <a:path path="circle">
                <a:fillToRect r="100000" b="100000"/>
              </a:path>
              <a:tileRect l="-100000" t="-100000"/>
            </a:gradFill>
            <a:ln>
              <a:noFill/>
            </a:ln>
            <a:effectLst>
              <a:outerShdw blurRad="215900" dist="139700" dir="8100000" sx="162000" sy="162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Oval 38">
              <a:extLst>
                <a:ext uri="{FF2B5EF4-FFF2-40B4-BE49-F238E27FC236}">
                  <a16:creationId xmlns="" xmlns:a16="http://schemas.microsoft.com/office/drawing/2014/main" id="{701BD0A6-C38D-4317-B7E8-8F43634A33AF}"/>
                </a:ext>
              </a:extLst>
            </p:cNvPr>
            <p:cNvSpPr/>
            <p:nvPr/>
          </p:nvSpPr>
          <p:spPr>
            <a:xfrm>
              <a:off x="3389558" y="2739110"/>
              <a:ext cx="1609102" cy="1609102"/>
            </a:xfrm>
            <a:prstGeom prst="ellipse">
              <a:avLst/>
            </a:prstGeom>
            <a:solidFill>
              <a:srgbClr val="C716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1" name="Group 40">
              <a:extLst>
                <a:ext uri="{FF2B5EF4-FFF2-40B4-BE49-F238E27FC236}">
                  <a16:creationId xmlns="" xmlns:a16="http://schemas.microsoft.com/office/drawing/2014/main" id="{79234F49-F347-46A6-B278-3852D3DDADBC}"/>
                </a:ext>
              </a:extLst>
            </p:cNvPr>
            <p:cNvGrpSpPr/>
            <p:nvPr/>
          </p:nvGrpSpPr>
          <p:grpSpPr>
            <a:xfrm rot="7770468">
              <a:off x="3501824" y="2847735"/>
              <a:ext cx="1381168" cy="1385487"/>
              <a:chOff x="1651189" y="298420"/>
              <a:chExt cx="4673223" cy="4687844"/>
            </a:xfrm>
            <a:solidFill>
              <a:schemeClr val="bg1"/>
            </a:solidFill>
            <a:effectLst/>
          </p:grpSpPr>
          <p:sp>
            <p:nvSpPr>
              <p:cNvPr id="42" name="Oval 41">
                <a:extLst>
                  <a:ext uri="{FF2B5EF4-FFF2-40B4-BE49-F238E27FC236}">
                    <a16:creationId xmlns="" xmlns:a16="http://schemas.microsoft.com/office/drawing/2014/main" id="{F6CA5B79-38A4-4837-BCB6-651590E1A3BA}"/>
                  </a:ext>
                </a:extLst>
              </p:cNvPr>
              <p:cNvSpPr/>
              <p:nvPr/>
            </p:nvSpPr>
            <p:spPr>
              <a:xfrm>
                <a:off x="1651189" y="298420"/>
                <a:ext cx="4673223" cy="467322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42">
                <a:extLst>
                  <a:ext uri="{FF2B5EF4-FFF2-40B4-BE49-F238E27FC236}">
                    <a16:creationId xmlns="" xmlns:a16="http://schemas.microsoft.com/office/drawing/2014/main" id="{F1BE8F8C-1F64-470B-9B51-B429F511289B}"/>
                  </a:ext>
                </a:extLst>
              </p:cNvPr>
              <p:cNvSpPr/>
              <p:nvPr/>
            </p:nvSpPr>
            <p:spPr>
              <a:xfrm>
                <a:off x="1651767" y="322824"/>
                <a:ext cx="4663440" cy="46634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028" name="Picture 4" descr="Related image">
              <a:extLst>
                <a:ext uri="{FF2B5EF4-FFF2-40B4-BE49-F238E27FC236}">
                  <a16:creationId xmlns="" xmlns:a16="http://schemas.microsoft.com/office/drawing/2014/main" id="{9C91A155-054C-47C9-AC82-507BE4C63D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9764" y="3181720"/>
              <a:ext cx="1170174" cy="612818"/>
            </a:xfrm>
            <a:prstGeom prst="rect">
              <a:avLst/>
            </a:prstGeom>
            <a:noFill/>
            <a:extLst>
              <a:ext uri="{909E8E84-426E-40dd-AFC4-6F175D3DCCD1}">
                <a14:hiddenFill xmlns:a14="http://schemas.microsoft.com/office/drawing/2010/main">
                  <a:solidFill>
                    <a:srgbClr val="FFFFFF"/>
                  </a:solidFill>
                </a14:hiddenFill>
              </a:ext>
            </a:extLst>
          </p:spPr>
        </p:pic>
      </p:grpSp>
      <p:sp>
        <p:nvSpPr>
          <p:cNvPr id="105" name="Oval 104">
            <a:extLst>
              <a:ext uri="{FF2B5EF4-FFF2-40B4-BE49-F238E27FC236}">
                <a16:creationId xmlns="" xmlns:a16="http://schemas.microsoft.com/office/drawing/2014/main" id="{A982AF90-E536-4E3B-90F6-DFFDA56AC682}"/>
              </a:ext>
            </a:extLst>
          </p:cNvPr>
          <p:cNvSpPr/>
          <p:nvPr/>
        </p:nvSpPr>
        <p:spPr>
          <a:xfrm rot="10063036">
            <a:off x="3789288" y="4851510"/>
            <a:ext cx="771073" cy="773927"/>
          </a:xfrm>
          <a:prstGeom prst="ellipse">
            <a:avLst/>
          </a:prstGeom>
          <a:gradFill flip="none" rotWithShape="1">
            <a:gsLst>
              <a:gs pos="33000">
                <a:srgbClr val="FDFEFF"/>
              </a:gs>
              <a:gs pos="69000">
                <a:srgbClr val="DDDDDE"/>
              </a:gs>
              <a:gs pos="86000">
                <a:schemeClr val="bg1">
                  <a:lumMod val="65000"/>
                </a:schemeClr>
              </a:gs>
            </a:gsLst>
            <a:path path="circle">
              <a:fillToRect r="100000" b="100000"/>
            </a:path>
            <a:tileRect l="-100000" t="-100000"/>
          </a:gradFill>
          <a:ln>
            <a:noFill/>
          </a:ln>
          <a:effectLst>
            <a:outerShdw blurRad="215900" dist="139700" dir="8100000" sx="162000" sy="162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Oval 105">
            <a:extLst>
              <a:ext uri="{FF2B5EF4-FFF2-40B4-BE49-F238E27FC236}">
                <a16:creationId xmlns="" xmlns:a16="http://schemas.microsoft.com/office/drawing/2014/main" id="{A20EF712-C402-4800-A677-23B3E40507EC}"/>
              </a:ext>
            </a:extLst>
          </p:cNvPr>
          <p:cNvSpPr/>
          <p:nvPr/>
        </p:nvSpPr>
        <p:spPr>
          <a:xfrm>
            <a:off x="3296647" y="4691561"/>
            <a:ext cx="1488462" cy="149397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7" name="Group 106">
            <a:extLst>
              <a:ext uri="{FF2B5EF4-FFF2-40B4-BE49-F238E27FC236}">
                <a16:creationId xmlns="" xmlns:a16="http://schemas.microsoft.com/office/drawing/2014/main" id="{3EBED0EE-17B0-439D-96D9-8B3B2F5C4FAB}"/>
              </a:ext>
            </a:extLst>
          </p:cNvPr>
          <p:cNvGrpSpPr/>
          <p:nvPr/>
        </p:nvGrpSpPr>
        <p:grpSpPr>
          <a:xfrm rot="7770468">
            <a:off x="3398131" y="4794786"/>
            <a:ext cx="1282347" cy="1281612"/>
            <a:chOff x="1651189" y="298420"/>
            <a:chExt cx="4673223" cy="4687844"/>
          </a:xfrm>
          <a:solidFill>
            <a:schemeClr val="bg1"/>
          </a:solidFill>
          <a:effectLst/>
        </p:grpSpPr>
        <p:sp>
          <p:nvSpPr>
            <p:cNvPr id="109" name="Oval 108">
              <a:extLst>
                <a:ext uri="{FF2B5EF4-FFF2-40B4-BE49-F238E27FC236}">
                  <a16:creationId xmlns="" xmlns:a16="http://schemas.microsoft.com/office/drawing/2014/main" id="{F374694F-24A8-43F4-8A87-429DEF5AA17C}"/>
                </a:ext>
              </a:extLst>
            </p:cNvPr>
            <p:cNvSpPr/>
            <p:nvPr/>
          </p:nvSpPr>
          <p:spPr>
            <a:xfrm>
              <a:off x="1651189" y="298420"/>
              <a:ext cx="4673223" cy="467322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0" name="Oval 109">
              <a:extLst>
                <a:ext uri="{FF2B5EF4-FFF2-40B4-BE49-F238E27FC236}">
                  <a16:creationId xmlns="" xmlns:a16="http://schemas.microsoft.com/office/drawing/2014/main" id="{6B144458-9486-4385-B5B5-8377034B57B5}"/>
                </a:ext>
              </a:extLst>
            </p:cNvPr>
            <p:cNvSpPr/>
            <p:nvPr/>
          </p:nvSpPr>
          <p:spPr>
            <a:xfrm>
              <a:off x="1651767" y="322824"/>
              <a:ext cx="4663440" cy="46634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12" name="Oval 111">
            <a:extLst>
              <a:ext uri="{FF2B5EF4-FFF2-40B4-BE49-F238E27FC236}">
                <a16:creationId xmlns="" xmlns:a16="http://schemas.microsoft.com/office/drawing/2014/main" id="{3F1B3E72-67BB-42C7-A954-1D79B42ACB72}"/>
              </a:ext>
            </a:extLst>
          </p:cNvPr>
          <p:cNvSpPr/>
          <p:nvPr/>
        </p:nvSpPr>
        <p:spPr>
          <a:xfrm rot="10063036">
            <a:off x="5755376" y="4918953"/>
            <a:ext cx="771073" cy="773927"/>
          </a:xfrm>
          <a:prstGeom prst="ellipse">
            <a:avLst/>
          </a:prstGeom>
          <a:gradFill flip="none" rotWithShape="1">
            <a:gsLst>
              <a:gs pos="33000">
                <a:srgbClr val="FDFEFF"/>
              </a:gs>
              <a:gs pos="69000">
                <a:srgbClr val="DDDDDE"/>
              </a:gs>
              <a:gs pos="86000">
                <a:schemeClr val="bg1">
                  <a:lumMod val="65000"/>
                </a:schemeClr>
              </a:gs>
            </a:gsLst>
            <a:path path="circle">
              <a:fillToRect r="100000" b="100000"/>
            </a:path>
            <a:tileRect l="-100000" t="-100000"/>
          </a:gradFill>
          <a:ln>
            <a:noFill/>
          </a:ln>
          <a:effectLst>
            <a:outerShdw blurRad="215900" dist="139700" dir="8100000" sx="162000" sy="162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3" name="Oval 112">
            <a:extLst>
              <a:ext uri="{FF2B5EF4-FFF2-40B4-BE49-F238E27FC236}">
                <a16:creationId xmlns="" xmlns:a16="http://schemas.microsoft.com/office/drawing/2014/main" id="{66884597-0BD8-4BBB-95AF-92715E6ECD42}"/>
              </a:ext>
            </a:extLst>
          </p:cNvPr>
          <p:cNvSpPr/>
          <p:nvPr/>
        </p:nvSpPr>
        <p:spPr>
          <a:xfrm>
            <a:off x="5262735" y="4759004"/>
            <a:ext cx="1488462" cy="1493972"/>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4" name="Group 113">
            <a:extLst>
              <a:ext uri="{FF2B5EF4-FFF2-40B4-BE49-F238E27FC236}">
                <a16:creationId xmlns="" xmlns:a16="http://schemas.microsoft.com/office/drawing/2014/main" id="{D78897D5-3B95-49BB-9D46-6CD47AFEA445}"/>
              </a:ext>
            </a:extLst>
          </p:cNvPr>
          <p:cNvGrpSpPr/>
          <p:nvPr/>
        </p:nvGrpSpPr>
        <p:grpSpPr>
          <a:xfrm rot="7770468">
            <a:off x="5364219" y="4862229"/>
            <a:ext cx="1282347" cy="1281612"/>
            <a:chOff x="1651189" y="298420"/>
            <a:chExt cx="4673223" cy="4687844"/>
          </a:xfrm>
          <a:solidFill>
            <a:schemeClr val="bg1"/>
          </a:solidFill>
          <a:effectLst/>
        </p:grpSpPr>
        <p:sp>
          <p:nvSpPr>
            <p:cNvPr id="116" name="Oval 115">
              <a:extLst>
                <a:ext uri="{FF2B5EF4-FFF2-40B4-BE49-F238E27FC236}">
                  <a16:creationId xmlns="" xmlns:a16="http://schemas.microsoft.com/office/drawing/2014/main" id="{5C01809E-38EF-4905-9326-5A569BC44A94}"/>
                </a:ext>
              </a:extLst>
            </p:cNvPr>
            <p:cNvSpPr/>
            <p:nvPr/>
          </p:nvSpPr>
          <p:spPr>
            <a:xfrm>
              <a:off x="1651189" y="298420"/>
              <a:ext cx="4673223" cy="467322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Oval 116">
              <a:extLst>
                <a:ext uri="{FF2B5EF4-FFF2-40B4-BE49-F238E27FC236}">
                  <a16:creationId xmlns="" xmlns:a16="http://schemas.microsoft.com/office/drawing/2014/main" id="{FDD96A80-2249-46F5-A6DC-2FA15BC3F6A1}"/>
                </a:ext>
              </a:extLst>
            </p:cNvPr>
            <p:cNvSpPr/>
            <p:nvPr/>
          </p:nvSpPr>
          <p:spPr>
            <a:xfrm>
              <a:off x="1651767" y="322824"/>
              <a:ext cx="4663440" cy="46634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19" name="Oval 118">
            <a:extLst>
              <a:ext uri="{FF2B5EF4-FFF2-40B4-BE49-F238E27FC236}">
                <a16:creationId xmlns="" xmlns:a16="http://schemas.microsoft.com/office/drawing/2014/main" id="{5FDF33ED-2B26-48E4-88FD-70FABC817A4F}"/>
              </a:ext>
            </a:extLst>
          </p:cNvPr>
          <p:cNvSpPr/>
          <p:nvPr/>
        </p:nvSpPr>
        <p:spPr>
          <a:xfrm rot="10063036">
            <a:off x="7711321" y="4936424"/>
            <a:ext cx="771073" cy="773927"/>
          </a:xfrm>
          <a:prstGeom prst="ellipse">
            <a:avLst/>
          </a:prstGeom>
          <a:gradFill flip="none" rotWithShape="1">
            <a:gsLst>
              <a:gs pos="33000">
                <a:srgbClr val="FDFEFF"/>
              </a:gs>
              <a:gs pos="69000">
                <a:srgbClr val="DDDDDE"/>
              </a:gs>
              <a:gs pos="86000">
                <a:schemeClr val="bg1">
                  <a:lumMod val="65000"/>
                </a:schemeClr>
              </a:gs>
            </a:gsLst>
            <a:path path="circle">
              <a:fillToRect r="100000" b="100000"/>
            </a:path>
            <a:tileRect l="-100000" t="-100000"/>
          </a:gradFill>
          <a:ln>
            <a:noFill/>
          </a:ln>
          <a:effectLst>
            <a:outerShdw blurRad="215900" dist="139700" dir="8100000" sx="162000" sy="162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0" name="Oval 119">
            <a:extLst>
              <a:ext uri="{FF2B5EF4-FFF2-40B4-BE49-F238E27FC236}">
                <a16:creationId xmlns="" xmlns:a16="http://schemas.microsoft.com/office/drawing/2014/main" id="{C48B3EBD-C4D3-4065-95B7-A2F1B9F21A6C}"/>
              </a:ext>
            </a:extLst>
          </p:cNvPr>
          <p:cNvSpPr/>
          <p:nvPr/>
        </p:nvSpPr>
        <p:spPr>
          <a:xfrm>
            <a:off x="7218679" y="4776475"/>
            <a:ext cx="1488462" cy="1493972"/>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1" name="Group 120">
            <a:extLst>
              <a:ext uri="{FF2B5EF4-FFF2-40B4-BE49-F238E27FC236}">
                <a16:creationId xmlns="" xmlns:a16="http://schemas.microsoft.com/office/drawing/2014/main" id="{516140D6-B946-4D7C-B414-0D18CB362D0C}"/>
              </a:ext>
            </a:extLst>
          </p:cNvPr>
          <p:cNvGrpSpPr/>
          <p:nvPr/>
        </p:nvGrpSpPr>
        <p:grpSpPr>
          <a:xfrm rot="7770468">
            <a:off x="7320164" y="4879700"/>
            <a:ext cx="1282347" cy="1281612"/>
            <a:chOff x="1651189" y="298420"/>
            <a:chExt cx="4673223" cy="4687844"/>
          </a:xfrm>
          <a:solidFill>
            <a:schemeClr val="bg1"/>
          </a:solidFill>
          <a:effectLst/>
        </p:grpSpPr>
        <p:sp>
          <p:nvSpPr>
            <p:cNvPr id="123" name="Oval 122">
              <a:extLst>
                <a:ext uri="{FF2B5EF4-FFF2-40B4-BE49-F238E27FC236}">
                  <a16:creationId xmlns="" xmlns:a16="http://schemas.microsoft.com/office/drawing/2014/main" id="{1537A6DD-0358-4BBB-9DAE-AF2EEEECE5A9}"/>
                </a:ext>
              </a:extLst>
            </p:cNvPr>
            <p:cNvSpPr/>
            <p:nvPr/>
          </p:nvSpPr>
          <p:spPr>
            <a:xfrm>
              <a:off x="1651189" y="298420"/>
              <a:ext cx="4673223" cy="467322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4" name="Oval 123">
              <a:extLst>
                <a:ext uri="{FF2B5EF4-FFF2-40B4-BE49-F238E27FC236}">
                  <a16:creationId xmlns="" xmlns:a16="http://schemas.microsoft.com/office/drawing/2014/main" id="{723CDFE0-168D-4F86-BA20-C210E6518344}"/>
                </a:ext>
              </a:extLst>
            </p:cNvPr>
            <p:cNvSpPr/>
            <p:nvPr/>
          </p:nvSpPr>
          <p:spPr>
            <a:xfrm>
              <a:off x="1651767" y="322824"/>
              <a:ext cx="4663440" cy="46634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6" name="Oval 125">
            <a:extLst>
              <a:ext uri="{FF2B5EF4-FFF2-40B4-BE49-F238E27FC236}">
                <a16:creationId xmlns="" xmlns:a16="http://schemas.microsoft.com/office/drawing/2014/main" id="{686CE426-76E3-431D-BE58-289A2C5EC9CC}"/>
              </a:ext>
            </a:extLst>
          </p:cNvPr>
          <p:cNvSpPr/>
          <p:nvPr/>
        </p:nvSpPr>
        <p:spPr>
          <a:xfrm rot="10063036">
            <a:off x="9243554" y="3598158"/>
            <a:ext cx="771073" cy="773927"/>
          </a:xfrm>
          <a:prstGeom prst="ellipse">
            <a:avLst/>
          </a:prstGeom>
          <a:gradFill flip="none" rotWithShape="1">
            <a:gsLst>
              <a:gs pos="33000">
                <a:srgbClr val="FDFEFF"/>
              </a:gs>
              <a:gs pos="69000">
                <a:srgbClr val="DDDDDE"/>
              </a:gs>
              <a:gs pos="86000">
                <a:schemeClr val="bg1">
                  <a:lumMod val="65000"/>
                </a:schemeClr>
              </a:gs>
            </a:gsLst>
            <a:path path="circle">
              <a:fillToRect r="100000" b="100000"/>
            </a:path>
            <a:tileRect l="-100000" t="-100000"/>
          </a:gradFill>
          <a:ln>
            <a:noFill/>
          </a:ln>
          <a:effectLst>
            <a:outerShdw blurRad="215900" dist="139700" dir="8100000" sx="162000" sy="162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7" name="Oval 126">
            <a:extLst>
              <a:ext uri="{FF2B5EF4-FFF2-40B4-BE49-F238E27FC236}">
                <a16:creationId xmlns="" xmlns:a16="http://schemas.microsoft.com/office/drawing/2014/main" id="{16B8FCED-6805-4AF9-890C-7F1AE8F89C02}"/>
              </a:ext>
            </a:extLst>
          </p:cNvPr>
          <p:cNvSpPr/>
          <p:nvPr/>
        </p:nvSpPr>
        <p:spPr>
          <a:xfrm>
            <a:off x="8750913" y="3438210"/>
            <a:ext cx="1488462" cy="1493972"/>
          </a:xfrm>
          <a:prstGeom prst="ellipse">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8" name="Group 127">
            <a:extLst>
              <a:ext uri="{FF2B5EF4-FFF2-40B4-BE49-F238E27FC236}">
                <a16:creationId xmlns="" xmlns:a16="http://schemas.microsoft.com/office/drawing/2014/main" id="{D109DBE2-90D8-44B7-9C20-8BE70DA60378}"/>
              </a:ext>
            </a:extLst>
          </p:cNvPr>
          <p:cNvGrpSpPr/>
          <p:nvPr/>
        </p:nvGrpSpPr>
        <p:grpSpPr>
          <a:xfrm rot="7770468">
            <a:off x="8852397" y="3541435"/>
            <a:ext cx="1282347" cy="1281612"/>
            <a:chOff x="1651189" y="298420"/>
            <a:chExt cx="4673223" cy="4687844"/>
          </a:xfrm>
          <a:solidFill>
            <a:schemeClr val="bg1"/>
          </a:solidFill>
          <a:effectLst/>
        </p:grpSpPr>
        <p:sp>
          <p:nvSpPr>
            <p:cNvPr id="130" name="Oval 129">
              <a:extLst>
                <a:ext uri="{FF2B5EF4-FFF2-40B4-BE49-F238E27FC236}">
                  <a16:creationId xmlns="" xmlns:a16="http://schemas.microsoft.com/office/drawing/2014/main" id="{E8EF3F01-2BF5-45A8-9105-F9BD07A48F14}"/>
                </a:ext>
              </a:extLst>
            </p:cNvPr>
            <p:cNvSpPr/>
            <p:nvPr/>
          </p:nvSpPr>
          <p:spPr>
            <a:xfrm>
              <a:off x="1651189" y="298420"/>
              <a:ext cx="4673223" cy="467322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1" name="Oval 130">
              <a:extLst>
                <a:ext uri="{FF2B5EF4-FFF2-40B4-BE49-F238E27FC236}">
                  <a16:creationId xmlns="" xmlns:a16="http://schemas.microsoft.com/office/drawing/2014/main" id="{2BDE7B64-755E-4099-A816-9058F20CDBA7}"/>
                </a:ext>
              </a:extLst>
            </p:cNvPr>
            <p:cNvSpPr/>
            <p:nvPr/>
          </p:nvSpPr>
          <p:spPr>
            <a:xfrm>
              <a:off x="1651767" y="322824"/>
              <a:ext cx="4663440" cy="46634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3" name="Oval 132">
            <a:extLst>
              <a:ext uri="{FF2B5EF4-FFF2-40B4-BE49-F238E27FC236}">
                <a16:creationId xmlns="" xmlns:a16="http://schemas.microsoft.com/office/drawing/2014/main" id="{1A6728EC-E2F7-4E52-832C-6363AE9A4211}"/>
              </a:ext>
            </a:extLst>
          </p:cNvPr>
          <p:cNvSpPr/>
          <p:nvPr/>
        </p:nvSpPr>
        <p:spPr>
          <a:xfrm rot="10063036">
            <a:off x="9151908" y="1525928"/>
            <a:ext cx="771073" cy="773927"/>
          </a:xfrm>
          <a:prstGeom prst="ellipse">
            <a:avLst/>
          </a:prstGeom>
          <a:gradFill flip="none" rotWithShape="1">
            <a:gsLst>
              <a:gs pos="33000">
                <a:srgbClr val="FDFEFF"/>
              </a:gs>
              <a:gs pos="69000">
                <a:srgbClr val="DDDDDE"/>
              </a:gs>
              <a:gs pos="86000">
                <a:schemeClr val="bg1">
                  <a:lumMod val="65000"/>
                </a:schemeClr>
              </a:gs>
            </a:gsLst>
            <a:path path="circle">
              <a:fillToRect r="100000" b="100000"/>
            </a:path>
            <a:tileRect l="-100000" t="-100000"/>
          </a:gradFill>
          <a:ln>
            <a:noFill/>
          </a:ln>
          <a:effectLst>
            <a:outerShdw blurRad="215900" dist="139700" dir="8100000" sx="162000" sy="162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4" name="Oval 133">
            <a:extLst>
              <a:ext uri="{FF2B5EF4-FFF2-40B4-BE49-F238E27FC236}">
                <a16:creationId xmlns="" xmlns:a16="http://schemas.microsoft.com/office/drawing/2014/main" id="{2364C2DA-033D-4ADF-8173-304E1495C988}"/>
              </a:ext>
            </a:extLst>
          </p:cNvPr>
          <p:cNvSpPr/>
          <p:nvPr/>
        </p:nvSpPr>
        <p:spPr>
          <a:xfrm>
            <a:off x="8659267" y="1365979"/>
            <a:ext cx="1488462" cy="149397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5" name="Group 134">
            <a:extLst>
              <a:ext uri="{FF2B5EF4-FFF2-40B4-BE49-F238E27FC236}">
                <a16:creationId xmlns="" xmlns:a16="http://schemas.microsoft.com/office/drawing/2014/main" id="{B333F883-F3AE-40D6-B36A-CA343C37EDB6}"/>
              </a:ext>
            </a:extLst>
          </p:cNvPr>
          <p:cNvGrpSpPr/>
          <p:nvPr/>
        </p:nvGrpSpPr>
        <p:grpSpPr>
          <a:xfrm rot="7770468">
            <a:off x="8760751" y="1469204"/>
            <a:ext cx="1282347" cy="1281612"/>
            <a:chOff x="1651189" y="298420"/>
            <a:chExt cx="4673223" cy="4687844"/>
          </a:xfrm>
          <a:solidFill>
            <a:schemeClr val="bg1"/>
          </a:solidFill>
          <a:effectLst/>
        </p:grpSpPr>
        <p:sp>
          <p:nvSpPr>
            <p:cNvPr id="137" name="Oval 136">
              <a:extLst>
                <a:ext uri="{FF2B5EF4-FFF2-40B4-BE49-F238E27FC236}">
                  <a16:creationId xmlns="" xmlns:a16="http://schemas.microsoft.com/office/drawing/2014/main" id="{D87DC022-6F79-4B00-9028-9FEDF8BFCABC}"/>
                </a:ext>
              </a:extLst>
            </p:cNvPr>
            <p:cNvSpPr/>
            <p:nvPr/>
          </p:nvSpPr>
          <p:spPr>
            <a:xfrm>
              <a:off x="1651189" y="298420"/>
              <a:ext cx="4673223" cy="467322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8" name="Oval 137">
              <a:extLst>
                <a:ext uri="{FF2B5EF4-FFF2-40B4-BE49-F238E27FC236}">
                  <a16:creationId xmlns="" xmlns:a16="http://schemas.microsoft.com/office/drawing/2014/main" id="{AF13DFF7-E5D3-4C48-B6DB-1007D2C8380C}"/>
                </a:ext>
              </a:extLst>
            </p:cNvPr>
            <p:cNvSpPr/>
            <p:nvPr/>
          </p:nvSpPr>
          <p:spPr>
            <a:xfrm>
              <a:off x="1651767" y="322824"/>
              <a:ext cx="4663440" cy="46634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64" name="Picture 63">
            <a:extLst>
              <a:ext uri="{FF2B5EF4-FFF2-40B4-BE49-F238E27FC236}">
                <a16:creationId xmlns="" xmlns:a16="http://schemas.microsoft.com/office/drawing/2014/main" id="{50BA4CAF-BEF3-49C8-94EF-B15DA1B77EAF}"/>
              </a:ext>
            </a:extLst>
          </p:cNvPr>
          <p:cNvPicPr>
            <a:picLocks noChangeAspect="1"/>
          </p:cNvPicPr>
          <p:nvPr/>
        </p:nvPicPr>
        <p:blipFill>
          <a:blip r:embed="rId5"/>
          <a:stretch>
            <a:fillRect/>
          </a:stretch>
        </p:blipFill>
        <p:spPr>
          <a:xfrm>
            <a:off x="3544270" y="5048880"/>
            <a:ext cx="1005827" cy="757162"/>
          </a:xfrm>
          <a:prstGeom prst="rect">
            <a:avLst/>
          </a:prstGeom>
        </p:spPr>
      </p:pic>
      <p:pic>
        <p:nvPicPr>
          <p:cNvPr id="65" name="Picture 64">
            <a:extLst>
              <a:ext uri="{FF2B5EF4-FFF2-40B4-BE49-F238E27FC236}">
                <a16:creationId xmlns="" xmlns:a16="http://schemas.microsoft.com/office/drawing/2014/main" id="{2716DFBF-0D00-4987-AD6B-D010E3566374}"/>
              </a:ext>
            </a:extLst>
          </p:cNvPr>
          <p:cNvPicPr>
            <a:picLocks noChangeAspect="1"/>
          </p:cNvPicPr>
          <p:nvPr/>
        </p:nvPicPr>
        <p:blipFill>
          <a:blip r:embed="rId6"/>
          <a:stretch>
            <a:fillRect/>
          </a:stretch>
        </p:blipFill>
        <p:spPr>
          <a:xfrm>
            <a:off x="5539947" y="5263728"/>
            <a:ext cx="957254" cy="456320"/>
          </a:xfrm>
          <a:prstGeom prst="rect">
            <a:avLst/>
          </a:prstGeom>
        </p:spPr>
      </p:pic>
      <p:pic>
        <p:nvPicPr>
          <p:cNvPr id="1030" name="Picture 6" descr="Image result">
            <a:extLst>
              <a:ext uri="{FF2B5EF4-FFF2-40B4-BE49-F238E27FC236}">
                <a16:creationId xmlns="" xmlns:a16="http://schemas.microsoft.com/office/drawing/2014/main" id="{6987AD1C-F1E1-4B46-926C-8FC80BDD1DD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47018" y="3705522"/>
            <a:ext cx="741055" cy="91832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1025">
            <a:extLst>
              <a:ext uri="{FF2B5EF4-FFF2-40B4-BE49-F238E27FC236}">
                <a16:creationId xmlns="" xmlns:a16="http://schemas.microsoft.com/office/drawing/2014/main" id="{9200135C-1EFF-4C20-8B80-E49926F803C1}"/>
              </a:ext>
            </a:extLst>
          </p:cNvPr>
          <p:cNvPicPr>
            <a:picLocks noChangeAspect="1"/>
          </p:cNvPicPr>
          <p:nvPr/>
        </p:nvPicPr>
        <p:blipFill>
          <a:blip r:embed="rId8"/>
          <a:stretch>
            <a:fillRect/>
          </a:stretch>
        </p:blipFill>
        <p:spPr>
          <a:xfrm>
            <a:off x="5434155" y="1530651"/>
            <a:ext cx="1291053" cy="863888"/>
          </a:xfrm>
          <a:prstGeom prst="rect">
            <a:avLst/>
          </a:prstGeom>
        </p:spPr>
      </p:pic>
      <p:sp>
        <p:nvSpPr>
          <p:cNvPr id="152" name="Title 1">
            <a:extLst>
              <a:ext uri="{FF2B5EF4-FFF2-40B4-BE49-F238E27FC236}">
                <a16:creationId xmlns="" xmlns:a16="http://schemas.microsoft.com/office/drawing/2014/main" id="{59867822-C70D-4535-9C4F-24FE453F5752}"/>
              </a:ext>
            </a:extLst>
          </p:cNvPr>
          <p:cNvSpPr>
            <a:spLocks noGrp="1"/>
          </p:cNvSpPr>
          <p:nvPr>
            <p:ph type="title"/>
          </p:nvPr>
        </p:nvSpPr>
        <p:spPr>
          <a:xfrm>
            <a:off x="122893" y="222633"/>
            <a:ext cx="8536374" cy="610747"/>
          </a:xfrm>
        </p:spPr>
        <p:txBody>
          <a:bodyPr>
            <a:noAutofit/>
          </a:bodyPr>
          <a:lstStyle/>
          <a:p>
            <a:r>
              <a:rPr lang="en-US" sz="4000" dirty="0">
                <a:solidFill>
                  <a:srgbClr val="06A3B0"/>
                </a:solidFill>
                <a:latin typeface="Calibri" panose="020F0502020204030204" pitchFamily="34" charset="0"/>
                <a:cs typeface="Calibri" panose="020F0502020204030204" pitchFamily="34" charset="0"/>
              </a:rPr>
              <a:t>Examples of who we collaborate with:</a:t>
            </a:r>
          </a:p>
        </p:txBody>
      </p:sp>
      <p:sp>
        <p:nvSpPr>
          <p:cNvPr id="3" name="Rectangle 2">
            <a:extLst>
              <a:ext uri="{FF2B5EF4-FFF2-40B4-BE49-F238E27FC236}">
                <a16:creationId xmlns="" xmlns:a16="http://schemas.microsoft.com/office/drawing/2014/main" id="{B108035D-0B43-4F19-9CE6-262B9056A572}"/>
              </a:ext>
            </a:extLst>
          </p:cNvPr>
          <p:cNvSpPr/>
          <p:nvPr/>
        </p:nvSpPr>
        <p:spPr>
          <a:xfrm>
            <a:off x="2598424" y="6443439"/>
            <a:ext cx="3833101" cy="246221"/>
          </a:xfrm>
          <a:prstGeom prst="rect">
            <a:avLst/>
          </a:prstGeom>
        </p:spPr>
        <p:txBody>
          <a:bodyPr wrap="none">
            <a:spAutoFit/>
          </a:bodyPr>
          <a:lstStyle/>
          <a:p>
            <a:pPr lvl="0"/>
            <a:r>
              <a:rPr lang="en-GB" sz="1000" dirty="0">
                <a:solidFill>
                  <a:srgbClr val="FFFFFF"/>
                </a:solidFill>
                <a:latin typeface="Tahoma Regular"/>
                <a:ea typeface="Tahoma Regular" charset="0"/>
                <a:cs typeface="Tahoma Regular" charset="0"/>
              </a:rPr>
              <a:t>World Federation of Occupational Therapists  |  www.wfot.org  |</a:t>
            </a:r>
          </a:p>
        </p:txBody>
      </p:sp>
      <p:pic>
        <p:nvPicPr>
          <p:cNvPr id="4" name="Graphic 3">
            <a:extLst>
              <a:ext uri="{FF2B5EF4-FFF2-40B4-BE49-F238E27FC236}">
                <a16:creationId xmlns="" xmlns:a16="http://schemas.microsoft.com/office/drawing/2014/main" id="{38906A92-893C-4959-A06D-091C3225B94A}"/>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7321598" y="5359021"/>
            <a:ext cx="1251351" cy="306050"/>
          </a:xfrm>
          <a:prstGeom prst="rect">
            <a:avLst/>
          </a:prstGeom>
        </p:spPr>
      </p:pic>
      <p:pic>
        <p:nvPicPr>
          <p:cNvPr id="2" name="Picture 2" descr="About Us | global-rehabilitation-alliance.org">
            <a:extLst>
              <a:ext uri="{FF2B5EF4-FFF2-40B4-BE49-F238E27FC236}">
                <a16:creationId xmlns="" xmlns:a16="http://schemas.microsoft.com/office/drawing/2014/main" id="{835AADDC-2692-4297-AA7D-DE8EFBFBB2A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854601" y="1907227"/>
            <a:ext cx="1141877" cy="443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8345774"/>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1|15"/>
</p:tagLst>
</file>

<file path=ppt/tags/tag2.xml><?xml version="1.0" encoding="utf-8"?>
<p:tagLst xmlns:a="http://schemas.openxmlformats.org/drawingml/2006/main" xmlns:r="http://schemas.openxmlformats.org/officeDocument/2006/relationships" xmlns:p="http://schemas.openxmlformats.org/presentationml/2006/main">
  <p:tag name="TIMING" val="|5.1|15"/>
</p:tagLst>
</file>

<file path=ppt/tags/tag3.xml><?xml version="1.0" encoding="utf-8"?>
<p:tagLst xmlns:a="http://schemas.openxmlformats.org/drawingml/2006/main" xmlns:r="http://schemas.openxmlformats.org/officeDocument/2006/relationships" xmlns:p="http://schemas.openxmlformats.org/presentationml/2006/main">
  <p:tag name="TIMING" val="|5.1|15"/>
</p:tagLst>
</file>

<file path=ppt/tags/tag4.xml><?xml version="1.0" encoding="utf-8"?>
<p:tagLst xmlns:a="http://schemas.openxmlformats.org/drawingml/2006/main" xmlns:r="http://schemas.openxmlformats.org/officeDocument/2006/relationships" xmlns:p="http://schemas.openxmlformats.org/presentationml/2006/main">
  <p:tag name="TIMING" val="|5.1|15"/>
</p:tagLst>
</file>

<file path=ppt/tags/tag5.xml><?xml version="1.0" encoding="utf-8"?>
<p:tagLst xmlns:a="http://schemas.openxmlformats.org/drawingml/2006/main" xmlns:r="http://schemas.openxmlformats.org/officeDocument/2006/relationships" xmlns:p="http://schemas.openxmlformats.org/presentationml/2006/main">
  <p:tag name="TIMING" val="|5.1|15"/>
</p:tagLst>
</file>

<file path=ppt/tags/tag6.xml><?xml version="1.0" encoding="utf-8"?>
<p:tagLst xmlns:a="http://schemas.openxmlformats.org/drawingml/2006/main" xmlns:r="http://schemas.openxmlformats.org/officeDocument/2006/relationships" xmlns:p="http://schemas.openxmlformats.org/presentationml/2006/main">
  <p:tag name="TIMING" val="|5.1|15"/>
</p:tagLst>
</file>

<file path=ppt/theme/theme1.xml><?xml version="1.0" encoding="utf-8"?>
<a:theme xmlns:a="http://schemas.openxmlformats.org/drawingml/2006/main" name="Office Theme">
  <a:themeElements>
    <a:clrScheme name="WFOT 2018">
      <a:dk1>
        <a:srgbClr val="1E1734"/>
      </a:dk1>
      <a:lt1>
        <a:srgbClr val="FFFFFF"/>
      </a:lt1>
      <a:dk2>
        <a:srgbClr val="06A3B0"/>
      </a:dk2>
      <a:lt2>
        <a:srgbClr val="E7E6E6"/>
      </a:lt2>
      <a:accent1>
        <a:srgbClr val="46BEA3"/>
      </a:accent1>
      <a:accent2>
        <a:srgbClr val="E82624"/>
      </a:accent2>
      <a:accent3>
        <a:srgbClr val="2855A6"/>
      </a:accent3>
      <a:accent4>
        <a:srgbClr val="FFC000"/>
      </a:accent4>
      <a:accent5>
        <a:srgbClr val="005C64"/>
      </a:accent5>
      <a:accent6>
        <a:srgbClr val="7D983C"/>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WFOT PPT Template v3" id="{944B4E1D-82A1-6846-8FD6-B1C7B24C7CAD}" vid="{4114E5A3-D88A-A045-9D1D-2CB0B181A8B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32339</TotalTime>
  <Words>4569</Words>
  <Application>Microsoft Macintosh PowerPoint</Application>
  <PresentationFormat>Custom</PresentationFormat>
  <Paragraphs>623</Paragraphs>
  <Slides>39</Slides>
  <Notes>33</Notes>
  <HiddenSlides>0</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Office Theme</vt:lpstr>
      <vt:lpstr>PowerPoint Presentation</vt:lpstr>
      <vt:lpstr> World Federation of  Occupational Therapists  (WFOT)  </vt:lpstr>
      <vt:lpstr>PowerPoint Presentation</vt:lpstr>
      <vt:lpstr>Why do we exist?</vt:lpstr>
      <vt:lpstr>What do we do and how do we do it? </vt:lpstr>
      <vt:lpstr>PowerPoint Presentation</vt:lpstr>
      <vt:lpstr>Programme areas</vt:lpstr>
      <vt:lpstr>PowerPoint Presentation</vt:lpstr>
      <vt:lpstr>Examples of who we collaborate with:</vt:lpstr>
      <vt:lpstr>PowerPoint Presentation</vt:lpstr>
      <vt:lpstr>Quality Improvement: Some UK examples</vt:lpstr>
      <vt:lpstr>PowerPoint Presentation</vt:lpstr>
      <vt:lpstr>PowerPoint Presentation</vt:lpstr>
      <vt:lpstr>PowerPoint Presentation</vt:lpstr>
      <vt:lpstr>PowerPoint Presentation</vt:lpstr>
      <vt:lpstr>PowerPoint Presentation</vt:lpstr>
      <vt:lpstr>PowerPoint Presentation</vt:lpstr>
      <vt:lpstr>Quality Evaluation Process </vt:lpstr>
      <vt:lpstr>Sample SMART Structure Indicators </vt:lpstr>
      <vt:lpstr>Sample SMART Process Indicators </vt:lpstr>
      <vt:lpstr>Sample SMART Outcome Indicators </vt:lpstr>
      <vt:lpstr>SUSTAINABLE CLINICAL PRACTICE</vt:lpstr>
      <vt:lpstr>PowerPoint Presentation</vt:lpstr>
      <vt:lpstr>PowerPoint Presentation</vt:lpstr>
      <vt:lpstr>Secondary Drivers </vt:lpstr>
      <vt:lpstr>Secondary Drivers, cont.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University of Capetown  Occupational Therapy Programme</vt:lpstr>
      <vt:lpstr>Argentina  Evaluated effectiveness of telehealth during COVID-19 pandemic</vt:lpstr>
      <vt:lpstr>United Kingdom</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Claudia von Zweck</dc:creator>
  <cp:lastModifiedBy>Camilla Cox</cp:lastModifiedBy>
  <cp:revision>68</cp:revision>
  <dcterms:created xsi:type="dcterms:W3CDTF">2020-11-02T18:19:57Z</dcterms:created>
  <dcterms:modified xsi:type="dcterms:W3CDTF">2022-06-08T20:09:51Z</dcterms:modified>
</cp:coreProperties>
</file>