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485" r:id="rId2"/>
    <p:sldId id="2488" r:id="rId3"/>
    <p:sldId id="2489" r:id="rId4"/>
    <p:sldId id="2491" r:id="rId5"/>
    <p:sldId id="2492" r:id="rId6"/>
    <p:sldId id="249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80D750-2DA6-4C6B-92F8-55A838965155}" v="1" dt="2023-11-21T09:53:44.1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uala Hampson" userId="5548d40e-7605-467f-8c24-376cf0a4d444" providerId="ADAL" clId="{EE80D750-2DA6-4C6B-92F8-55A838965155}"/>
    <pc:docChg chg="custSel addSld modSld">
      <pc:chgData name="Nuala Hampson" userId="5548d40e-7605-467f-8c24-376cf0a4d444" providerId="ADAL" clId="{EE80D750-2DA6-4C6B-92F8-55A838965155}" dt="2023-11-21T09:53:45.075" v="126" actId="962"/>
      <pc:docMkLst>
        <pc:docMk/>
      </pc:docMkLst>
      <pc:sldChg chg="modSp mod">
        <pc:chgData name="Nuala Hampson" userId="5548d40e-7605-467f-8c24-376cf0a4d444" providerId="ADAL" clId="{EE80D750-2DA6-4C6B-92F8-55A838965155}" dt="2023-11-21T09:42:43.975" v="7" actId="114"/>
        <pc:sldMkLst>
          <pc:docMk/>
          <pc:sldMk cId="4291860303" sldId="2488"/>
        </pc:sldMkLst>
        <pc:spChg chg="mod">
          <ac:chgData name="Nuala Hampson" userId="5548d40e-7605-467f-8c24-376cf0a4d444" providerId="ADAL" clId="{EE80D750-2DA6-4C6B-92F8-55A838965155}" dt="2023-11-21T09:42:43.975" v="7" actId="114"/>
          <ac:spMkLst>
            <pc:docMk/>
            <pc:sldMk cId="4291860303" sldId="2488"/>
            <ac:spMk id="3" creationId="{4F6B5088-FD70-3B41-822F-D164A3CF2287}"/>
          </ac:spMkLst>
        </pc:spChg>
      </pc:sldChg>
      <pc:sldChg chg="modSp mod">
        <pc:chgData name="Nuala Hampson" userId="5548d40e-7605-467f-8c24-376cf0a4d444" providerId="ADAL" clId="{EE80D750-2DA6-4C6B-92F8-55A838965155}" dt="2023-11-21T09:42:38.679" v="6" actId="114"/>
        <pc:sldMkLst>
          <pc:docMk/>
          <pc:sldMk cId="2904604395" sldId="2489"/>
        </pc:sldMkLst>
        <pc:spChg chg="mod">
          <ac:chgData name="Nuala Hampson" userId="5548d40e-7605-467f-8c24-376cf0a4d444" providerId="ADAL" clId="{EE80D750-2DA6-4C6B-92F8-55A838965155}" dt="2023-11-21T09:42:38.679" v="6" actId="114"/>
          <ac:spMkLst>
            <pc:docMk/>
            <pc:sldMk cId="2904604395" sldId="2489"/>
            <ac:spMk id="3" creationId="{4F6B5088-FD70-3B41-822F-D164A3CF2287}"/>
          </ac:spMkLst>
        </pc:spChg>
      </pc:sldChg>
      <pc:sldChg chg="modSp mod">
        <pc:chgData name="Nuala Hampson" userId="5548d40e-7605-467f-8c24-376cf0a4d444" providerId="ADAL" clId="{EE80D750-2DA6-4C6B-92F8-55A838965155}" dt="2023-11-21T09:42:31.913" v="5" actId="122"/>
        <pc:sldMkLst>
          <pc:docMk/>
          <pc:sldMk cId="1471017992" sldId="2491"/>
        </pc:sldMkLst>
        <pc:spChg chg="mod">
          <ac:chgData name="Nuala Hampson" userId="5548d40e-7605-467f-8c24-376cf0a4d444" providerId="ADAL" clId="{EE80D750-2DA6-4C6B-92F8-55A838965155}" dt="2023-11-21T09:42:31.913" v="5" actId="122"/>
          <ac:spMkLst>
            <pc:docMk/>
            <pc:sldMk cId="1471017992" sldId="2491"/>
            <ac:spMk id="3" creationId="{4F6B5088-FD70-3B41-822F-D164A3CF2287}"/>
          </ac:spMkLst>
        </pc:spChg>
      </pc:sldChg>
      <pc:sldChg chg="modSp mod">
        <pc:chgData name="Nuala Hampson" userId="5548d40e-7605-467f-8c24-376cf0a4d444" providerId="ADAL" clId="{EE80D750-2DA6-4C6B-92F8-55A838965155}" dt="2023-11-21T09:43:25.521" v="10" actId="5793"/>
        <pc:sldMkLst>
          <pc:docMk/>
          <pc:sldMk cId="2542914769" sldId="2492"/>
        </pc:sldMkLst>
        <pc:spChg chg="mod">
          <ac:chgData name="Nuala Hampson" userId="5548d40e-7605-467f-8c24-376cf0a4d444" providerId="ADAL" clId="{EE80D750-2DA6-4C6B-92F8-55A838965155}" dt="2023-11-21T09:43:25.521" v="10" actId="5793"/>
          <ac:spMkLst>
            <pc:docMk/>
            <pc:sldMk cId="2542914769" sldId="2492"/>
            <ac:spMk id="3" creationId="{4F6B5088-FD70-3B41-822F-D164A3CF2287}"/>
          </ac:spMkLst>
        </pc:spChg>
      </pc:sldChg>
      <pc:sldChg chg="addSp delSp modSp add mod modClrScheme chgLayout">
        <pc:chgData name="Nuala Hampson" userId="5548d40e-7605-467f-8c24-376cf0a4d444" providerId="ADAL" clId="{EE80D750-2DA6-4C6B-92F8-55A838965155}" dt="2023-11-21T09:53:45.075" v="126" actId="962"/>
        <pc:sldMkLst>
          <pc:docMk/>
          <pc:sldMk cId="3203269470" sldId="2493"/>
        </pc:sldMkLst>
        <pc:spChg chg="del mod ord">
          <ac:chgData name="Nuala Hampson" userId="5548d40e-7605-467f-8c24-376cf0a4d444" providerId="ADAL" clId="{EE80D750-2DA6-4C6B-92F8-55A838965155}" dt="2023-11-21T09:53:41.715" v="123" actId="700"/>
          <ac:spMkLst>
            <pc:docMk/>
            <pc:sldMk cId="3203269470" sldId="2493"/>
            <ac:spMk id="2" creationId="{1CDEE96B-2126-1749-AB6C-60FC79778D35}"/>
          </ac:spMkLst>
        </pc:spChg>
        <pc:spChg chg="del mod ord">
          <ac:chgData name="Nuala Hampson" userId="5548d40e-7605-467f-8c24-376cf0a4d444" providerId="ADAL" clId="{EE80D750-2DA6-4C6B-92F8-55A838965155}" dt="2023-11-21T09:53:41.715" v="123" actId="700"/>
          <ac:spMkLst>
            <pc:docMk/>
            <pc:sldMk cId="3203269470" sldId="2493"/>
            <ac:spMk id="3" creationId="{4F6B5088-FD70-3B41-822F-D164A3CF2287}"/>
          </ac:spMkLst>
        </pc:spChg>
        <pc:picChg chg="add mod">
          <ac:chgData name="Nuala Hampson" userId="5548d40e-7605-467f-8c24-376cf0a4d444" providerId="ADAL" clId="{EE80D750-2DA6-4C6B-92F8-55A838965155}" dt="2023-11-21T09:53:45.075" v="126" actId="962"/>
          <ac:picMkLst>
            <pc:docMk/>
            <pc:sldMk cId="3203269470" sldId="2493"/>
            <ac:picMk id="6" creationId="{80594F39-90B9-0169-1FE9-5754AD58D9B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D9CE3-B6DD-6C44-9371-4199EA6FA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9EBEF8-3BDF-B742-A4F1-D372E8727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BA9F-C904-E247-8630-5863C344F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C126-9B1F-C247-B6EC-BA20E03A51C5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AC8FC-267E-D648-9CB2-53DB6F2BE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0E12FB-205F-7542-9E5F-D4509CA45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E2D8-C48D-FB43-B0A6-081D2D6A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3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05471-6FF5-6749-808C-4C414A258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4B547B-F441-0042-A2B3-F8898AD33F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CC9FC-0AA9-D740-A38C-B8D8028E1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C126-9B1F-C247-B6EC-BA20E03A51C5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9EDB7-5D74-2B44-86F1-9558790E3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F90AE-740A-3441-A9B8-88074539E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E2D8-C48D-FB43-B0A6-081D2D6A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72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A3F0BC-A888-CA4F-A4C4-EE63F65B0D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88A25A-D142-6F4E-B65E-9BEA40257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81A97-862E-734D-8CCF-5C9302439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C126-9B1F-C247-B6EC-BA20E03A51C5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E6119-073F-084E-AB66-1A161B0D5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3F6E8-DED2-6A49-974C-AD00B847B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E2D8-C48D-FB43-B0A6-081D2D6A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16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3D552-580A-564B-B95A-42228A8E7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82B69-A207-2649-A0CE-F5E804E88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AF263-A400-9E46-B79C-937F5237D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C126-9B1F-C247-B6EC-BA20E03A51C5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FFE88-7764-D94B-9CCC-4E73CF63F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5D74C-B9E4-3C48-98EF-AD4F980BE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E2D8-C48D-FB43-B0A6-081D2D6A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58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C8BF1-8BF6-A244-85AF-A91E5BDC7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E71720-9604-9147-9EDB-23A4207F0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66206-3FDD-074A-B59A-01345FD68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C126-9B1F-C247-B6EC-BA20E03A51C5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E0765-FCDC-AD42-854D-B8D8E4477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4A0B9-6644-614E-B678-E79FBD7F5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E2D8-C48D-FB43-B0A6-081D2D6A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3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FE4E8-8257-C141-80F0-98B00115A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CE492-9F93-5A4C-B82A-69D0C90F02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D7978F-3A20-DB46-822B-AFA6438AD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50D9E4-2931-6F4B-A7EE-B66F682D2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C126-9B1F-C247-B6EC-BA20E03A51C5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639C72-F9C7-5845-A5F8-8F625B2CD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246A9F-B40C-F848-9CDC-5EF071C97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E2D8-C48D-FB43-B0A6-081D2D6A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6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89A4F-2D22-BE49-9D1A-01E0F5FC4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8C9BA-067A-C842-B31D-E80273FC9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AEA0C1-D819-F348-AF55-0E554AA34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AC7665-345E-EF49-9AB7-2AE7392DA2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7B57A7-2ACD-C84C-A38E-EABE3D954B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97AAEA-D718-944A-8A85-8D0544982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C126-9B1F-C247-B6EC-BA20E03A51C5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BAEEC0-91D4-9A47-9825-5CB124816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6F364B-2F55-2B42-94D1-45B7B1113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E2D8-C48D-FB43-B0A6-081D2D6A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02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95862-A303-5F4E-959A-702D05235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695745-1594-6C4D-BB2F-1ED608A3C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C126-9B1F-C247-B6EC-BA20E03A51C5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222B17-F7F7-2642-BD37-1CA8958B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C29702-FAE8-1244-A940-8CFD7CAFB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E2D8-C48D-FB43-B0A6-081D2D6A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40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F5D97E-FB02-B94D-A32A-E2FD56C3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C126-9B1F-C247-B6EC-BA20E03A51C5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1E2231-0655-F44C-9E70-9C097D90A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0B62C9-3E65-304C-9CC3-CA7911A9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E2D8-C48D-FB43-B0A6-081D2D6A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14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6B8B7-A683-594E-9D38-7A8BD2602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34846-D017-DC4A-9252-8E9E7B04F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BFD0CD-0657-0044-9443-F5DF2AC65E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2DF89C-3210-D545-8911-38538BBFA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C126-9B1F-C247-B6EC-BA20E03A51C5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BEACA-ED5F-5648-9295-6035F6D90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74BCC-78F9-0C43-9D22-A54CDE07D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E2D8-C48D-FB43-B0A6-081D2D6A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7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0FD4B-6F88-D843-932B-686969D3B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3C0D8B-EF4A-054B-8A6A-6CD9C3ACE2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CD807A-3AA6-BB4D-BE96-8383DBC95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5A50D8-CC4F-AF4E-BA5E-02ADF288D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C126-9B1F-C247-B6EC-BA20E03A51C5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727B7B-9A08-6641-919C-DD39E0BDA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BBCFC6-D314-314A-A86C-A4FDE0A94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E2D8-C48D-FB43-B0A6-081D2D6A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84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459F1D-40F8-3343-82F4-6CFAAD8CE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8EAB2C-B001-1043-A615-ACF25FE4B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9D3FF-F824-EF4E-BA2F-0EA12889C0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6C126-9B1F-C247-B6EC-BA20E03A51C5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F502E-E7E4-0D45-9DF0-2EA19A5AE9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296C3-9407-E745-8985-5059B9DFD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6E2D8-C48D-FB43-B0A6-081D2D6A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776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diagram&#10;&#10;Description automatically generated">
            <a:extLst>
              <a:ext uri="{FF2B5EF4-FFF2-40B4-BE49-F238E27FC236}">
                <a16:creationId xmlns:a16="http://schemas.microsoft.com/office/drawing/2014/main" id="{4F61B655-7A38-6D47-AD46-FFCABF22CC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DEE96B-2126-1749-AB6C-60FC79778D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99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Engagement and Fun!!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B5088-FD70-3B41-822F-D164A3CF22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19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diagram&#10;&#10;Description automatically generated">
            <a:extLst>
              <a:ext uri="{FF2B5EF4-FFF2-40B4-BE49-F238E27FC236}">
                <a16:creationId xmlns:a16="http://schemas.microsoft.com/office/drawing/2014/main" id="{4F61B655-7A38-6D47-AD46-FFCABF22CC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DEE96B-2126-1749-AB6C-60FC79778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99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Match the quote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B5088-FD70-3B41-822F-D164A3CF2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3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Bill will support the future licensing of new oil and gas fields, helping the country to transition to net zero by 2050 without adding undue burdens on households.</a:t>
            </a:r>
          </a:p>
          <a:p>
            <a:pPr marL="0" indent="0" algn="ctr">
              <a:buNone/>
            </a:pPr>
            <a:endParaRPr lang="en-GB" sz="32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lphaUcPeriod"/>
            </a:pPr>
            <a:r>
              <a:rPr lang="en-GB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King Charles</a:t>
            </a:r>
          </a:p>
          <a:p>
            <a:pPr marL="514350" indent="-514350">
              <a:buFont typeface="+mj-lt"/>
              <a:buAutoNum type="alphaUcPeriod"/>
            </a:pPr>
            <a:r>
              <a:rPr lang="en-GB" sz="3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Kermit the Frog</a:t>
            </a:r>
          </a:p>
          <a:p>
            <a:pPr marL="514350" indent="-514350">
              <a:buFont typeface="+mj-lt"/>
              <a:buAutoNum type="alphaUcPeriod"/>
            </a:pPr>
            <a:r>
              <a:rPr lang="en-GB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Rishi Sunak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860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diagram&#10;&#10;Description automatically generated">
            <a:extLst>
              <a:ext uri="{FF2B5EF4-FFF2-40B4-BE49-F238E27FC236}">
                <a16:creationId xmlns:a16="http://schemas.microsoft.com/office/drawing/2014/main" id="{4F61B655-7A38-6D47-AD46-FFCABF22CC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DEE96B-2126-1749-AB6C-60FC79778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99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Match the quote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B5088-FD70-3B41-822F-D164A3CF2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3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It’s not that easy being green ….I’m green and it’ll do fine and it’s beautiful and I think it’s what I </a:t>
            </a:r>
            <a:r>
              <a:rPr lang="en-GB" sz="32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wanna</a:t>
            </a:r>
            <a:r>
              <a:rPr lang="en-GB" sz="3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be.</a:t>
            </a:r>
            <a:endParaRPr lang="en-GB" sz="3200" i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lphaUcPeriod"/>
            </a:pPr>
            <a:r>
              <a:rPr lang="en-GB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King Charles</a:t>
            </a:r>
          </a:p>
          <a:p>
            <a:pPr marL="514350" indent="-514350">
              <a:buFont typeface="+mj-lt"/>
              <a:buAutoNum type="alphaUcPeriod"/>
            </a:pPr>
            <a:r>
              <a:rPr lang="en-GB" sz="3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Kermit the Frog</a:t>
            </a:r>
          </a:p>
          <a:p>
            <a:pPr marL="514350" indent="-514350">
              <a:buFont typeface="+mj-lt"/>
              <a:buAutoNum type="alphaUcPeriod"/>
            </a:pPr>
            <a:r>
              <a:rPr lang="en-GB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Rishi Sunak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604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diagram&#10;&#10;Description automatically generated">
            <a:extLst>
              <a:ext uri="{FF2B5EF4-FFF2-40B4-BE49-F238E27FC236}">
                <a16:creationId xmlns:a16="http://schemas.microsoft.com/office/drawing/2014/main" id="{4F61B655-7A38-6D47-AD46-FFCABF22CC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DEE96B-2126-1749-AB6C-60FC79778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99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Match the quote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B5088-FD70-3B41-822F-D164A3CF2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3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it comes to our energy security, we're still going to need oil and gas. 25% of our energy will come from oil and gas even in 2050.  Far better that we get that here at home -  better for our economy, better for jobs and better for the climate. </a:t>
            </a:r>
          </a:p>
          <a:p>
            <a:pPr marL="0" indent="0">
              <a:buNone/>
            </a:pPr>
            <a:endParaRPr lang="en-GB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lphaUcPeriod"/>
            </a:pPr>
            <a:r>
              <a:rPr lang="en-GB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King Charles</a:t>
            </a:r>
          </a:p>
          <a:p>
            <a:pPr marL="514350" indent="-514350">
              <a:buFont typeface="+mj-lt"/>
              <a:buAutoNum type="alphaUcPeriod"/>
            </a:pPr>
            <a:r>
              <a:rPr lang="en-GB" sz="3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Kermit the Frog</a:t>
            </a:r>
          </a:p>
          <a:p>
            <a:pPr marL="514350" indent="-514350">
              <a:buFont typeface="+mj-lt"/>
              <a:buAutoNum type="alphaUcPeriod"/>
            </a:pPr>
            <a:r>
              <a:rPr lang="en-GB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Rishi Sunak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017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diagram&#10;&#10;Description automatically generated">
            <a:extLst>
              <a:ext uri="{FF2B5EF4-FFF2-40B4-BE49-F238E27FC236}">
                <a16:creationId xmlns:a16="http://schemas.microsoft.com/office/drawing/2014/main" id="{4F61B655-7A38-6D47-AD46-FFCABF22CC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DEE96B-2126-1749-AB6C-60FC79778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99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Match the quote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B5088-FD70-3B41-822F-D164A3CF2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 on the truth of the above quotes, which one of the following is the most trustworthy?</a:t>
            </a:r>
          </a:p>
          <a:p>
            <a:pPr marL="0" indent="0">
              <a:buNone/>
            </a:pPr>
            <a:endParaRPr lang="en-GB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lphaUcPeriod"/>
            </a:pPr>
            <a:r>
              <a:rPr lang="en-GB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King Charles</a:t>
            </a:r>
          </a:p>
          <a:p>
            <a:pPr marL="514350" indent="-514350">
              <a:buFont typeface="+mj-lt"/>
              <a:buAutoNum type="alphaUcPeriod"/>
            </a:pPr>
            <a:r>
              <a:rPr lang="en-GB" sz="3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Kermit the Frog</a:t>
            </a:r>
          </a:p>
          <a:p>
            <a:pPr marL="514350" indent="-514350">
              <a:buFont typeface="+mj-lt"/>
              <a:buAutoNum type="alphaUcPeriod"/>
            </a:pPr>
            <a:r>
              <a:rPr lang="en-GB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Rishi Sunak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914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diagram&#10;&#10;Description automatically generated">
            <a:extLst>
              <a:ext uri="{FF2B5EF4-FFF2-40B4-BE49-F238E27FC236}">
                <a16:creationId xmlns:a16="http://schemas.microsoft.com/office/drawing/2014/main" id="{4F61B655-7A38-6D47-AD46-FFCABF22CC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 descr="A green frog puppet with a red mouth and yellow leaves&#10;&#10;Description automatically generated">
            <a:extLst>
              <a:ext uri="{FF2B5EF4-FFF2-40B4-BE49-F238E27FC236}">
                <a16:creationId xmlns:a16="http://schemas.microsoft.com/office/drawing/2014/main" id="{80594F39-90B9-0169-1FE9-5754AD58D9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16" y="0"/>
            <a:ext cx="103673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26947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175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Open Sans</vt:lpstr>
      <vt:lpstr>1_Office Theme</vt:lpstr>
      <vt:lpstr>Engagement and Fun!!</vt:lpstr>
      <vt:lpstr>Match the quote</vt:lpstr>
      <vt:lpstr>Match the quote</vt:lpstr>
      <vt:lpstr>Match the quote</vt:lpstr>
      <vt:lpstr>Match the quote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Engagement and Fun!!</dc:title>
  <dc:creator>Nuala Hampson</dc:creator>
  <cp:lastModifiedBy>Nuala Hampson</cp:lastModifiedBy>
  <cp:revision>1</cp:revision>
  <dcterms:created xsi:type="dcterms:W3CDTF">2023-11-21T09:34:56Z</dcterms:created>
  <dcterms:modified xsi:type="dcterms:W3CDTF">2023-11-21T09:53:50Z</dcterms:modified>
</cp:coreProperties>
</file>