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5" r:id="rId2"/>
    <p:sldId id="266" r:id="rId3"/>
    <p:sldId id="261" r:id="rId4"/>
    <p:sldId id="1426" r:id="rId5"/>
    <p:sldId id="263" r:id="rId6"/>
    <p:sldId id="142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149" autoAdjust="0"/>
  </p:normalViewPr>
  <p:slideViewPr>
    <p:cSldViewPr snapToGrid="0">
      <p:cViewPr varScale="1">
        <p:scale>
          <a:sx n="48" d="100"/>
          <a:sy n="48" d="100"/>
        </p:scale>
        <p:origin x="90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892B6-1215-455C-8247-FF1FA0C6F07D}" type="doc">
      <dgm:prSet loTypeId="urn:microsoft.com/office/officeart/2005/8/layout/lProcess2" loCatId="list" qsTypeId="urn:microsoft.com/office/officeart/2005/8/quickstyle/simple1" qsCatId="simple" csTypeId="urn:microsoft.com/office/officeart/2005/8/colors/accent6_1" csCatId="accent6" phldr="1"/>
      <dgm:spPr/>
      <dgm:t>
        <a:bodyPr/>
        <a:lstStyle/>
        <a:p>
          <a:endParaRPr lang="en-GB"/>
        </a:p>
      </dgm:t>
    </dgm:pt>
    <dgm:pt modelId="{3D92E095-C45C-4D03-86A4-109D73B3DAEC}">
      <dgm:prSet phldrT="[Text]" custT="1"/>
      <dgm:spPr/>
      <dgm:t>
        <a:bodyPr/>
        <a:lstStyle/>
        <a:p>
          <a:pPr>
            <a:buFont typeface="Arial" panose="020B0604020202020204" pitchFamily="34" charset="0"/>
            <a:buChar char="•"/>
          </a:pPr>
          <a:r>
            <a:rPr lang="en-GB" sz="2000" b="1" dirty="0"/>
            <a:t>1.  Action learning and education </a:t>
          </a:r>
        </a:p>
      </dgm:t>
    </dgm:pt>
    <dgm:pt modelId="{A4DA77E3-D5A4-4094-9C6E-E7567690C71C}" type="parTrans" cxnId="{0D766822-3CB0-4F02-9F8F-07B551BBDC0B}">
      <dgm:prSet/>
      <dgm:spPr/>
      <dgm:t>
        <a:bodyPr/>
        <a:lstStyle/>
        <a:p>
          <a:endParaRPr lang="en-GB"/>
        </a:p>
      </dgm:t>
    </dgm:pt>
    <dgm:pt modelId="{B0F5804A-F3CC-4A67-93AB-202CD7CE786C}" type="sibTrans" cxnId="{0D766822-3CB0-4F02-9F8F-07B551BBDC0B}">
      <dgm:prSet/>
      <dgm:spPr/>
      <dgm:t>
        <a:bodyPr/>
        <a:lstStyle/>
        <a:p>
          <a:endParaRPr lang="en-GB"/>
        </a:p>
      </dgm:t>
    </dgm:pt>
    <dgm:pt modelId="{3148EB1C-46B8-4B42-AC66-2D399D670D57}">
      <dgm:prSet phldrT="[Text]" custT="1"/>
      <dgm:spPr/>
      <dgm:t>
        <a:bodyPr/>
        <a:lstStyle/>
        <a:p>
          <a:pPr>
            <a:buFont typeface="Arial" panose="020B0604020202020204" pitchFamily="34" charset="0"/>
            <a:buChar char="•"/>
          </a:pPr>
          <a:r>
            <a:rPr lang="en-GB" sz="1600" dirty="0"/>
            <a:t>‘12 Steps to Green a Kidney Unit’ guide  to high impact sustainability actions</a:t>
          </a:r>
        </a:p>
      </dgm:t>
    </dgm:pt>
    <dgm:pt modelId="{60B77EC1-9102-4666-847B-CEF0525D04CE}" type="parTrans" cxnId="{5435D869-18BC-4DAC-B1D4-12230A0338A4}">
      <dgm:prSet/>
      <dgm:spPr/>
      <dgm:t>
        <a:bodyPr/>
        <a:lstStyle/>
        <a:p>
          <a:endParaRPr lang="en-GB"/>
        </a:p>
      </dgm:t>
    </dgm:pt>
    <dgm:pt modelId="{CAB97EA8-F74B-47B8-8F80-61B68A6EA97A}" type="sibTrans" cxnId="{5435D869-18BC-4DAC-B1D4-12230A0338A4}">
      <dgm:prSet/>
      <dgm:spPr/>
      <dgm:t>
        <a:bodyPr/>
        <a:lstStyle/>
        <a:p>
          <a:endParaRPr lang="en-GB"/>
        </a:p>
      </dgm:t>
    </dgm:pt>
    <dgm:pt modelId="{53A0248D-2349-4AFD-9C52-E9445AED4C8C}">
      <dgm:prSet phldrT="[Text]" custT="1"/>
      <dgm:spPr/>
      <dgm:t>
        <a:bodyPr/>
        <a:lstStyle/>
        <a:p>
          <a:pPr>
            <a:buFont typeface="Arial" panose="020B0604020202020204" pitchFamily="34" charset="0"/>
            <a:buChar char="•"/>
          </a:pPr>
          <a:r>
            <a:rPr lang="en-GB" sz="1600" dirty="0"/>
            <a:t>Named staff Sustainability Champions in 90% of units</a:t>
          </a:r>
        </a:p>
      </dgm:t>
    </dgm:pt>
    <dgm:pt modelId="{1983BDE8-632D-48A0-9F1A-7DC4658703AC}" type="parTrans" cxnId="{06D58988-0804-4E11-8A49-CEABF51E5C6A}">
      <dgm:prSet/>
      <dgm:spPr/>
      <dgm:t>
        <a:bodyPr/>
        <a:lstStyle/>
        <a:p>
          <a:endParaRPr lang="en-GB"/>
        </a:p>
      </dgm:t>
    </dgm:pt>
    <dgm:pt modelId="{91E2DEB9-3E7B-4234-9CF9-7C634FD79380}" type="sibTrans" cxnId="{06D58988-0804-4E11-8A49-CEABF51E5C6A}">
      <dgm:prSet/>
      <dgm:spPr/>
      <dgm:t>
        <a:bodyPr/>
        <a:lstStyle/>
        <a:p>
          <a:endParaRPr lang="en-GB"/>
        </a:p>
      </dgm:t>
    </dgm:pt>
    <dgm:pt modelId="{17D65EA6-E42F-4752-94E2-6771A5E8C553}">
      <dgm:prSet phldrT="[Text]" custT="1"/>
      <dgm:spPr/>
      <dgm:t>
        <a:bodyPr/>
        <a:lstStyle/>
        <a:p>
          <a:pPr algn="ctr">
            <a:buClrTx/>
            <a:buSzTx/>
            <a:buFontTx/>
            <a:buNone/>
          </a:pPr>
          <a:r>
            <a:rPr lang="en-GB" sz="2000" b="1" dirty="0"/>
            <a:t>2. </a:t>
          </a:r>
          <a:r>
            <a:rPr lang="en" sz="2000" b="1" dirty="0"/>
            <a:t>Procurement, infrastructure and innovation</a:t>
          </a:r>
          <a:endParaRPr lang="en-GB" sz="2000" b="1" dirty="0"/>
        </a:p>
      </dgm:t>
    </dgm:pt>
    <dgm:pt modelId="{CBC91D32-E78F-4E7F-920E-0CBD47AD57B0}" type="parTrans" cxnId="{127F5660-9075-42A3-B6B1-BD5BEAD56B0B}">
      <dgm:prSet/>
      <dgm:spPr/>
      <dgm:t>
        <a:bodyPr/>
        <a:lstStyle/>
        <a:p>
          <a:endParaRPr lang="en-GB"/>
        </a:p>
      </dgm:t>
    </dgm:pt>
    <dgm:pt modelId="{05B9BA4B-5582-4DC7-BAED-D5B1AC73557D}" type="sibTrans" cxnId="{127F5660-9075-42A3-B6B1-BD5BEAD56B0B}">
      <dgm:prSet/>
      <dgm:spPr/>
      <dgm:t>
        <a:bodyPr/>
        <a:lstStyle/>
        <a:p>
          <a:endParaRPr lang="en-GB"/>
        </a:p>
      </dgm:t>
    </dgm:pt>
    <dgm:pt modelId="{8A4B2CA0-DDCE-4841-8751-4CAAC4B7315C}">
      <dgm:prSet phldrT="[Text]" custT="1"/>
      <dgm:spPr/>
      <dgm:t>
        <a:bodyPr/>
        <a:lstStyle/>
        <a:p>
          <a:pPr>
            <a:buFont typeface="Arial" panose="020B0604020202020204" pitchFamily="34" charset="0"/>
            <a:buChar char="•"/>
          </a:pPr>
          <a:r>
            <a:rPr lang="en-GB" sz="1400" dirty="0">
              <a:effectLst/>
              <a:latin typeface="Calibri" panose="020F0502020204030204" pitchFamily="34" charset="0"/>
              <a:ea typeface="Times New Roman" panose="02020603050405020304" pitchFamily="18" charset="0"/>
            </a:rPr>
            <a:t>Joint statement of demand of industry for kidney products and services, covering sustainability, financial value, social value and resilience </a:t>
          </a:r>
          <a:endParaRPr lang="en-GB" sz="1400" dirty="0"/>
        </a:p>
      </dgm:t>
    </dgm:pt>
    <dgm:pt modelId="{B98C6253-2B62-48F3-B1A4-6AD9662A0313}" type="parTrans" cxnId="{8302ADAD-D82E-4C8A-8211-830D53F0B5D0}">
      <dgm:prSet/>
      <dgm:spPr/>
      <dgm:t>
        <a:bodyPr/>
        <a:lstStyle/>
        <a:p>
          <a:endParaRPr lang="en-GB"/>
        </a:p>
      </dgm:t>
    </dgm:pt>
    <dgm:pt modelId="{CB19CFD7-492D-4BF6-B7CA-2934AA543687}" type="sibTrans" cxnId="{8302ADAD-D82E-4C8A-8211-830D53F0B5D0}">
      <dgm:prSet/>
      <dgm:spPr/>
      <dgm:t>
        <a:bodyPr/>
        <a:lstStyle/>
        <a:p>
          <a:endParaRPr lang="en-GB"/>
        </a:p>
      </dgm:t>
    </dgm:pt>
    <dgm:pt modelId="{003F1990-E96E-468E-92C4-D7D6F215143D}">
      <dgm:prSet phldrT="[Text]" custT="1"/>
      <dgm:spPr/>
      <dgm:t>
        <a:bodyPr/>
        <a:lstStyle/>
        <a:p>
          <a:pPr>
            <a:buFont typeface="Arial" panose="020B0604020202020204" pitchFamily="34" charset="0"/>
            <a:buChar char="•"/>
          </a:pPr>
          <a:r>
            <a:rPr lang="en-GB" sz="1600" dirty="0">
              <a:solidFill>
                <a:srgbClr val="000000"/>
              </a:solidFill>
              <a:latin typeface="+mn-lt"/>
            </a:rPr>
            <a:t>I</a:t>
          </a:r>
          <a:r>
            <a:rPr lang="en-GB" sz="1600" b="0" i="0" u="none" strike="noStrike" dirty="0">
              <a:solidFill>
                <a:srgbClr val="000000"/>
              </a:solidFill>
              <a:effectLst/>
              <a:latin typeface="+mn-lt"/>
            </a:rPr>
            <a:t>ndustry liaison group</a:t>
          </a:r>
          <a:r>
            <a:rPr lang="en-GB" sz="1600" dirty="0">
              <a:latin typeface="+mn-lt"/>
            </a:rPr>
            <a:t> </a:t>
          </a:r>
        </a:p>
      </dgm:t>
    </dgm:pt>
    <dgm:pt modelId="{61C93F85-BC0A-4430-9BDA-3F858DABFCB6}" type="parTrans" cxnId="{99E6B101-638B-49E7-B3A0-CF291032D344}">
      <dgm:prSet/>
      <dgm:spPr/>
      <dgm:t>
        <a:bodyPr/>
        <a:lstStyle/>
        <a:p>
          <a:endParaRPr lang="en-GB"/>
        </a:p>
      </dgm:t>
    </dgm:pt>
    <dgm:pt modelId="{4CE54BB5-8CA0-4CAF-96FC-C02F3B1C49D9}" type="sibTrans" cxnId="{99E6B101-638B-49E7-B3A0-CF291032D344}">
      <dgm:prSet/>
      <dgm:spPr/>
      <dgm:t>
        <a:bodyPr/>
        <a:lstStyle/>
        <a:p>
          <a:endParaRPr lang="en-GB"/>
        </a:p>
      </dgm:t>
    </dgm:pt>
    <dgm:pt modelId="{03D7486D-1F03-42B8-AEB5-B31732423A8C}">
      <dgm:prSet phldrT="[Text]" custT="1"/>
      <dgm:spPr/>
      <dgm:t>
        <a:bodyPr/>
        <a:lstStyle/>
        <a:p>
          <a:r>
            <a:rPr lang="en-GB" sz="2000" b="1" dirty="0"/>
            <a:t>3. </a:t>
          </a:r>
          <a:r>
            <a:rPr lang="en" sz="2000" b="1" dirty="0"/>
            <a:t>Sustainable care pathways</a:t>
          </a:r>
          <a:endParaRPr lang="en-GB" sz="2000" b="1" dirty="0"/>
        </a:p>
      </dgm:t>
    </dgm:pt>
    <dgm:pt modelId="{D9CB7415-2CE2-4467-90A9-085E254C2E4B}" type="parTrans" cxnId="{83A247D7-4824-4C90-8B09-D73A0178A7BF}">
      <dgm:prSet/>
      <dgm:spPr/>
      <dgm:t>
        <a:bodyPr/>
        <a:lstStyle/>
        <a:p>
          <a:endParaRPr lang="en-GB"/>
        </a:p>
      </dgm:t>
    </dgm:pt>
    <dgm:pt modelId="{DE8CDB9E-5EA7-4BE6-B465-961BD8E1AD0A}" type="sibTrans" cxnId="{83A247D7-4824-4C90-8B09-D73A0178A7BF}">
      <dgm:prSet/>
      <dgm:spPr/>
      <dgm:t>
        <a:bodyPr/>
        <a:lstStyle/>
        <a:p>
          <a:endParaRPr lang="en-GB"/>
        </a:p>
      </dgm:t>
    </dgm:pt>
    <dgm:pt modelId="{3F177D98-CF80-47E7-B6AB-10B2F4531FDB}">
      <dgm:prSet phldrT="[Text]" custT="1"/>
      <dgm:spPr/>
      <dgm:t>
        <a:bodyPr/>
        <a:lstStyle/>
        <a:p>
          <a:pPr>
            <a:buFont typeface="Arial" panose="020B0604020202020204" pitchFamily="34" charset="0"/>
            <a:buChar char="•"/>
          </a:pPr>
          <a:r>
            <a:rPr lang="en-GB" sz="1600" dirty="0">
              <a:effectLst/>
              <a:latin typeface="Calibri" panose="020F0502020204030204" pitchFamily="34" charset="0"/>
              <a:ea typeface="Calibri" panose="020F0502020204030204" pitchFamily="34" charset="0"/>
            </a:rPr>
            <a:t>RSTP toolkit sustainability package </a:t>
          </a:r>
          <a:endParaRPr lang="en-GB" sz="1600" dirty="0"/>
        </a:p>
      </dgm:t>
    </dgm:pt>
    <dgm:pt modelId="{1B16836D-8115-4204-87A3-7CF37AC08BA2}" type="parTrans" cxnId="{F1977FB7-6857-48BA-8FB9-A50B0A1AC772}">
      <dgm:prSet/>
      <dgm:spPr/>
      <dgm:t>
        <a:bodyPr/>
        <a:lstStyle/>
        <a:p>
          <a:endParaRPr lang="en-GB"/>
        </a:p>
      </dgm:t>
    </dgm:pt>
    <dgm:pt modelId="{CFB6F756-4421-4F96-AF48-90C7895C2692}" type="sibTrans" cxnId="{F1977FB7-6857-48BA-8FB9-A50B0A1AC772}">
      <dgm:prSet/>
      <dgm:spPr/>
      <dgm:t>
        <a:bodyPr/>
        <a:lstStyle/>
        <a:p>
          <a:endParaRPr lang="en-GB"/>
        </a:p>
      </dgm:t>
    </dgm:pt>
    <dgm:pt modelId="{9572DB3E-67CA-4A12-B548-211AF4B3F0EB}">
      <dgm:prSet phldrT="[Text]" custT="1"/>
      <dgm:spPr/>
      <dgm:t>
        <a:bodyPr/>
        <a:lstStyle/>
        <a:p>
          <a:pPr>
            <a:buFont typeface="Arial" panose="020B0604020202020204" pitchFamily="34" charset="0"/>
            <a:buChar char="•"/>
          </a:pPr>
          <a:r>
            <a:rPr lang="en-GB" sz="1600" dirty="0">
              <a:effectLst/>
              <a:latin typeface="Calibri" panose="020F0502020204030204" pitchFamily="34" charset="0"/>
              <a:ea typeface="Calibri" panose="020F0502020204030204" pitchFamily="34" charset="0"/>
            </a:rPr>
            <a:t>Metrics for sustainability measures </a:t>
          </a:r>
          <a:endParaRPr lang="en-GB" sz="1600" dirty="0"/>
        </a:p>
      </dgm:t>
    </dgm:pt>
    <dgm:pt modelId="{3CB556FD-E239-4864-AB41-B7C23C0ED069}" type="parTrans" cxnId="{6D1D058A-F556-467E-BD35-8F4EEFD3CC52}">
      <dgm:prSet/>
      <dgm:spPr/>
      <dgm:t>
        <a:bodyPr/>
        <a:lstStyle/>
        <a:p>
          <a:endParaRPr lang="en-GB"/>
        </a:p>
      </dgm:t>
    </dgm:pt>
    <dgm:pt modelId="{8822A564-C151-4168-BF9D-25C2CA8598A2}" type="sibTrans" cxnId="{6D1D058A-F556-467E-BD35-8F4EEFD3CC52}">
      <dgm:prSet/>
      <dgm:spPr/>
      <dgm:t>
        <a:bodyPr/>
        <a:lstStyle/>
        <a:p>
          <a:endParaRPr lang="en-GB"/>
        </a:p>
      </dgm:t>
    </dgm:pt>
    <dgm:pt modelId="{89D0E653-8D8C-466B-A3E4-85F688D2079F}" type="pres">
      <dgm:prSet presAssocID="{DD9892B6-1215-455C-8247-FF1FA0C6F07D}" presName="theList" presStyleCnt="0">
        <dgm:presLayoutVars>
          <dgm:dir/>
          <dgm:animLvl val="lvl"/>
          <dgm:resizeHandles val="exact"/>
        </dgm:presLayoutVars>
      </dgm:prSet>
      <dgm:spPr/>
    </dgm:pt>
    <dgm:pt modelId="{A3186205-C728-426A-9A8F-395F5037FB9A}" type="pres">
      <dgm:prSet presAssocID="{3D92E095-C45C-4D03-86A4-109D73B3DAEC}" presName="compNode" presStyleCnt="0"/>
      <dgm:spPr/>
    </dgm:pt>
    <dgm:pt modelId="{51621CBC-58BB-4BA0-917E-9E061F545659}" type="pres">
      <dgm:prSet presAssocID="{3D92E095-C45C-4D03-86A4-109D73B3DAEC}" presName="aNode" presStyleLbl="bgShp" presStyleIdx="0" presStyleCnt="3" custLinFactNeighborX="-38" custLinFactNeighborY="-278"/>
      <dgm:spPr/>
    </dgm:pt>
    <dgm:pt modelId="{6786BE24-0DB2-4333-9746-EF331E77F297}" type="pres">
      <dgm:prSet presAssocID="{3D92E095-C45C-4D03-86A4-109D73B3DAEC}" presName="textNode" presStyleLbl="bgShp" presStyleIdx="0" presStyleCnt="3"/>
      <dgm:spPr/>
    </dgm:pt>
    <dgm:pt modelId="{7575206C-FFF7-4924-9496-27F7FA3150EA}" type="pres">
      <dgm:prSet presAssocID="{3D92E095-C45C-4D03-86A4-109D73B3DAEC}" presName="compChildNode" presStyleCnt="0"/>
      <dgm:spPr/>
    </dgm:pt>
    <dgm:pt modelId="{2C0F8633-BF8E-484B-98CC-C7EEAEF2354A}" type="pres">
      <dgm:prSet presAssocID="{3D92E095-C45C-4D03-86A4-109D73B3DAEC}" presName="theInnerList" presStyleCnt="0"/>
      <dgm:spPr/>
    </dgm:pt>
    <dgm:pt modelId="{68FABB62-13A4-4114-AC8D-C589E7ECDA8B}" type="pres">
      <dgm:prSet presAssocID="{3148EB1C-46B8-4B42-AC66-2D399D670D57}" presName="childNode" presStyleLbl="node1" presStyleIdx="0" presStyleCnt="6">
        <dgm:presLayoutVars>
          <dgm:bulletEnabled val="1"/>
        </dgm:presLayoutVars>
      </dgm:prSet>
      <dgm:spPr/>
    </dgm:pt>
    <dgm:pt modelId="{1DA8FAE3-D7F8-4FF1-B6B4-88F07AC2C8A7}" type="pres">
      <dgm:prSet presAssocID="{3148EB1C-46B8-4B42-AC66-2D399D670D57}" presName="aSpace2" presStyleCnt="0"/>
      <dgm:spPr/>
    </dgm:pt>
    <dgm:pt modelId="{C3F783D1-6EEC-4BB3-8E73-D7726DE0673F}" type="pres">
      <dgm:prSet presAssocID="{53A0248D-2349-4AFD-9C52-E9445AED4C8C}" presName="childNode" presStyleLbl="node1" presStyleIdx="1" presStyleCnt="6">
        <dgm:presLayoutVars>
          <dgm:bulletEnabled val="1"/>
        </dgm:presLayoutVars>
      </dgm:prSet>
      <dgm:spPr/>
    </dgm:pt>
    <dgm:pt modelId="{21E853A6-D363-449F-9156-5A50379CD17E}" type="pres">
      <dgm:prSet presAssocID="{3D92E095-C45C-4D03-86A4-109D73B3DAEC}" presName="aSpace" presStyleCnt="0"/>
      <dgm:spPr/>
    </dgm:pt>
    <dgm:pt modelId="{1037E58E-7F51-4A40-B24F-A5AD5FDC870F}" type="pres">
      <dgm:prSet presAssocID="{17D65EA6-E42F-4752-94E2-6771A5E8C553}" presName="compNode" presStyleCnt="0"/>
      <dgm:spPr/>
    </dgm:pt>
    <dgm:pt modelId="{2E6B8556-D176-41E4-9FE9-A45B61CD71DA}" type="pres">
      <dgm:prSet presAssocID="{17D65EA6-E42F-4752-94E2-6771A5E8C553}" presName="aNode" presStyleLbl="bgShp" presStyleIdx="1" presStyleCnt="3"/>
      <dgm:spPr/>
    </dgm:pt>
    <dgm:pt modelId="{77630B53-65BF-46E9-8911-93B0653365F4}" type="pres">
      <dgm:prSet presAssocID="{17D65EA6-E42F-4752-94E2-6771A5E8C553}" presName="textNode" presStyleLbl="bgShp" presStyleIdx="1" presStyleCnt="3"/>
      <dgm:spPr/>
    </dgm:pt>
    <dgm:pt modelId="{D3A16250-C978-4F7D-B434-E9CBFB980C3B}" type="pres">
      <dgm:prSet presAssocID="{17D65EA6-E42F-4752-94E2-6771A5E8C553}" presName="compChildNode" presStyleCnt="0"/>
      <dgm:spPr/>
    </dgm:pt>
    <dgm:pt modelId="{42731081-E115-48AC-BFDC-C44801541AF6}" type="pres">
      <dgm:prSet presAssocID="{17D65EA6-E42F-4752-94E2-6771A5E8C553}" presName="theInnerList" presStyleCnt="0"/>
      <dgm:spPr/>
    </dgm:pt>
    <dgm:pt modelId="{983B7D96-9960-47E2-9E3C-5DE0DEA81923}" type="pres">
      <dgm:prSet presAssocID="{8A4B2CA0-DDCE-4841-8751-4CAAC4B7315C}" presName="childNode" presStyleLbl="node1" presStyleIdx="2" presStyleCnt="6">
        <dgm:presLayoutVars>
          <dgm:bulletEnabled val="1"/>
        </dgm:presLayoutVars>
      </dgm:prSet>
      <dgm:spPr/>
    </dgm:pt>
    <dgm:pt modelId="{729C406F-DEE6-4A49-8F2E-32EBC0A7451C}" type="pres">
      <dgm:prSet presAssocID="{8A4B2CA0-DDCE-4841-8751-4CAAC4B7315C}" presName="aSpace2" presStyleCnt="0"/>
      <dgm:spPr/>
    </dgm:pt>
    <dgm:pt modelId="{79942BC0-BA94-48D5-A17F-B237BE2FCB36}" type="pres">
      <dgm:prSet presAssocID="{003F1990-E96E-468E-92C4-D7D6F215143D}" presName="childNode" presStyleLbl="node1" presStyleIdx="3" presStyleCnt="6">
        <dgm:presLayoutVars>
          <dgm:bulletEnabled val="1"/>
        </dgm:presLayoutVars>
      </dgm:prSet>
      <dgm:spPr/>
    </dgm:pt>
    <dgm:pt modelId="{26D70182-26DA-430B-A589-0E51B6867D5B}" type="pres">
      <dgm:prSet presAssocID="{17D65EA6-E42F-4752-94E2-6771A5E8C553}" presName="aSpace" presStyleCnt="0"/>
      <dgm:spPr/>
    </dgm:pt>
    <dgm:pt modelId="{CFDAB099-EE05-4CB5-8B2F-4E13480357D0}" type="pres">
      <dgm:prSet presAssocID="{03D7486D-1F03-42B8-AEB5-B31732423A8C}" presName="compNode" presStyleCnt="0"/>
      <dgm:spPr/>
    </dgm:pt>
    <dgm:pt modelId="{8FA4B36E-3B46-435F-8E7F-3D632E914CF3}" type="pres">
      <dgm:prSet presAssocID="{03D7486D-1F03-42B8-AEB5-B31732423A8C}" presName="aNode" presStyleLbl="bgShp" presStyleIdx="2" presStyleCnt="3" custLinFactNeighborX="26004" custLinFactNeighborY="28911"/>
      <dgm:spPr/>
    </dgm:pt>
    <dgm:pt modelId="{FF6E1E2D-19A1-4BBD-8015-0510B7AB6024}" type="pres">
      <dgm:prSet presAssocID="{03D7486D-1F03-42B8-AEB5-B31732423A8C}" presName="textNode" presStyleLbl="bgShp" presStyleIdx="2" presStyleCnt="3"/>
      <dgm:spPr/>
    </dgm:pt>
    <dgm:pt modelId="{A6D343B6-AE92-4E99-916D-86E9B3F2A597}" type="pres">
      <dgm:prSet presAssocID="{03D7486D-1F03-42B8-AEB5-B31732423A8C}" presName="compChildNode" presStyleCnt="0"/>
      <dgm:spPr/>
    </dgm:pt>
    <dgm:pt modelId="{51284FEE-F203-4E21-A665-5744864520F4}" type="pres">
      <dgm:prSet presAssocID="{03D7486D-1F03-42B8-AEB5-B31732423A8C}" presName="theInnerList" presStyleCnt="0"/>
      <dgm:spPr/>
    </dgm:pt>
    <dgm:pt modelId="{0C392314-296D-41EB-9FD6-7A0159A760E3}" type="pres">
      <dgm:prSet presAssocID="{3F177D98-CF80-47E7-B6AB-10B2F4531FDB}" presName="childNode" presStyleLbl="node1" presStyleIdx="4" presStyleCnt="6">
        <dgm:presLayoutVars>
          <dgm:bulletEnabled val="1"/>
        </dgm:presLayoutVars>
      </dgm:prSet>
      <dgm:spPr/>
    </dgm:pt>
    <dgm:pt modelId="{B8356640-687F-4311-A993-7824E35F6F0E}" type="pres">
      <dgm:prSet presAssocID="{3F177D98-CF80-47E7-B6AB-10B2F4531FDB}" presName="aSpace2" presStyleCnt="0"/>
      <dgm:spPr/>
    </dgm:pt>
    <dgm:pt modelId="{546824A3-6256-4E8C-B12F-A94FB1DA05F1}" type="pres">
      <dgm:prSet presAssocID="{9572DB3E-67CA-4A12-B548-211AF4B3F0EB}" presName="childNode" presStyleLbl="node1" presStyleIdx="5" presStyleCnt="6">
        <dgm:presLayoutVars>
          <dgm:bulletEnabled val="1"/>
        </dgm:presLayoutVars>
      </dgm:prSet>
      <dgm:spPr/>
    </dgm:pt>
  </dgm:ptLst>
  <dgm:cxnLst>
    <dgm:cxn modelId="{99E6B101-638B-49E7-B3A0-CF291032D344}" srcId="{17D65EA6-E42F-4752-94E2-6771A5E8C553}" destId="{003F1990-E96E-468E-92C4-D7D6F215143D}" srcOrd="1" destOrd="0" parTransId="{61C93F85-BC0A-4430-9BDA-3F858DABFCB6}" sibTransId="{4CE54BB5-8CA0-4CAF-96FC-C02F3B1C49D9}"/>
    <dgm:cxn modelId="{8536B40B-4166-42D3-B7B2-E799986D011F}" type="presOf" srcId="{DD9892B6-1215-455C-8247-FF1FA0C6F07D}" destId="{89D0E653-8D8C-466B-A3E4-85F688D2079F}" srcOrd="0" destOrd="0" presId="urn:microsoft.com/office/officeart/2005/8/layout/lProcess2"/>
    <dgm:cxn modelId="{6563B60D-E6A2-45F9-A430-C91C09120E33}" type="presOf" srcId="{17D65EA6-E42F-4752-94E2-6771A5E8C553}" destId="{77630B53-65BF-46E9-8911-93B0653365F4}" srcOrd="1" destOrd="0" presId="urn:microsoft.com/office/officeart/2005/8/layout/lProcess2"/>
    <dgm:cxn modelId="{735A0D0E-2583-49C2-939A-3E84AFA78BD1}" type="presOf" srcId="{3D92E095-C45C-4D03-86A4-109D73B3DAEC}" destId="{6786BE24-0DB2-4333-9746-EF331E77F297}" srcOrd="1" destOrd="0" presId="urn:microsoft.com/office/officeart/2005/8/layout/lProcess2"/>
    <dgm:cxn modelId="{0D766822-3CB0-4F02-9F8F-07B551BBDC0B}" srcId="{DD9892B6-1215-455C-8247-FF1FA0C6F07D}" destId="{3D92E095-C45C-4D03-86A4-109D73B3DAEC}" srcOrd="0" destOrd="0" parTransId="{A4DA77E3-D5A4-4094-9C6E-E7567690C71C}" sibTransId="{B0F5804A-F3CC-4A67-93AB-202CD7CE786C}"/>
    <dgm:cxn modelId="{75835740-EA87-4E5C-AB5E-9E1CADDA02CC}" type="presOf" srcId="{3F177D98-CF80-47E7-B6AB-10B2F4531FDB}" destId="{0C392314-296D-41EB-9FD6-7A0159A760E3}" srcOrd="0" destOrd="0" presId="urn:microsoft.com/office/officeart/2005/8/layout/lProcess2"/>
    <dgm:cxn modelId="{127F5660-9075-42A3-B6B1-BD5BEAD56B0B}" srcId="{DD9892B6-1215-455C-8247-FF1FA0C6F07D}" destId="{17D65EA6-E42F-4752-94E2-6771A5E8C553}" srcOrd="1" destOrd="0" parTransId="{CBC91D32-E78F-4E7F-920E-0CBD47AD57B0}" sibTransId="{05B9BA4B-5582-4DC7-BAED-D5B1AC73557D}"/>
    <dgm:cxn modelId="{9BA6A445-C8D6-4F47-A658-F6CBD4DC3ADE}" type="presOf" srcId="{3D92E095-C45C-4D03-86A4-109D73B3DAEC}" destId="{51621CBC-58BB-4BA0-917E-9E061F545659}" srcOrd="0" destOrd="0" presId="urn:microsoft.com/office/officeart/2005/8/layout/lProcess2"/>
    <dgm:cxn modelId="{5435D869-18BC-4DAC-B1D4-12230A0338A4}" srcId="{3D92E095-C45C-4D03-86A4-109D73B3DAEC}" destId="{3148EB1C-46B8-4B42-AC66-2D399D670D57}" srcOrd="0" destOrd="0" parTransId="{60B77EC1-9102-4666-847B-CEF0525D04CE}" sibTransId="{CAB97EA8-F74B-47B8-8F80-61B68A6EA97A}"/>
    <dgm:cxn modelId="{98BC704F-B884-45DD-8EC3-BF477C2D056F}" type="presOf" srcId="{03D7486D-1F03-42B8-AEB5-B31732423A8C}" destId="{FF6E1E2D-19A1-4BBD-8015-0510B7AB6024}" srcOrd="1" destOrd="0" presId="urn:microsoft.com/office/officeart/2005/8/layout/lProcess2"/>
    <dgm:cxn modelId="{97045557-E3D4-4DAE-BFFA-FCD26EB94839}" type="presOf" srcId="{17D65EA6-E42F-4752-94E2-6771A5E8C553}" destId="{2E6B8556-D176-41E4-9FE9-A45B61CD71DA}" srcOrd="0" destOrd="0" presId="urn:microsoft.com/office/officeart/2005/8/layout/lProcess2"/>
    <dgm:cxn modelId="{A9CA3986-62FF-4043-83E7-F4082E1A1021}" type="presOf" srcId="{03D7486D-1F03-42B8-AEB5-B31732423A8C}" destId="{8FA4B36E-3B46-435F-8E7F-3D632E914CF3}" srcOrd="0" destOrd="0" presId="urn:microsoft.com/office/officeart/2005/8/layout/lProcess2"/>
    <dgm:cxn modelId="{06D58988-0804-4E11-8A49-CEABF51E5C6A}" srcId="{3D92E095-C45C-4D03-86A4-109D73B3DAEC}" destId="{53A0248D-2349-4AFD-9C52-E9445AED4C8C}" srcOrd="1" destOrd="0" parTransId="{1983BDE8-632D-48A0-9F1A-7DC4658703AC}" sibTransId="{91E2DEB9-3E7B-4234-9CF9-7C634FD79380}"/>
    <dgm:cxn modelId="{6D1D058A-F556-467E-BD35-8F4EEFD3CC52}" srcId="{03D7486D-1F03-42B8-AEB5-B31732423A8C}" destId="{9572DB3E-67CA-4A12-B548-211AF4B3F0EB}" srcOrd="1" destOrd="0" parTransId="{3CB556FD-E239-4864-AB41-B7C23C0ED069}" sibTransId="{8822A564-C151-4168-BF9D-25C2CA8598A2}"/>
    <dgm:cxn modelId="{CB3B2E9B-8102-47F5-BA1F-A6082DB49441}" type="presOf" srcId="{9572DB3E-67CA-4A12-B548-211AF4B3F0EB}" destId="{546824A3-6256-4E8C-B12F-A94FB1DA05F1}" srcOrd="0" destOrd="0" presId="urn:microsoft.com/office/officeart/2005/8/layout/lProcess2"/>
    <dgm:cxn modelId="{8302ADAD-D82E-4C8A-8211-830D53F0B5D0}" srcId="{17D65EA6-E42F-4752-94E2-6771A5E8C553}" destId="{8A4B2CA0-DDCE-4841-8751-4CAAC4B7315C}" srcOrd="0" destOrd="0" parTransId="{B98C6253-2B62-48F3-B1A4-6AD9662A0313}" sibTransId="{CB19CFD7-492D-4BF6-B7CA-2934AA543687}"/>
    <dgm:cxn modelId="{159537AE-8C89-4941-A16D-E8821724A009}" type="presOf" srcId="{003F1990-E96E-468E-92C4-D7D6F215143D}" destId="{79942BC0-BA94-48D5-A17F-B237BE2FCB36}" srcOrd="0" destOrd="0" presId="urn:microsoft.com/office/officeart/2005/8/layout/lProcess2"/>
    <dgm:cxn modelId="{F1977FB7-6857-48BA-8FB9-A50B0A1AC772}" srcId="{03D7486D-1F03-42B8-AEB5-B31732423A8C}" destId="{3F177D98-CF80-47E7-B6AB-10B2F4531FDB}" srcOrd="0" destOrd="0" parTransId="{1B16836D-8115-4204-87A3-7CF37AC08BA2}" sibTransId="{CFB6F756-4421-4F96-AF48-90C7895C2692}"/>
    <dgm:cxn modelId="{2FFBDCB7-DEAF-4066-B149-7EEAB9763720}" type="presOf" srcId="{3148EB1C-46B8-4B42-AC66-2D399D670D57}" destId="{68FABB62-13A4-4114-AC8D-C589E7ECDA8B}" srcOrd="0" destOrd="0" presId="urn:microsoft.com/office/officeart/2005/8/layout/lProcess2"/>
    <dgm:cxn modelId="{83A247D7-4824-4C90-8B09-D73A0178A7BF}" srcId="{DD9892B6-1215-455C-8247-FF1FA0C6F07D}" destId="{03D7486D-1F03-42B8-AEB5-B31732423A8C}" srcOrd="2" destOrd="0" parTransId="{D9CB7415-2CE2-4467-90A9-085E254C2E4B}" sibTransId="{DE8CDB9E-5EA7-4BE6-B465-961BD8E1AD0A}"/>
    <dgm:cxn modelId="{CDD537F9-7822-433B-8860-2627190D796F}" type="presOf" srcId="{8A4B2CA0-DDCE-4841-8751-4CAAC4B7315C}" destId="{983B7D96-9960-47E2-9E3C-5DE0DEA81923}" srcOrd="0" destOrd="0" presId="urn:microsoft.com/office/officeart/2005/8/layout/lProcess2"/>
    <dgm:cxn modelId="{65DC4FFD-360C-49CD-ADBD-C96E79B5F64A}" type="presOf" srcId="{53A0248D-2349-4AFD-9C52-E9445AED4C8C}" destId="{C3F783D1-6EEC-4BB3-8E73-D7726DE0673F}" srcOrd="0" destOrd="0" presId="urn:microsoft.com/office/officeart/2005/8/layout/lProcess2"/>
    <dgm:cxn modelId="{EF390ACB-5AF1-41C7-8F44-75E104654396}" type="presParOf" srcId="{89D0E653-8D8C-466B-A3E4-85F688D2079F}" destId="{A3186205-C728-426A-9A8F-395F5037FB9A}" srcOrd="0" destOrd="0" presId="urn:microsoft.com/office/officeart/2005/8/layout/lProcess2"/>
    <dgm:cxn modelId="{D9F6D2D7-2DD1-487C-9CD3-EDC1D05D6FB8}" type="presParOf" srcId="{A3186205-C728-426A-9A8F-395F5037FB9A}" destId="{51621CBC-58BB-4BA0-917E-9E061F545659}" srcOrd="0" destOrd="0" presId="urn:microsoft.com/office/officeart/2005/8/layout/lProcess2"/>
    <dgm:cxn modelId="{318D0264-1176-4551-A0FD-65A30AAD6298}" type="presParOf" srcId="{A3186205-C728-426A-9A8F-395F5037FB9A}" destId="{6786BE24-0DB2-4333-9746-EF331E77F297}" srcOrd="1" destOrd="0" presId="urn:microsoft.com/office/officeart/2005/8/layout/lProcess2"/>
    <dgm:cxn modelId="{CF8C038B-E9BB-48BD-917E-23B7570744D0}" type="presParOf" srcId="{A3186205-C728-426A-9A8F-395F5037FB9A}" destId="{7575206C-FFF7-4924-9496-27F7FA3150EA}" srcOrd="2" destOrd="0" presId="urn:microsoft.com/office/officeart/2005/8/layout/lProcess2"/>
    <dgm:cxn modelId="{8491C3D0-3208-4D4C-A8D8-44930A34541A}" type="presParOf" srcId="{7575206C-FFF7-4924-9496-27F7FA3150EA}" destId="{2C0F8633-BF8E-484B-98CC-C7EEAEF2354A}" srcOrd="0" destOrd="0" presId="urn:microsoft.com/office/officeart/2005/8/layout/lProcess2"/>
    <dgm:cxn modelId="{8310D46D-9A9A-47B1-96D2-B57703ED0240}" type="presParOf" srcId="{2C0F8633-BF8E-484B-98CC-C7EEAEF2354A}" destId="{68FABB62-13A4-4114-AC8D-C589E7ECDA8B}" srcOrd="0" destOrd="0" presId="urn:microsoft.com/office/officeart/2005/8/layout/lProcess2"/>
    <dgm:cxn modelId="{5FA87E4B-B999-4DE7-A0DD-08C14F2FB53D}" type="presParOf" srcId="{2C0F8633-BF8E-484B-98CC-C7EEAEF2354A}" destId="{1DA8FAE3-D7F8-4FF1-B6B4-88F07AC2C8A7}" srcOrd="1" destOrd="0" presId="urn:microsoft.com/office/officeart/2005/8/layout/lProcess2"/>
    <dgm:cxn modelId="{CDD13691-3800-4F88-B330-E000EA96620D}" type="presParOf" srcId="{2C0F8633-BF8E-484B-98CC-C7EEAEF2354A}" destId="{C3F783D1-6EEC-4BB3-8E73-D7726DE0673F}" srcOrd="2" destOrd="0" presId="urn:microsoft.com/office/officeart/2005/8/layout/lProcess2"/>
    <dgm:cxn modelId="{10151629-31EF-4202-8C37-DBF8A89B1399}" type="presParOf" srcId="{89D0E653-8D8C-466B-A3E4-85F688D2079F}" destId="{21E853A6-D363-449F-9156-5A50379CD17E}" srcOrd="1" destOrd="0" presId="urn:microsoft.com/office/officeart/2005/8/layout/lProcess2"/>
    <dgm:cxn modelId="{44080611-71B4-4EBE-826E-99CFBBDA746E}" type="presParOf" srcId="{89D0E653-8D8C-466B-A3E4-85F688D2079F}" destId="{1037E58E-7F51-4A40-B24F-A5AD5FDC870F}" srcOrd="2" destOrd="0" presId="urn:microsoft.com/office/officeart/2005/8/layout/lProcess2"/>
    <dgm:cxn modelId="{3F9333A1-C849-4F58-A17A-0FFB08B931F8}" type="presParOf" srcId="{1037E58E-7F51-4A40-B24F-A5AD5FDC870F}" destId="{2E6B8556-D176-41E4-9FE9-A45B61CD71DA}" srcOrd="0" destOrd="0" presId="urn:microsoft.com/office/officeart/2005/8/layout/lProcess2"/>
    <dgm:cxn modelId="{0A1432B2-6396-41EF-9E54-C9328FE18900}" type="presParOf" srcId="{1037E58E-7F51-4A40-B24F-A5AD5FDC870F}" destId="{77630B53-65BF-46E9-8911-93B0653365F4}" srcOrd="1" destOrd="0" presId="urn:microsoft.com/office/officeart/2005/8/layout/lProcess2"/>
    <dgm:cxn modelId="{6AE1F344-B3FA-4495-8FF5-8E7CAD0BACF2}" type="presParOf" srcId="{1037E58E-7F51-4A40-B24F-A5AD5FDC870F}" destId="{D3A16250-C978-4F7D-B434-E9CBFB980C3B}" srcOrd="2" destOrd="0" presId="urn:microsoft.com/office/officeart/2005/8/layout/lProcess2"/>
    <dgm:cxn modelId="{EAEAA637-CBD1-4C1C-A353-93EFEA569E17}" type="presParOf" srcId="{D3A16250-C978-4F7D-B434-E9CBFB980C3B}" destId="{42731081-E115-48AC-BFDC-C44801541AF6}" srcOrd="0" destOrd="0" presId="urn:microsoft.com/office/officeart/2005/8/layout/lProcess2"/>
    <dgm:cxn modelId="{09900C0B-D3EA-440A-937C-6F89816373ED}" type="presParOf" srcId="{42731081-E115-48AC-BFDC-C44801541AF6}" destId="{983B7D96-9960-47E2-9E3C-5DE0DEA81923}" srcOrd="0" destOrd="0" presId="urn:microsoft.com/office/officeart/2005/8/layout/lProcess2"/>
    <dgm:cxn modelId="{0134017F-C9D3-41A4-B6A8-EFF53FD40133}" type="presParOf" srcId="{42731081-E115-48AC-BFDC-C44801541AF6}" destId="{729C406F-DEE6-4A49-8F2E-32EBC0A7451C}" srcOrd="1" destOrd="0" presId="urn:microsoft.com/office/officeart/2005/8/layout/lProcess2"/>
    <dgm:cxn modelId="{6D807AD4-AA11-40E4-AEB4-4FB36703DA20}" type="presParOf" srcId="{42731081-E115-48AC-BFDC-C44801541AF6}" destId="{79942BC0-BA94-48D5-A17F-B237BE2FCB36}" srcOrd="2" destOrd="0" presId="urn:microsoft.com/office/officeart/2005/8/layout/lProcess2"/>
    <dgm:cxn modelId="{53D980BE-A36E-4B19-8D9F-6A5E1533FC27}" type="presParOf" srcId="{89D0E653-8D8C-466B-A3E4-85F688D2079F}" destId="{26D70182-26DA-430B-A589-0E51B6867D5B}" srcOrd="3" destOrd="0" presId="urn:microsoft.com/office/officeart/2005/8/layout/lProcess2"/>
    <dgm:cxn modelId="{9A07AB21-1B2B-4D77-B93D-298CFC63847F}" type="presParOf" srcId="{89D0E653-8D8C-466B-A3E4-85F688D2079F}" destId="{CFDAB099-EE05-4CB5-8B2F-4E13480357D0}" srcOrd="4" destOrd="0" presId="urn:microsoft.com/office/officeart/2005/8/layout/lProcess2"/>
    <dgm:cxn modelId="{994E401D-05B0-47D4-8226-E1DB6A387E30}" type="presParOf" srcId="{CFDAB099-EE05-4CB5-8B2F-4E13480357D0}" destId="{8FA4B36E-3B46-435F-8E7F-3D632E914CF3}" srcOrd="0" destOrd="0" presId="urn:microsoft.com/office/officeart/2005/8/layout/lProcess2"/>
    <dgm:cxn modelId="{AD6E84A9-50EA-4BE7-A5DD-95CA36555534}" type="presParOf" srcId="{CFDAB099-EE05-4CB5-8B2F-4E13480357D0}" destId="{FF6E1E2D-19A1-4BBD-8015-0510B7AB6024}" srcOrd="1" destOrd="0" presId="urn:microsoft.com/office/officeart/2005/8/layout/lProcess2"/>
    <dgm:cxn modelId="{2CBF5293-9CB7-445B-AF91-1AF5D3D8807D}" type="presParOf" srcId="{CFDAB099-EE05-4CB5-8B2F-4E13480357D0}" destId="{A6D343B6-AE92-4E99-916D-86E9B3F2A597}" srcOrd="2" destOrd="0" presId="urn:microsoft.com/office/officeart/2005/8/layout/lProcess2"/>
    <dgm:cxn modelId="{549731D9-BA33-481A-B504-D9FD2BCB6BD7}" type="presParOf" srcId="{A6D343B6-AE92-4E99-916D-86E9B3F2A597}" destId="{51284FEE-F203-4E21-A665-5744864520F4}" srcOrd="0" destOrd="0" presId="urn:microsoft.com/office/officeart/2005/8/layout/lProcess2"/>
    <dgm:cxn modelId="{F06EDB06-0CEF-4F3B-9326-140D573B7289}" type="presParOf" srcId="{51284FEE-F203-4E21-A665-5744864520F4}" destId="{0C392314-296D-41EB-9FD6-7A0159A760E3}" srcOrd="0" destOrd="0" presId="urn:microsoft.com/office/officeart/2005/8/layout/lProcess2"/>
    <dgm:cxn modelId="{97FB40E7-7974-4B7E-9946-5C01287F7EB2}" type="presParOf" srcId="{51284FEE-F203-4E21-A665-5744864520F4}" destId="{B8356640-687F-4311-A993-7824E35F6F0E}" srcOrd="1" destOrd="0" presId="urn:microsoft.com/office/officeart/2005/8/layout/lProcess2"/>
    <dgm:cxn modelId="{7EEB5441-2955-4167-954D-F36F340B380B}" type="presParOf" srcId="{51284FEE-F203-4E21-A665-5744864520F4}" destId="{546824A3-6256-4E8C-B12F-A94FB1DA05F1}" srcOrd="2"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97605C-35A0-4D4A-A041-169FD66F0779}" type="doc">
      <dgm:prSet loTypeId="urn:microsoft.com/office/officeart/2005/8/layout/hList6" loCatId="list" qsTypeId="urn:microsoft.com/office/officeart/2005/8/quickstyle/simple1" qsCatId="simple" csTypeId="urn:microsoft.com/office/officeart/2005/8/colors/accent6_2" csCatId="accent6" phldr="1"/>
      <dgm:spPr/>
      <dgm:t>
        <a:bodyPr/>
        <a:lstStyle/>
        <a:p>
          <a:endParaRPr lang="en-GB"/>
        </a:p>
      </dgm:t>
    </dgm:pt>
    <dgm:pt modelId="{F3306993-3976-49CA-9F6D-CDDFE36742AF}">
      <dgm:prSet/>
      <dgm:spPr/>
      <dgm:t>
        <a:bodyPr/>
        <a:lstStyle/>
        <a:p>
          <a:r>
            <a:rPr lang="en-US"/>
            <a:t>12 steps to green a kidney unit</a:t>
          </a:r>
          <a:endParaRPr lang="en-GB"/>
        </a:p>
      </dgm:t>
    </dgm:pt>
    <dgm:pt modelId="{F7F477F5-551D-499A-9870-A579A53893D4}" type="parTrans" cxnId="{ED903D33-D8FC-4825-9395-2239482986E7}">
      <dgm:prSet/>
      <dgm:spPr/>
      <dgm:t>
        <a:bodyPr/>
        <a:lstStyle/>
        <a:p>
          <a:endParaRPr lang="en-GB"/>
        </a:p>
      </dgm:t>
    </dgm:pt>
    <dgm:pt modelId="{1F747AA2-E3C3-4B33-86E7-29C905B3FBD6}" type="sibTrans" cxnId="{ED903D33-D8FC-4825-9395-2239482986E7}">
      <dgm:prSet/>
      <dgm:spPr/>
      <dgm:t>
        <a:bodyPr/>
        <a:lstStyle/>
        <a:p>
          <a:endParaRPr lang="en-GB"/>
        </a:p>
      </dgm:t>
    </dgm:pt>
    <dgm:pt modelId="{66D16D7F-B7ED-4BC0-84CE-2B8B0737403B}">
      <dgm:prSet/>
      <dgm:spPr/>
      <dgm:t>
        <a:bodyPr/>
        <a:lstStyle/>
        <a:p>
          <a:r>
            <a:rPr lang="en-US"/>
            <a:t>Introducing you to like minded others in the CSH Kidney Care Sustainability Network</a:t>
          </a:r>
          <a:endParaRPr lang="en-GB"/>
        </a:p>
      </dgm:t>
    </dgm:pt>
    <dgm:pt modelId="{273FF287-F278-4830-9CB9-73D8F1E4331A}" type="parTrans" cxnId="{16CAB43E-9F3D-418F-AD06-49AA73E66DE3}">
      <dgm:prSet/>
      <dgm:spPr/>
      <dgm:t>
        <a:bodyPr/>
        <a:lstStyle/>
        <a:p>
          <a:endParaRPr lang="en-GB"/>
        </a:p>
      </dgm:t>
    </dgm:pt>
    <dgm:pt modelId="{DD6B7E2B-F945-4976-84CB-33D20E59E264}" type="sibTrans" cxnId="{16CAB43E-9F3D-418F-AD06-49AA73E66DE3}">
      <dgm:prSet/>
      <dgm:spPr/>
      <dgm:t>
        <a:bodyPr/>
        <a:lstStyle/>
        <a:p>
          <a:endParaRPr lang="en-GB"/>
        </a:p>
      </dgm:t>
    </dgm:pt>
    <dgm:pt modelId="{049A607E-A1C6-4083-AACD-BB8AE6C8658C}">
      <dgm:prSet/>
      <dgm:spPr/>
      <dgm:t>
        <a:bodyPr/>
        <a:lstStyle/>
        <a:p>
          <a:r>
            <a:rPr lang="en-US"/>
            <a:t>Helping get your unit signed up to having a named staff Sustainability Champion</a:t>
          </a:r>
          <a:endParaRPr lang="en-GB"/>
        </a:p>
      </dgm:t>
    </dgm:pt>
    <dgm:pt modelId="{6D3F9F27-60B5-4F13-8220-8C6326F9C9DA}" type="parTrans" cxnId="{42068EEB-A8B1-466D-80A6-4D1FCF2B5338}">
      <dgm:prSet/>
      <dgm:spPr/>
      <dgm:t>
        <a:bodyPr/>
        <a:lstStyle/>
        <a:p>
          <a:endParaRPr lang="en-GB"/>
        </a:p>
      </dgm:t>
    </dgm:pt>
    <dgm:pt modelId="{0AE5D911-9E39-4009-9CAC-F8E0865AF8A8}" type="sibTrans" cxnId="{42068EEB-A8B1-466D-80A6-4D1FCF2B5338}">
      <dgm:prSet/>
      <dgm:spPr/>
      <dgm:t>
        <a:bodyPr/>
        <a:lstStyle/>
        <a:p>
          <a:endParaRPr lang="en-GB"/>
        </a:p>
      </dgm:t>
    </dgm:pt>
    <dgm:pt modelId="{95080660-10B7-4986-946B-B564A74420C9}">
      <dgm:prSet/>
      <dgm:spPr/>
      <dgm:t>
        <a:bodyPr/>
        <a:lstStyle/>
        <a:p>
          <a:r>
            <a:rPr lang="en-US"/>
            <a:t>Case studies of what has worked elsewhere</a:t>
          </a:r>
          <a:endParaRPr lang="en-GB"/>
        </a:p>
      </dgm:t>
    </dgm:pt>
    <dgm:pt modelId="{F8EC7C04-979D-4CAF-8DAC-CDCA4A683C49}" type="parTrans" cxnId="{3252B47D-B393-43F4-8534-8526325F49DD}">
      <dgm:prSet/>
      <dgm:spPr/>
      <dgm:t>
        <a:bodyPr/>
        <a:lstStyle/>
        <a:p>
          <a:endParaRPr lang="en-GB"/>
        </a:p>
      </dgm:t>
    </dgm:pt>
    <dgm:pt modelId="{5EF447AC-3CCD-4F7C-966E-BA537CB8F4D2}" type="sibTrans" cxnId="{3252B47D-B393-43F4-8534-8526325F49DD}">
      <dgm:prSet/>
      <dgm:spPr/>
      <dgm:t>
        <a:bodyPr/>
        <a:lstStyle/>
        <a:p>
          <a:endParaRPr lang="en-GB"/>
        </a:p>
      </dgm:t>
    </dgm:pt>
    <dgm:pt modelId="{C303594E-3CFC-477B-B0C8-01B847EE63DF}">
      <dgm:prSet/>
      <dgm:spPr/>
      <dgm:t>
        <a:bodyPr/>
        <a:lstStyle/>
        <a:p>
          <a:r>
            <a:rPr lang="en-US" dirty="0"/>
            <a:t>Things we  can do as individuals</a:t>
          </a:r>
          <a:endParaRPr lang="en-GB" dirty="0"/>
        </a:p>
      </dgm:t>
    </dgm:pt>
    <dgm:pt modelId="{BC1EF158-182D-4DBF-94CC-E95085FFD317}" type="parTrans" cxnId="{D338DA8B-3DE9-43F6-B482-01D5E796B5CA}">
      <dgm:prSet/>
      <dgm:spPr/>
      <dgm:t>
        <a:bodyPr/>
        <a:lstStyle/>
        <a:p>
          <a:endParaRPr lang="en-GB"/>
        </a:p>
      </dgm:t>
    </dgm:pt>
    <dgm:pt modelId="{3252221E-53C4-4029-A163-49C9E690B4A3}" type="sibTrans" cxnId="{D338DA8B-3DE9-43F6-B482-01D5E796B5CA}">
      <dgm:prSet/>
      <dgm:spPr/>
      <dgm:t>
        <a:bodyPr/>
        <a:lstStyle/>
        <a:p>
          <a:endParaRPr lang="en-GB"/>
        </a:p>
      </dgm:t>
    </dgm:pt>
    <dgm:pt modelId="{647B72CD-00F6-4378-9812-3DF6CF7CBA76}" type="pres">
      <dgm:prSet presAssocID="{B397605C-35A0-4D4A-A041-169FD66F0779}" presName="Name0" presStyleCnt="0">
        <dgm:presLayoutVars>
          <dgm:dir/>
          <dgm:resizeHandles val="exact"/>
        </dgm:presLayoutVars>
      </dgm:prSet>
      <dgm:spPr/>
    </dgm:pt>
    <dgm:pt modelId="{CB2F9757-EF88-4B90-BE29-D21569097C95}" type="pres">
      <dgm:prSet presAssocID="{F3306993-3976-49CA-9F6D-CDDFE36742AF}" presName="node" presStyleLbl="node1" presStyleIdx="0" presStyleCnt="5">
        <dgm:presLayoutVars>
          <dgm:bulletEnabled val="1"/>
        </dgm:presLayoutVars>
      </dgm:prSet>
      <dgm:spPr/>
    </dgm:pt>
    <dgm:pt modelId="{FE93F8C6-0492-4957-B16B-450466100AC8}" type="pres">
      <dgm:prSet presAssocID="{1F747AA2-E3C3-4B33-86E7-29C905B3FBD6}" presName="sibTrans" presStyleCnt="0"/>
      <dgm:spPr/>
    </dgm:pt>
    <dgm:pt modelId="{A2F33F20-5675-48AC-82EC-D1CA686EFA48}" type="pres">
      <dgm:prSet presAssocID="{66D16D7F-B7ED-4BC0-84CE-2B8B0737403B}" presName="node" presStyleLbl="node1" presStyleIdx="1" presStyleCnt="5">
        <dgm:presLayoutVars>
          <dgm:bulletEnabled val="1"/>
        </dgm:presLayoutVars>
      </dgm:prSet>
      <dgm:spPr/>
    </dgm:pt>
    <dgm:pt modelId="{BE08A228-0420-4866-B747-EA2F7691E324}" type="pres">
      <dgm:prSet presAssocID="{DD6B7E2B-F945-4976-84CB-33D20E59E264}" presName="sibTrans" presStyleCnt="0"/>
      <dgm:spPr/>
    </dgm:pt>
    <dgm:pt modelId="{4EBEE791-35CB-4554-A64A-C483BD49F6F3}" type="pres">
      <dgm:prSet presAssocID="{049A607E-A1C6-4083-AACD-BB8AE6C8658C}" presName="node" presStyleLbl="node1" presStyleIdx="2" presStyleCnt="5">
        <dgm:presLayoutVars>
          <dgm:bulletEnabled val="1"/>
        </dgm:presLayoutVars>
      </dgm:prSet>
      <dgm:spPr/>
    </dgm:pt>
    <dgm:pt modelId="{3B0E8FBC-2C5E-41C9-9E06-25D932120C69}" type="pres">
      <dgm:prSet presAssocID="{0AE5D911-9E39-4009-9CAC-F8E0865AF8A8}" presName="sibTrans" presStyleCnt="0"/>
      <dgm:spPr/>
    </dgm:pt>
    <dgm:pt modelId="{DA7D1FBC-4E74-48DE-956A-C2A4074F5F19}" type="pres">
      <dgm:prSet presAssocID="{95080660-10B7-4986-946B-B564A74420C9}" presName="node" presStyleLbl="node1" presStyleIdx="3" presStyleCnt="5">
        <dgm:presLayoutVars>
          <dgm:bulletEnabled val="1"/>
        </dgm:presLayoutVars>
      </dgm:prSet>
      <dgm:spPr/>
    </dgm:pt>
    <dgm:pt modelId="{34B51814-AADD-4006-88EB-9A5978F96BD5}" type="pres">
      <dgm:prSet presAssocID="{5EF447AC-3CCD-4F7C-966E-BA537CB8F4D2}" presName="sibTrans" presStyleCnt="0"/>
      <dgm:spPr/>
    </dgm:pt>
    <dgm:pt modelId="{5A7A468A-EE33-475A-B681-8EB4A356BF67}" type="pres">
      <dgm:prSet presAssocID="{C303594E-3CFC-477B-B0C8-01B847EE63DF}" presName="node" presStyleLbl="node1" presStyleIdx="4" presStyleCnt="5">
        <dgm:presLayoutVars>
          <dgm:bulletEnabled val="1"/>
        </dgm:presLayoutVars>
      </dgm:prSet>
      <dgm:spPr/>
    </dgm:pt>
  </dgm:ptLst>
  <dgm:cxnLst>
    <dgm:cxn modelId="{ED903D33-D8FC-4825-9395-2239482986E7}" srcId="{B397605C-35A0-4D4A-A041-169FD66F0779}" destId="{F3306993-3976-49CA-9F6D-CDDFE36742AF}" srcOrd="0" destOrd="0" parTransId="{F7F477F5-551D-499A-9870-A579A53893D4}" sibTransId="{1F747AA2-E3C3-4B33-86E7-29C905B3FBD6}"/>
    <dgm:cxn modelId="{FC051A3E-6EFC-494B-ACFC-AE5ADEEF23BE}" type="presOf" srcId="{B397605C-35A0-4D4A-A041-169FD66F0779}" destId="{647B72CD-00F6-4378-9812-3DF6CF7CBA76}" srcOrd="0" destOrd="0" presId="urn:microsoft.com/office/officeart/2005/8/layout/hList6"/>
    <dgm:cxn modelId="{16CAB43E-9F3D-418F-AD06-49AA73E66DE3}" srcId="{B397605C-35A0-4D4A-A041-169FD66F0779}" destId="{66D16D7F-B7ED-4BC0-84CE-2B8B0737403B}" srcOrd="1" destOrd="0" parTransId="{273FF287-F278-4830-9CB9-73D8F1E4331A}" sibTransId="{DD6B7E2B-F945-4976-84CB-33D20E59E264}"/>
    <dgm:cxn modelId="{9D80B07B-3077-4BFC-9359-D0EFF97FF79A}" type="presOf" srcId="{C303594E-3CFC-477B-B0C8-01B847EE63DF}" destId="{5A7A468A-EE33-475A-B681-8EB4A356BF67}" srcOrd="0" destOrd="0" presId="urn:microsoft.com/office/officeart/2005/8/layout/hList6"/>
    <dgm:cxn modelId="{3252B47D-B393-43F4-8534-8526325F49DD}" srcId="{B397605C-35A0-4D4A-A041-169FD66F0779}" destId="{95080660-10B7-4986-946B-B564A74420C9}" srcOrd="3" destOrd="0" parTransId="{F8EC7C04-979D-4CAF-8DAC-CDCA4A683C49}" sibTransId="{5EF447AC-3CCD-4F7C-966E-BA537CB8F4D2}"/>
    <dgm:cxn modelId="{D338DA8B-3DE9-43F6-B482-01D5E796B5CA}" srcId="{B397605C-35A0-4D4A-A041-169FD66F0779}" destId="{C303594E-3CFC-477B-B0C8-01B847EE63DF}" srcOrd="4" destOrd="0" parTransId="{BC1EF158-182D-4DBF-94CC-E95085FFD317}" sibTransId="{3252221E-53C4-4029-A163-49C9E690B4A3}"/>
    <dgm:cxn modelId="{B7B4D9CF-2E83-47D2-9D53-5CCC4B2FAFA3}" type="presOf" srcId="{66D16D7F-B7ED-4BC0-84CE-2B8B0737403B}" destId="{A2F33F20-5675-48AC-82EC-D1CA686EFA48}" srcOrd="0" destOrd="0" presId="urn:microsoft.com/office/officeart/2005/8/layout/hList6"/>
    <dgm:cxn modelId="{C2FF74E2-0A2B-437D-B5EC-752E8AC5F78E}" type="presOf" srcId="{F3306993-3976-49CA-9F6D-CDDFE36742AF}" destId="{CB2F9757-EF88-4B90-BE29-D21569097C95}" srcOrd="0" destOrd="0" presId="urn:microsoft.com/office/officeart/2005/8/layout/hList6"/>
    <dgm:cxn modelId="{504A18E4-B707-4145-BB38-D53C05095AA1}" type="presOf" srcId="{049A607E-A1C6-4083-AACD-BB8AE6C8658C}" destId="{4EBEE791-35CB-4554-A64A-C483BD49F6F3}" srcOrd="0" destOrd="0" presId="urn:microsoft.com/office/officeart/2005/8/layout/hList6"/>
    <dgm:cxn modelId="{42068EEB-A8B1-466D-80A6-4D1FCF2B5338}" srcId="{B397605C-35A0-4D4A-A041-169FD66F0779}" destId="{049A607E-A1C6-4083-AACD-BB8AE6C8658C}" srcOrd="2" destOrd="0" parTransId="{6D3F9F27-60B5-4F13-8220-8C6326F9C9DA}" sibTransId="{0AE5D911-9E39-4009-9CAC-F8E0865AF8A8}"/>
    <dgm:cxn modelId="{485267FF-ADC3-4C98-BF8F-67C00F9610AE}" type="presOf" srcId="{95080660-10B7-4986-946B-B564A74420C9}" destId="{DA7D1FBC-4E74-48DE-956A-C2A4074F5F19}" srcOrd="0" destOrd="0" presId="urn:microsoft.com/office/officeart/2005/8/layout/hList6"/>
    <dgm:cxn modelId="{B3361FFD-281E-4199-9758-BCA50013CC90}" type="presParOf" srcId="{647B72CD-00F6-4378-9812-3DF6CF7CBA76}" destId="{CB2F9757-EF88-4B90-BE29-D21569097C95}" srcOrd="0" destOrd="0" presId="urn:microsoft.com/office/officeart/2005/8/layout/hList6"/>
    <dgm:cxn modelId="{7A8460F9-16E2-4079-B73C-19EF1B9D0F36}" type="presParOf" srcId="{647B72CD-00F6-4378-9812-3DF6CF7CBA76}" destId="{FE93F8C6-0492-4957-B16B-450466100AC8}" srcOrd="1" destOrd="0" presId="urn:microsoft.com/office/officeart/2005/8/layout/hList6"/>
    <dgm:cxn modelId="{77F97EF4-B2A2-4F18-A9E6-964042099AFE}" type="presParOf" srcId="{647B72CD-00F6-4378-9812-3DF6CF7CBA76}" destId="{A2F33F20-5675-48AC-82EC-D1CA686EFA48}" srcOrd="2" destOrd="0" presId="urn:microsoft.com/office/officeart/2005/8/layout/hList6"/>
    <dgm:cxn modelId="{BFDB9223-A999-4FD7-9B22-613B936A0220}" type="presParOf" srcId="{647B72CD-00F6-4378-9812-3DF6CF7CBA76}" destId="{BE08A228-0420-4866-B747-EA2F7691E324}" srcOrd="3" destOrd="0" presId="urn:microsoft.com/office/officeart/2005/8/layout/hList6"/>
    <dgm:cxn modelId="{DC51C4AF-608D-462C-8EB3-B31108176FD6}" type="presParOf" srcId="{647B72CD-00F6-4378-9812-3DF6CF7CBA76}" destId="{4EBEE791-35CB-4554-A64A-C483BD49F6F3}" srcOrd="4" destOrd="0" presId="urn:microsoft.com/office/officeart/2005/8/layout/hList6"/>
    <dgm:cxn modelId="{8738F4F4-8AC4-46C3-BE5C-168E1EC5084E}" type="presParOf" srcId="{647B72CD-00F6-4378-9812-3DF6CF7CBA76}" destId="{3B0E8FBC-2C5E-41C9-9E06-25D932120C69}" srcOrd="5" destOrd="0" presId="urn:microsoft.com/office/officeart/2005/8/layout/hList6"/>
    <dgm:cxn modelId="{D7F2B797-54F3-4939-A948-591B3B5557C5}" type="presParOf" srcId="{647B72CD-00F6-4378-9812-3DF6CF7CBA76}" destId="{DA7D1FBC-4E74-48DE-956A-C2A4074F5F19}" srcOrd="6" destOrd="0" presId="urn:microsoft.com/office/officeart/2005/8/layout/hList6"/>
    <dgm:cxn modelId="{AE85C837-FE1F-4D95-A1E2-0B1D95D9C8B9}" type="presParOf" srcId="{647B72CD-00F6-4378-9812-3DF6CF7CBA76}" destId="{34B51814-AADD-4006-88EB-9A5978F96BD5}" srcOrd="7" destOrd="0" presId="urn:microsoft.com/office/officeart/2005/8/layout/hList6"/>
    <dgm:cxn modelId="{034A92F9-3572-489A-96AB-6B37EFF244DB}" type="presParOf" srcId="{647B72CD-00F6-4378-9812-3DF6CF7CBA76}" destId="{5A7A468A-EE33-475A-B681-8EB4A356BF67}"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21CBC-58BB-4BA0-917E-9E061F545659}">
      <dsp:nvSpPr>
        <dsp:cNvPr id="0" name=""/>
        <dsp:cNvSpPr/>
      </dsp:nvSpPr>
      <dsp:spPr>
        <a:xfrm>
          <a:off x="12" y="0"/>
          <a:ext cx="2707065" cy="41671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GB" sz="2000" b="1" kern="1200" dirty="0"/>
            <a:t>1.  Action learning and education </a:t>
          </a:r>
        </a:p>
      </dsp:txBody>
      <dsp:txXfrm>
        <a:off x="12" y="0"/>
        <a:ext cx="2707065" cy="1250134"/>
      </dsp:txXfrm>
    </dsp:sp>
    <dsp:sp modelId="{68FABB62-13A4-4114-AC8D-C589E7ECDA8B}">
      <dsp:nvSpPr>
        <dsp:cNvPr id="0" name=""/>
        <dsp:cNvSpPr/>
      </dsp:nvSpPr>
      <dsp:spPr>
        <a:xfrm>
          <a:off x="271747" y="1251355"/>
          <a:ext cx="2165652" cy="125644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kern="1200" dirty="0"/>
            <a:t>‘12 Steps to Green a Kidney Unit’ guide  to high impact sustainability actions</a:t>
          </a:r>
        </a:p>
      </dsp:txBody>
      <dsp:txXfrm>
        <a:off x="308547" y="1288155"/>
        <a:ext cx="2092052" cy="1182842"/>
      </dsp:txXfrm>
    </dsp:sp>
    <dsp:sp modelId="{C3F783D1-6EEC-4BB3-8E73-D7726DE0673F}">
      <dsp:nvSpPr>
        <dsp:cNvPr id="0" name=""/>
        <dsp:cNvSpPr/>
      </dsp:nvSpPr>
      <dsp:spPr>
        <a:xfrm>
          <a:off x="271747" y="2701096"/>
          <a:ext cx="2165652" cy="125644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kern="1200" dirty="0"/>
            <a:t>Named staff Sustainability Champions in 90% of units</a:t>
          </a:r>
        </a:p>
      </dsp:txBody>
      <dsp:txXfrm>
        <a:off x="308547" y="2737896"/>
        <a:ext cx="2092052" cy="1182842"/>
      </dsp:txXfrm>
    </dsp:sp>
    <dsp:sp modelId="{2E6B8556-D176-41E4-9FE9-A45B61CD71DA}">
      <dsp:nvSpPr>
        <dsp:cNvPr id="0" name=""/>
        <dsp:cNvSpPr/>
      </dsp:nvSpPr>
      <dsp:spPr>
        <a:xfrm>
          <a:off x="2911137" y="0"/>
          <a:ext cx="2707065" cy="41671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Tx/>
            <a:buSzTx/>
            <a:buFontTx/>
            <a:buNone/>
          </a:pPr>
          <a:r>
            <a:rPr lang="en-GB" sz="2000" b="1" kern="1200" dirty="0"/>
            <a:t>2. </a:t>
          </a:r>
          <a:r>
            <a:rPr lang="en" sz="2000" b="1" kern="1200" dirty="0"/>
            <a:t>Procurement, infrastructure and innovation</a:t>
          </a:r>
          <a:endParaRPr lang="en-GB" sz="2000" b="1" kern="1200" dirty="0"/>
        </a:p>
      </dsp:txBody>
      <dsp:txXfrm>
        <a:off x="2911137" y="0"/>
        <a:ext cx="2707065" cy="1250134"/>
      </dsp:txXfrm>
    </dsp:sp>
    <dsp:sp modelId="{983B7D96-9960-47E2-9E3C-5DE0DEA81923}">
      <dsp:nvSpPr>
        <dsp:cNvPr id="0" name=""/>
        <dsp:cNvSpPr/>
      </dsp:nvSpPr>
      <dsp:spPr>
        <a:xfrm>
          <a:off x="3181843" y="1251355"/>
          <a:ext cx="2165652" cy="125644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GB" sz="1400" kern="1200" dirty="0">
              <a:effectLst/>
              <a:latin typeface="Calibri" panose="020F0502020204030204" pitchFamily="34" charset="0"/>
              <a:ea typeface="Times New Roman" panose="02020603050405020304" pitchFamily="18" charset="0"/>
            </a:rPr>
            <a:t>Joint statement of demand of industry for kidney products and services, covering sustainability, financial value, social value and resilience </a:t>
          </a:r>
          <a:endParaRPr lang="en-GB" sz="1400" kern="1200" dirty="0"/>
        </a:p>
      </dsp:txBody>
      <dsp:txXfrm>
        <a:off x="3218643" y="1288155"/>
        <a:ext cx="2092052" cy="1182842"/>
      </dsp:txXfrm>
    </dsp:sp>
    <dsp:sp modelId="{79942BC0-BA94-48D5-A17F-B237BE2FCB36}">
      <dsp:nvSpPr>
        <dsp:cNvPr id="0" name=""/>
        <dsp:cNvSpPr/>
      </dsp:nvSpPr>
      <dsp:spPr>
        <a:xfrm>
          <a:off x="3181843" y="2701096"/>
          <a:ext cx="2165652" cy="125644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kern="1200" dirty="0">
              <a:solidFill>
                <a:srgbClr val="000000"/>
              </a:solidFill>
              <a:latin typeface="+mn-lt"/>
            </a:rPr>
            <a:t>I</a:t>
          </a:r>
          <a:r>
            <a:rPr lang="en-GB" sz="1600" b="0" i="0" u="none" strike="noStrike" kern="1200" dirty="0">
              <a:solidFill>
                <a:srgbClr val="000000"/>
              </a:solidFill>
              <a:effectLst/>
              <a:latin typeface="+mn-lt"/>
            </a:rPr>
            <a:t>ndustry liaison group</a:t>
          </a:r>
          <a:r>
            <a:rPr lang="en-GB" sz="1600" kern="1200" dirty="0">
              <a:latin typeface="+mn-lt"/>
            </a:rPr>
            <a:t> </a:t>
          </a:r>
        </a:p>
      </dsp:txBody>
      <dsp:txXfrm>
        <a:off x="3218643" y="2737896"/>
        <a:ext cx="2092052" cy="1182842"/>
      </dsp:txXfrm>
    </dsp:sp>
    <dsp:sp modelId="{8FA4B36E-3B46-435F-8E7F-3D632E914CF3}">
      <dsp:nvSpPr>
        <dsp:cNvPr id="0" name=""/>
        <dsp:cNvSpPr/>
      </dsp:nvSpPr>
      <dsp:spPr>
        <a:xfrm>
          <a:off x="5822274" y="0"/>
          <a:ext cx="2707065" cy="41671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3. </a:t>
          </a:r>
          <a:r>
            <a:rPr lang="en" sz="2000" b="1" kern="1200" dirty="0"/>
            <a:t>Sustainable care pathways</a:t>
          </a:r>
          <a:endParaRPr lang="en-GB" sz="2000" b="1" kern="1200" dirty="0"/>
        </a:p>
      </dsp:txBody>
      <dsp:txXfrm>
        <a:off x="5822274" y="0"/>
        <a:ext cx="2707065" cy="1250134"/>
      </dsp:txXfrm>
    </dsp:sp>
    <dsp:sp modelId="{0C392314-296D-41EB-9FD6-7A0159A760E3}">
      <dsp:nvSpPr>
        <dsp:cNvPr id="0" name=""/>
        <dsp:cNvSpPr/>
      </dsp:nvSpPr>
      <dsp:spPr>
        <a:xfrm>
          <a:off x="6091939" y="1251355"/>
          <a:ext cx="2165652" cy="125644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kern="1200" dirty="0">
              <a:effectLst/>
              <a:latin typeface="Calibri" panose="020F0502020204030204" pitchFamily="34" charset="0"/>
              <a:ea typeface="Calibri" panose="020F0502020204030204" pitchFamily="34" charset="0"/>
            </a:rPr>
            <a:t>RSTP toolkit sustainability package </a:t>
          </a:r>
          <a:endParaRPr lang="en-GB" sz="1600" kern="1200" dirty="0"/>
        </a:p>
      </dsp:txBody>
      <dsp:txXfrm>
        <a:off x="6128739" y="1288155"/>
        <a:ext cx="2092052" cy="1182842"/>
      </dsp:txXfrm>
    </dsp:sp>
    <dsp:sp modelId="{546824A3-6256-4E8C-B12F-A94FB1DA05F1}">
      <dsp:nvSpPr>
        <dsp:cNvPr id="0" name=""/>
        <dsp:cNvSpPr/>
      </dsp:nvSpPr>
      <dsp:spPr>
        <a:xfrm>
          <a:off x="6091939" y="2701096"/>
          <a:ext cx="2165652" cy="125644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kern="1200" dirty="0">
              <a:effectLst/>
              <a:latin typeface="Calibri" panose="020F0502020204030204" pitchFamily="34" charset="0"/>
              <a:ea typeface="Calibri" panose="020F0502020204030204" pitchFamily="34" charset="0"/>
            </a:rPr>
            <a:t>Metrics for sustainability measures </a:t>
          </a:r>
          <a:endParaRPr lang="en-GB" sz="1600" kern="1200" dirty="0"/>
        </a:p>
      </dsp:txBody>
      <dsp:txXfrm>
        <a:off x="6128739" y="2737896"/>
        <a:ext cx="2092052" cy="1182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F9757-EF88-4B90-BE29-D21569097C95}">
      <dsp:nvSpPr>
        <dsp:cNvPr id="0" name=""/>
        <dsp:cNvSpPr/>
      </dsp:nvSpPr>
      <dsp:spPr>
        <a:xfrm rot="16200000">
          <a:off x="-1390925" y="1394854"/>
          <a:ext cx="4168404" cy="1378695"/>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315" bIns="0" numCol="1" spcCol="1270" anchor="ctr" anchorCtr="0">
          <a:noAutofit/>
        </a:bodyPr>
        <a:lstStyle/>
        <a:p>
          <a:pPr marL="0" lvl="0" indent="0" algn="ctr" defTabSz="711200">
            <a:lnSpc>
              <a:spcPct val="90000"/>
            </a:lnSpc>
            <a:spcBef>
              <a:spcPct val="0"/>
            </a:spcBef>
            <a:spcAft>
              <a:spcPct val="35000"/>
            </a:spcAft>
            <a:buNone/>
          </a:pPr>
          <a:r>
            <a:rPr lang="en-US" sz="1600" kern="1200"/>
            <a:t>12 steps to green a kidney unit</a:t>
          </a:r>
          <a:endParaRPr lang="en-GB" sz="1600" kern="1200"/>
        </a:p>
      </dsp:txBody>
      <dsp:txXfrm rot="5400000">
        <a:off x="3929" y="833681"/>
        <a:ext cx="1378695" cy="2501042"/>
      </dsp:txXfrm>
    </dsp:sp>
    <dsp:sp modelId="{A2F33F20-5675-48AC-82EC-D1CA686EFA48}">
      <dsp:nvSpPr>
        <dsp:cNvPr id="0" name=""/>
        <dsp:cNvSpPr/>
      </dsp:nvSpPr>
      <dsp:spPr>
        <a:xfrm rot="16200000">
          <a:off x="91172" y="1394854"/>
          <a:ext cx="4168404" cy="1378695"/>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315" bIns="0" numCol="1" spcCol="1270" anchor="ctr" anchorCtr="0">
          <a:noAutofit/>
        </a:bodyPr>
        <a:lstStyle/>
        <a:p>
          <a:pPr marL="0" lvl="0" indent="0" algn="ctr" defTabSz="711200">
            <a:lnSpc>
              <a:spcPct val="90000"/>
            </a:lnSpc>
            <a:spcBef>
              <a:spcPct val="0"/>
            </a:spcBef>
            <a:spcAft>
              <a:spcPct val="35000"/>
            </a:spcAft>
            <a:buNone/>
          </a:pPr>
          <a:r>
            <a:rPr lang="en-US" sz="1600" kern="1200"/>
            <a:t>Introducing you to like minded others in the CSH Kidney Care Sustainability Network</a:t>
          </a:r>
          <a:endParaRPr lang="en-GB" sz="1600" kern="1200"/>
        </a:p>
      </dsp:txBody>
      <dsp:txXfrm rot="5400000">
        <a:off x="1486026" y="833681"/>
        <a:ext cx="1378695" cy="2501042"/>
      </dsp:txXfrm>
    </dsp:sp>
    <dsp:sp modelId="{4EBEE791-35CB-4554-A64A-C483BD49F6F3}">
      <dsp:nvSpPr>
        <dsp:cNvPr id="0" name=""/>
        <dsp:cNvSpPr/>
      </dsp:nvSpPr>
      <dsp:spPr>
        <a:xfrm rot="16200000">
          <a:off x="1573271" y="1394854"/>
          <a:ext cx="4168404" cy="1378695"/>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315" bIns="0" numCol="1" spcCol="1270" anchor="ctr" anchorCtr="0">
          <a:noAutofit/>
        </a:bodyPr>
        <a:lstStyle/>
        <a:p>
          <a:pPr marL="0" lvl="0" indent="0" algn="ctr" defTabSz="711200">
            <a:lnSpc>
              <a:spcPct val="90000"/>
            </a:lnSpc>
            <a:spcBef>
              <a:spcPct val="0"/>
            </a:spcBef>
            <a:spcAft>
              <a:spcPct val="35000"/>
            </a:spcAft>
            <a:buNone/>
          </a:pPr>
          <a:r>
            <a:rPr lang="en-US" sz="1600" kern="1200"/>
            <a:t>Helping get your unit signed up to having a named staff Sustainability Champion</a:t>
          </a:r>
          <a:endParaRPr lang="en-GB" sz="1600" kern="1200"/>
        </a:p>
      </dsp:txBody>
      <dsp:txXfrm rot="5400000">
        <a:off x="2968125" y="833681"/>
        <a:ext cx="1378695" cy="2501042"/>
      </dsp:txXfrm>
    </dsp:sp>
    <dsp:sp modelId="{DA7D1FBC-4E74-48DE-956A-C2A4074F5F19}">
      <dsp:nvSpPr>
        <dsp:cNvPr id="0" name=""/>
        <dsp:cNvSpPr/>
      </dsp:nvSpPr>
      <dsp:spPr>
        <a:xfrm rot="16200000">
          <a:off x="3055369" y="1394854"/>
          <a:ext cx="4168404" cy="1378695"/>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315" bIns="0" numCol="1" spcCol="1270" anchor="ctr" anchorCtr="0">
          <a:noAutofit/>
        </a:bodyPr>
        <a:lstStyle/>
        <a:p>
          <a:pPr marL="0" lvl="0" indent="0" algn="ctr" defTabSz="711200">
            <a:lnSpc>
              <a:spcPct val="90000"/>
            </a:lnSpc>
            <a:spcBef>
              <a:spcPct val="0"/>
            </a:spcBef>
            <a:spcAft>
              <a:spcPct val="35000"/>
            </a:spcAft>
            <a:buNone/>
          </a:pPr>
          <a:r>
            <a:rPr lang="en-US" sz="1600" kern="1200"/>
            <a:t>Case studies of what has worked elsewhere</a:t>
          </a:r>
          <a:endParaRPr lang="en-GB" sz="1600" kern="1200"/>
        </a:p>
      </dsp:txBody>
      <dsp:txXfrm rot="5400000">
        <a:off x="4450223" y="833681"/>
        <a:ext cx="1378695" cy="2501042"/>
      </dsp:txXfrm>
    </dsp:sp>
    <dsp:sp modelId="{5A7A468A-EE33-475A-B681-8EB4A356BF67}">
      <dsp:nvSpPr>
        <dsp:cNvPr id="0" name=""/>
        <dsp:cNvSpPr/>
      </dsp:nvSpPr>
      <dsp:spPr>
        <a:xfrm rot="16200000">
          <a:off x="4537467" y="1394854"/>
          <a:ext cx="4168404" cy="1378695"/>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2315" bIns="0" numCol="1" spcCol="1270" anchor="ctr" anchorCtr="0">
          <a:noAutofit/>
        </a:bodyPr>
        <a:lstStyle/>
        <a:p>
          <a:pPr marL="0" lvl="0" indent="0" algn="ctr" defTabSz="711200">
            <a:lnSpc>
              <a:spcPct val="90000"/>
            </a:lnSpc>
            <a:spcBef>
              <a:spcPct val="0"/>
            </a:spcBef>
            <a:spcAft>
              <a:spcPct val="35000"/>
            </a:spcAft>
            <a:buNone/>
          </a:pPr>
          <a:r>
            <a:rPr lang="en-US" sz="1600" kern="1200" dirty="0"/>
            <a:t>Things we  can do as individuals</a:t>
          </a:r>
          <a:endParaRPr lang="en-GB" sz="1600" kern="1200" dirty="0"/>
        </a:p>
      </dsp:txBody>
      <dsp:txXfrm rot="5400000">
        <a:off x="5932321" y="833681"/>
        <a:ext cx="1378695" cy="250104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5B424-CDE7-4DE4-A7FE-552BFFF52F39}" type="datetimeFigureOut">
              <a:rPr lang="en-GB" smtClean="0"/>
              <a:t>01/06/2023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660F8-7048-45F6-B77F-27926E7257C1}" type="slidenum">
              <a:rPr lang="en-GB" smtClean="0"/>
              <a:t>‹#›</a:t>
            </a:fld>
            <a:endParaRPr lang="en-GB"/>
          </a:p>
        </p:txBody>
      </p:sp>
    </p:spTree>
    <p:extLst>
      <p:ext uri="{BB962C8B-B14F-4D97-AF65-F5344CB8AC3E}">
        <p14:creationId xmlns:p14="http://schemas.microsoft.com/office/powerpoint/2010/main" val="3237774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B660F8-7048-45F6-B77F-27926E7257C1}" type="slidenum">
              <a:rPr lang="en-GB" smtClean="0"/>
              <a:t>1</a:t>
            </a:fld>
            <a:endParaRPr lang="en-GB"/>
          </a:p>
        </p:txBody>
      </p:sp>
    </p:spTree>
    <p:extLst>
      <p:ext uri="{BB962C8B-B14F-4D97-AF65-F5344CB8AC3E}">
        <p14:creationId xmlns:p14="http://schemas.microsoft.com/office/powerpoint/2010/main" val="245813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05b32e6066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05b32e606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B660F8-7048-45F6-B77F-27926E7257C1}" type="slidenum">
              <a:rPr lang="en-GB" smtClean="0"/>
              <a:t>3</a:t>
            </a:fld>
            <a:endParaRPr lang="en-GB"/>
          </a:p>
        </p:txBody>
      </p:sp>
    </p:spTree>
    <p:extLst>
      <p:ext uri="{BB962C8B-B14F-4D97-AF65-F5344CB8AC3E}">
        <p14:creationId xmlns:p14="http://schemas.microsoft.com/office/powerpoint/2010/main" val="846560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B660F8-7048-45F6-B77F-27926E7257C1}" type="slidenum">
              <a:rPr lang="en-GB" smtClean="0"/>
              <a:t>5</a:t>
            </a:fld>
            <a:endParaRPr lang="en-GB"/>
          </a:p>
        </p:txBody>
      </p:sp>
    </p:spTree>
    <p:extLst>
      <p:ext uri="{BB962C8B-B14F-4D97-AF65-F5344CB8AC3E}">
        <p14:creationId xmlns:p14="http://schemas.microsoft.com/office/powerpoint/2010/main" val="1774759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AB660F8-7048-45F6-B77F-27926E7257C1}" type="slidenum">
              <a:rPr lang="en-GB" smtClean="0"/>
              <a:t>6</a:t>
            </a:fld>
            <a:endParaRPr lang="en-GB"/>
          </a:p>
        </p:txBody>
      </p:sp>
    </p:spTree>
    <p:extLst>
      <p:ext uri="{BB962C8B-B14F-4D97-AF65-F5344CB8AC3E}">
        <p14:creationId xmlns:p14="http://schemas.microsoft.com/office/powerpoint/2010/main" val="195463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36EF0-F3FD-535C-C51F-330ACC1C79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AF094C-C9DF-56A7-3EBE-2602B6C5B5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90BB19-B367-C5D6-13A4-E9FE2967CC36}"/>
              </a:ext>
            </a:extLst>
          </p:cNvPr>
          <p:cNvSpPr>
            <a:spLocks noGrp="1"/>
          </p:cNvSpPr>
          <p:nvPr>
            <p:ph type="dt" sz="half" idx="10"/>
          </p:nvPr>
        </p:nvSpPr>
        <p:spPr/>
        <p:txBody>
          <a:bodyPr/>
          <a:lstStyle/>
          <a:p>
            <a:fld id="{3575645E-89FA-47D7-8B05-032F3E8174BB}" type="datetimeFigureOut">
              <a:rPr lang="en-GB" smtClean="0"/>
              <a:t>01/06/2023</a:t>
            </a:fld>
            <a:endParaRPr lang="en-GB"/>
          </a:p>
        </p:txBody>
      </p:sp>
      <p:sp>
        <p:nvSpPr>
          <p:cNvPr id="5" name="Footer Placeholder 4">
            <a:extLst>
              <a:ext uri="{FF2B5EF4-FFF2-40B4-BE49-F238E27FC236}">
                <a16:creationId xmlns:a16="http://schemas.microsoft.com/office/drawing/2014/main" id="{9C2B512F-6B8E-3C62-7815-3F72FCEAF8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735BB-9613-1D7B-2C4F-BB7B86A662F1}"/>
              </a:ext>
            </a:extLst>
          </p:cNvPr>
          <p:cNvSpPr>
            <a:spLocks noGrp="1"/>
          </p:cNvSpPr>
          <p:nvPr>
            <p:ph type="sldNum" sz="quarter" idx="12"/>
          </p:nvPr>
        </p:nvSpPr>
        <p:spPr/>
        <p:txBody>
          <a:bodyPr/>
          <a:lstStyle/>
          <a:p>
            <a:fld id="{33B29989-9C10-44DD-91D8-9098D470B976}" type="slidenum">
              <a:rPr lang="en-GB" smtClean="0"/>
              <a:t>‹#›</a:t>
            </a:fld>
            <a:endParaRPr lang="en-GB"/>
          </a:p>
        </p:txBody>
      </p:sp>
    </p:spTree>
    <p:extLst>
      <p:ext uri="{BB962C8B-B14F-4D97-AF65-F5344CB8AC3E}">
        <p14:creationId xmlns:p14="http://schemas.microsoft.com/office/powerpoint/2010/main" val="2118864509"/>
      </p:ext>
    </p:extLst>
  </p:cSld>
  <p:clrMapOvr>
    <a:masterClrMapping/>
  </p:clrMapOvr>
  <mc:AlternateContent xmlns:mc="http://schemas.openxmlformats.org/markup-compatibility/2006" xmlns:p14="http://schemas.microsoft.com/office/powerpoint/2010/main">
    <mc:Choice Requires="p14">
      <p:transition spd="med" p14:dur="700" advClick="0" advTm="1200000">
        <p:fade/>
      </p:transition>
    </mc:Choice>
    <mc:Fallback xmlns="">
      <p:transition spd="med" advClick="0" advTm="120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1D06-EA8A-0314-DAE9-0913A7FA17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0F2C07-6FB8-089C-2A4A-A705F3C8D2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1A6D5-A807-D1FE-F8E9-1FA9E568E38F}"/>
              </a:ext>
            </a:extLst>
          </p:cNvPr>
          <p:cNvSpPr>
            <a:spLocks noGrp="1"/>
          </p:cNvSpPr>
          <p:nvPr>
            <p:ph type="dt" sz="half" idx="10"/>
          </p:nvPr>
        </p:nvSpPr>
        <p:spPr/>
        <p:txBody>
          <a:bodyPr/>
          <a:lstStyle/>
          <a:p>
            <a:fld id="{3575645E-89FA-47D7-8B05-032F3E8174BB}" type="datetimeFigureOut">
              <a:rPr lang="en-GB" smtClean="0"/>
              <a:t>01/06/2023</a:t>
            </a:fld>
            <a:endParaRPr lang="en-GB"/>
          </a:p>
        </p:txBody>
      </p:sp>
      <p:sp>
        <p:nvSpPr>
          <p:cNvPr id="5" name="Footer Placeholder 4">
            <a:extLst>
              <a:ext uri="{FF2B5EF4-FFF2-40B4-BE49-F238E27FC236}">
                <a16:creationId xmlns:a16="http://schemas.microsoft.com/office/drawing/2014/main" id="{659AC7B5-766D-3DB7-B82B-840D2AD588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84E551-7575-9FBF-FB73-B9E1D19CAF7D}"/>
              </a:ext>
            </a:extLst>
          </p:cNvPr>
          <p:cNvSpPr>
            <a:spLocks noGrp="1"/>
          </p:cNvSpPr>
          <p:nvPr>
            <p:ph type="sldNum" sz="quarter" idx="12"/>
          </p:nvPr>
        </p:nvSpPr>
        <p:spPr/>
        <p:txBody>
          <a:bodyPr/>
          <a:lstStyle/>
          <a:p>
            <a:fld id="{33B29989-9C10-44DD-91D8-9098D470B976}" type="slidenum">
              <a:rPr lang="en-GB" smtClean="0"/>
              <a:t>‹#›</a:t>
            </a:fld>
            <a:endParaRPr lang="en-GB"/>
          </a:p>
        </p:txBody>
      </p:sp>
    </p:spTree>
    <p:extLst>
      <p:ext uri="{BB962C8B-B14F-4D97-AF65-F5344CB8AC3E}">
        <p14:creationId xmlns:p14="http://schemas.microsoft.com/office/powerpoint/2010/main" val="1637123227"/>
      </p:ext>
    </p:extLst>
  </p:cSld>
  <p:clrMapOvr>
    <a:masterClrMapping/>
  </p:clrMapOvr>
  <mc:AlternateContent xmlns:mc="http://schemas.openxmlformats.org/markup-compatibility/2006" xmlns:p14="http://schemas.microsoft.com/office/powerpoint/2010/main">
    <mc:Choice Requires="p14">
      <p:transition spd="med" p14:dur="700" advClick="0" advTm="1200000">
        <p:fade/>
      </p:transition>
    </mc:Choice>
    <mc:Fallback xmlns="">
      <p:transition spd="med" advClick="0" advTm="120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0D67BF-F7CA-C4F0-CD90-36BF21033E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FDF964-A608-E6E9-09D5-FBA1097C84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4133DC-F5D3-2AAB-A778-F323B4217113}"/>
              </a:ext>
            </a:extLst>
          </p:cNvPr>
          <p:cNvSpPr>
            <a:spLocks noGrp="1"/>
          </p:cNvSpPr>
          <p:nvPr>
            <p:ph type="dt" sz="half" idx="10"/>
          </p:nvPr>
        </p:nvSpPr>
        <p:spPr/>
        <p:txBody>
          <a:bodyPr/>
          <a:lstStyle/>
          <a:p>
            <a:fld id="{3575645E-89FA-47D7-8B05-032F3E8174BB}" type="datetimeFigureOut">
              <a:rPr lang="en-GB" smtClean="0"/>
              <a:t>01/06/2023</a:t>
            </a:fld>
            <a:endParaRPr lang="en-GB"/>
          </a:p>
        </p:txBody>
      </p:sp>
      <p:sp>
        <p:nvSpPr>
          <p:cNvPr id="5" name="Footer Placeholder 4">
            <a:extLst>
              <a:ext uri="{FF2B5EF4-FFF2-40B4-BE49-F238E27FC236}">
                <a16:creationId xmlns:a16="http://schemas.microsoft.com/office/drawing/2014/main" id="{8B80F062-291C-F09A-242A-45754A5395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D8F15E-66D6-F7BF-9FA3-AE35A71D9CE0}"/>
              </a:ext>
            </a:extLst>
          </p:cNvPr>
          <p:cNvSpPr>
            <a:spLocks noGrp="1"/>
          </p:cNvSpPr>
          <p:nvPr>
            <p:ph type="sldNum" sz="quarter" idx="12"/>
          </p:nvPr>
        </p:nvSpPr>
        <p:spPr/>
        <p:txBody>
          <a:bodyPr/>
          <a:lstStyle/>
          <a:p>
            <a:fld id="{33B29989-9C10-44DD-91D8-9098D470B976}" type="slidenum">
              <a:rPr lang="en-GB" smtClean="0"/>
              <a:t>‹#›</a:t>
            </a:fld>
            <a:endParaRPr lang="en-GB"/>
          </a:p>
        </p:txBody>
      </p:sp>
    </p:spTree>
    <p:extLst>
      <p:ext uri="{BB962C8B-B14F-4D97-AF65-F5344CB8AC3E}">
        <p14:creationId xmlns:p14="http://schemas.microsoft.com/office/powerpoint/2010/main" val="1433952873"/>
      </p:ext>
    </p:extLst>
  </p:cSld>
  <p:clrMapOvr>
    <a:masterClrMapping/>
  </p:clrMapOvr>
  <mc:AlternateContent xmlns:mc="http://schemas.openxmlformats.org/markup-compatibility/2006" xmlns:p14="http://schemas.microsoft.com/office/powerpoint/2010/main">
    <mc:Choice Requires="p14">
      <p:transition spd="med" p14:dur="700" advClick="0" advTm="1200000">
        <p:fade/>
      </p:transition>
    </mc:Choice>
    <mc:Fallback xmlns="">
      <p:transition spd="med" advClick="0" advTm="120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04786432"/>
      </p:ext>
    </p:extLst>
  </p:cSld>
  <p:clrMapOvr>
    <a:masterClrMapping/>
  </p:clrMapOvr>
  <mc:AlternateContent xmlns:mc="http://schemas.openxmlformats.org/markup-compatibility/2006" xmlns:p14="http://schemas.microsoft.com/office/powerpoint/2010/main">
    <mc:Choice Requires="p14">
      <p:transition spd="med" p14:dur="700" advClick="0" advTm="1200000">
        <p:fade/>
      </p:transition>
    </mc:Choice>
    <mc:Fallback xmlns="">
      <p:transition spd="med" advClick="0" advTm="120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CD6C-7875-9F53-78EF-34FC2BC611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C5BF0B-638A-A133-041E-C90FFD895A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3CCF58-61A0-8698-9E4F-354CC28EA129}"/>
              </a:ext>
            </a:extLst>
          </p:cNvPr>
          <p:cNvSpPr>
            <a:spLocks noGrp="1"/>
          </p:cNvSpPr>
          <p:nvPr>
            <p:ph type="dt" sz="half" idx="10"/>
          </p:nvPr>
        </p:nvSpPr>
        <p:spPr/>
        <p:txBody>
          <a:bodyPr/>
          <a:lstStyle/>
          <a:p>
            <a:fld id="{3575645E-89FA-47D7-8B05-032F3E8174BB}" type="datetimeFigureOut">
              <a:rPr lang="en-GB" smtClean="0"/>
              <a:t>01/06/2023</a:t>
            </a:fld>
            <a:endParaRPr lang="en-GB"/>
          </a:p>
        </p:txBody>
      </p:sp>
      <p:sp>
        <p:nvSpPr>
          <p:cNvPr id="5" name="Footer Placeholder 4">
            <a:extLst>
              <a:ext uri="{FF2B5EF4-FFF2-40B4-BE49-F238E27FC236}">
                <a16:creationId xmlns:a16="http://schemas.microsoft.com/office/drawing/2014/main" id="{B264784D-D897-F2E4-3B40-F580AC716D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559397-9591-2E49-D8EB-AA9E41764B1C}"/>
              </a:ext>
            </a:extLst>
          </p:cNvPr>
          <p:cNvSpPr>
            <a:spLocks noGrp="1"/>
          </p:cNvSpPr>
          <p:nvPr>
            <p:ph type="sldNum" sz="quarter" idx="12"/>
          </p:nvPr>
        </p:nvSpPr>
        <p:spPr/>
        <p:txBody>
          <a:bodyPr/>
          <a:lstStyle/>
          <a:p>
            <a:fld id="{33B29989-9C10-44DD-91D8-9098D470B976}" type="slidenum">
              <a:rPr lang="en-GB" smtClean="0"/>
              <a:t>‹#›</a:t>
            </a:fld>
            <a:endParaRPr lang="en-GB"/>
          </a:p>
        </p:txBody>
      </p:sp>
    </p:spTree>
    <p:extLst>
      <p:ext uri="{BB962C8B-B14F-4D97-AF65-F5344CB8AC3E}">
        <p14:creationId xmlns:p14="http://schemas.microsoft.com/office/powerpoint/2010/main" val="3867443422"/>
      </p:ext>
    </p:extLst>
  </p:cSld>
  <p:clrMapOvr>
    <a:masterClrMapping/>
  </p:clrMapOvr>
  <mc:AlternateContent xmlns:mc="http://schemas.openxmlformats.org/markup-compatibility/2006" xmlns:p14="http://schemas.microsoft.com/office/powerpoint/2010/main">
    <mc:Choice Requires="p14">
      <p:transition spd="med" p14:dur="700" advClick="0" advTm="1200000">
        <p:fade/>
      </p:transition>
    </mc:Choice>
    <mc:Fallback xmlns="">
      <p:transition spd="med" advClick="0" advTm="120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83886-79A8-696F-CCD5-5990C8B0FB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040678C-C112-A363-1C9B-DBBAD731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B14334-3AF3-80E7-9998-6241A4FE2763}"/>
              </a:ext>
            </a:extLst>
          </p:cNvPr>
          <p:cNvSpPr>
            <a:spLocks noGrp="1"/>
          </p:cNvSpPr>
          <p:nvPr>
            <p:ph type="dt" sz="half" idx="10"/>
          </p:nvPr>
        </p:nvSpPr>
        <p:spPr/>
        <p:txBody>
          <a:bodyPr/>
          <a:lstStyle/>
          <a:p>
            <a:fld id="{3575645E-89FA-47D7-8B05-032F3E8174BB}" type="datetimeFigureOut">
              <a:rPr lang="en-GB" smtClean="0"/>
              <a:t>01/06/2023</a:t>
            </a:fld>
            <a:endParaRPr lang="en-GB"/>
          </a:p>
        </p:txBody>
      </p:sp>
      <p:sp>
        <p:nvSpPr>
          <p:cNvPr id="5" name="Footer Placeholder 4">
            <a:extLst>
              <a:ext uri="{FF2B5EF4-FFF2-40B4-BE49-F238E27FC236}">
                <a16:creationId xmlns:a16="http://schemas.microsoft.com/office/drawing/2014/main" id="{425CFBC2-6F59-3B67-1E37-2F13319940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4F16E-668C-1275-4D99-949097FB36E6}"/>
              </a:ext>
            </a:extLst>
          </p:cNvPr>
          <p:cNvSpPr>
            <a:spLocks noGrp="1"/>
          </p:cNvSpPr>
          <p:nvPr>
            <p:ph type="sldNum" sz="quarter" idx="12"/>
          </p:nvPr>
        </p:nvSpPr>
        <p:spPr/>
        <p:txBody>
          <a:bodyPr/>
          <a:lstStyle/>
          <a:p>
            <a:fld id="{33B29989-9C10-44DD-91D8-9098D470B976}" type="slidenum">
              <a:rPr lang="en-GB" smtClean="0"/>
              <a:t>‹#›</a:t>
            </a:fld>
            <a:endParaRPr lang="en-GB"/>
          </a:p>
        </p:txBody>
      </p:sp>
    </p:spTree>
    <p:extLst>
      <p:ext uri="{BB962C8B-B14F-4D97-AF65-F5344CB8AC3E}">
        <p14:creationId xmlns:p14="http://schemas.microsoft.com/office/powerpoint/2010/main" val="686601623"/>
      </p:ext>
    </p:extLst>
  </p:cSld>
  <p:clrMapOvr>
    <a:masterClrMapping/>
  </p:clrMapOvr>
  <mc:AlternateContent xmlns:mc="http://schemas.openxmlformats.org/markup-compatibility/2006" xmlns:p14="http://schemas.microsoft.com/office/powerpoint/2010/main">
    <mc:Choice Requires="p14">
      <p:transition spd="med" p14:dur="700" advClick="0" advTm="1200000">
        <p:fade/>
      </p:transition>
    </mc:Choice>
    <mc:Fallback xmlns="">
      <p:transition spd="med" advClick="0" advTm="120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CFFE8-8033-EEE5-E56F-EA94AC3F9E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8D334D-9669-5CDA-5A9F-5D5AF6F36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A68392-368D-F6D0-9CAB-D12AF8BE58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C2233E-5E49-3F92-615D-DE0146D495D1}"/>
              </a:ext>
            </a:extLst>
          </p:cNvPr>
          <p:cNvSpPr>
            <a:spLocks noGrp="1"/>
          </p:cNvSpPr>
          <p:nvPr>
            <p:ph type="dt" sz="half" idx="10"/>
          </p:nvPr>
        </p:nvSpPr>
        <p:spPr/>
        <p:txBody>
          <a:bodyPr/>
          <a:lstStyle/>
          <a:p>
            <a:fld id="{3575645E-89FA-47D7-8B05-032F3E8174BB}" type="datetimeFigureOut">
              <a:rPr lang="en-GB" smtClean="0"/>
              <a:t>01/06/2023</a:t>
            </a:fld>
            <a:endParaRPr lang="en-GB"/>
          </a:p>
        </p:txBody>
      </p:sp>
      <p:sp>
        <p:nvSpPr>
          <p:cNvPr id="6" name="Footer Placeholder 5">
            <a:extLst>
              <a:ext uri="{FF2B5EF4-FFF2-40B4-BE49-F238E27FC236}">
                <a16:creationId xmlns:a16="http://schemas.microsoft.com/office/drawing/2014/main" id="{9D7C2FA3-7980-B11A-29CF-28F6E13D86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A6B974-2677-A03F-EDF8-B99ED0A6B87C}"/>
              </a:ext>
            </a:extLst>
          </p:cNvPr>
          <p:cNvSpPr>
            <a:spLocks noGrp="1"/>
          </p:cNvSpPr>
          <p:nvPr>
            <p:ph type="sldNum" sz="quarter" idx="12"/>
          </p:nvPr>
        </p:nvSpPr>
        <p:spPr/>
        <p:txBody>
          <a:bodyPr/>
          <a:lstStyle/>
          <a:p>
            <a:fld id="{33B29989-9C10-44DD-91D8-9098D470B976}" type="slidenum">
              <a:rPr lang="en-GB" smtClean="0"/>
              <a:t>‹#›</a:t>
            </a:fld>
            <a:endParaRPr lang="en-GB"/>
          </a:p>
        </p:txBody>
      </p:sp>
    </p:spTree>
    <p:extLst>
      <p:ext uri="{BB962C8B-B14F-4D97-AF65-F5344CB8AC3E}">
        <p14:creationId xmlns:p14="http://schemas.microsoft.com/office/powerpoint/2010/main" val="1264389840"/>
      </p:ext>
    </p:extLst>
  </p:cSld>
  <p:clrMapOvr>
    <a:masterClrMapping/>
  </p:clrMapOvr>
  <mc:AlternateContent xmlns:mc="http://schemas.openxmlformats.org/markup-compatibility/2006" xmlns:p14="http://schemas.microsoft.com/office/powerpoint/2010/main">
    <mc:Choice Requires="p14">
      <p:transition spd="med" p14:dur="700" advClick="0" advTm="1200000">
        <p:fade/>
      </p:transition>
    </mc:Choice>
    <mc:Fallback xmlns="">
      <p:transition spd="med" advClick="0" advTm="120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D67C-714D-D34B-7233-0F1EF6E204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46DC80-AD7F-176F-C84B-FD742D4D73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BE7E35-B412-E21D-9478-CE3EC5FBC5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0BB7A8D-F6E4-9B99-FBB4-C2F3ED1634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743DE5-3843-E571-B18F-833749B388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4D70C4-4E34-1437-F9BB-BEA7144112A6}"/>
              </a:ext>
            </a:extLst>
          </p:cNvPr>
          <p:cNvSpPr>
            <a:spLocks noGrp="1"/>
          </p:cNvSpPr>
          <p:nvPr>
            <p:ph type="dt" sz="half" idx="10"/>
          </p:nvPr>
        </p:nvSpPr>
        <p:spPr/>
        <p:txBody>
          <a:bodyPr/>
          <a:lstStyle/>
          <a:p>
            <a:fld id="{3575645E-89FA-47D7-8B05-032F3E8174BB}" type="datetimeFigureOut">
              <a:rPr lang="en-GB" smtClean="0"/>
              <a:t>01/06/2023</a:t>
            </a:fld>
            <a:endParaRPr lang="en-GB"/>
          </a:p>
        </p:txBody>
      </p:sp>
      <p:sp>
        <p:nvSpPr>
          <p:cNvPr id="8" name="Footer Placeholder 7">
            <a:extLst>
              <a:ext uri="{FF2B5EF4-FFF2-40B4-BE49-F238E27FC236}">
                <a16:creationId xmlns:a16="http://schemas.microsoft.com/office/drawing/2014/main" id="{529E5E7E-E2E9-3A1F-1A4E-696D6F775C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F7486F-E0B6-5322-E99F-82BFCC374A25}"/>
              </a:ext>
            </a:extLst>
          </p:cNvPr>
          <p:cNvSpPr>
            <a:spLocks noGrp="1"/>
          </p:cNvSpPr>
          <p:nvPr>
            <p:ph type="sldNum" sz="quarter" idx="12"/>
          </p:nvPr>
        </p:nvSpPr>
        <p:spPr/>
        <p:txBody>
          <a:bodyPr/>
          <a:lstStyle/>
          <a:p>
            <a:fld id="{33B29989-9C10-44DD-91D8-9098D470B976}" type="slidenum">
              <a:rPr lang="en-GB" smtClean="0"/>
              <a:t>‹#›</a:t>
            </a:fld>
            <a:endParaRPr lang="en-GB"/>
          </a:p>
        </p:txBody>
      </p:sp>
    </p:spTree>
    <p:extLst>
      <p:ext uri="{BB962C8B-B14F-4D97-AF65-F5344CB8AC3E}">
        <p14:creationId xmlns:p14="http://schemas.microsoft.com/office/powerpoint/2010/main" val="2506848497"/>
      </p:ext>
    </p:extLst>
  </p:cSld>
  <p:clrMapOvr>
    <a:masterClrMapping/>
  </p:clrMapOvr>
  <mc:AlternateContent xmlns:mc="http://schemas.openxmlformats.org/markup-compatibility/2006" xmlns:p14="http://schemas.microsoft.com/office/powerpoint/2010/main">
    <mc:Choice Requires="p14">
      <p:transition spd="med" p14:dur="700" advClick="0" advTm="1200000">
        <p:fade/>
      </p:transition>
    </mc:Choice>
    <mc:Fallback xmlns="">
      <p:transition spd="med" advClick="0" advTm="120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BB9E-4B86-19F3-749B-C9BE389D85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1A994D-9160-589E-60B9-36E131274755}"/>
              </a:ext>
            </a:extLst>
          </p:cNvPr>
          <p:cNvSpPr>
            <a:spLocks noGrp="1"/>
          </p:cNvSpPr>
          <p:nvPr>
            <p:ph type="dt" sz="half" idx="10"/>
          </p:nvPr>
        </p:nvSpPr>
        <p:spPr/>
        <p:txBody>
          <a:bodyPr/>
          <a:lstStyle/>
          <a:p>
            <a:fld id="{3575645E-89FA-47D7-8B05-032F3E8174BB}" type="datetimeFigureOut">
              <a:rPr lang="en-GB" smtClean="0"/>
              <a:t>01/06/2023</a:t>
            </a:fld>
            <a:endParaRPr lang="en-GB"/>
          </a:p>
        </p:txBody>
      </p:sp>
      <p:sp>
        <p:nvSpPr>
          <p:cNvPr id="4" name="Footer Placeholder 3">
            <a:extLst>
              <a:ext uri="{FF2B5EF4-FFF2-40B4-BE49-F238E27FC236}">
                <a16:creationId xmlns:a16="http://schemas.microsoft.com/office/drawing/2014/main" id="{8A5B6649-5A5C-25D7-5195-EC9DF7B9B1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889009-0B00-3EE4-4197-62A0725819E7}"/>
              </a:ext>
            </a:extLst>
          </p:cNvPr>
          <p:cNvSpPr>
            <a:spLocks noGrp="1"/>
          </p:cNvSpPr>
          <p:nvPr>
            <p:ph type="sldNum" sz="quarter" idx="12"/>
          </p:nvPr>
        </p:nvSpPr>
        <p:spPr/>
        <p:txBody>
          <a:bodyPr/>
          <a:lstStyle/>
          <a:p>
            <a:fld id="{33B29989-9C10-44DD-91D8-9098D470B976}" type="slidenum">
              <a:rPr lang="en-GB" smtClean="0"/>
              <a:t>‹#›</a:t>
            </a:fld>
            <a:endParaRPr lang="en-GB"/>
          </a:p>
        </p:txBody>
      </p:sp>
    </p:spTree>
    <p:extLst>
      <p:ext uri="{BB962C8B-B14F-4D97-AF65-F5344CB8AC3E}">
        <p14:creationId xmlns:p14="http://schemas.microsoft.com/office/powerpoint/2010/main" val="1030108465"/>
      </p:ext>
    </p:extLst>
  </p:cSld>
  <p:clrMapOvr>
    <a:masterClrMapping/>
  </p:clrMapOvr>
  <mc:AlternateContent xmlns:mc="http://schemas.openxmlformats.org/markup-compatibility/2006" xmlns:p14="http://schemas.microsoft.com/office/powerpoint/2010/main">
    <mc:Choice Requires="p14">
      <p:transition spd="med" p14:dur="700" advClick="0" advTm="1200000">
        <p:fade/>
      </p:transition>
    </mc:Choice>
    <mc:Fallback xmlns="">
      <p:transition spd="med" advClick="0" advTm="120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64C00-24C6-1A44-C812-DA1D7C4F3E1F}"/>
              </a:ext>
            </a:extLst>
          </p:cNvPr>
          <p:cNvSpPr>
            <a:spLocks noGrp="1"/>
          </p:cNvSpPr>
          <p:nvPr>
            <p:ph type="dt" sz="half" idx="10"/>
          </p:nvPr>
        </p:nvSpPr>
        <p:spPr/>
        <p:txBody>
          <a:bodyPr/>
          <a:lstStyle/>
          <a:p>
            <a:fld id="{3575645E-89FA-47D7-8B05-032F3E8174BB}" type="datetimeFigureOut">
              <a:rPr lang="en-GB" smtClean="0"/>
              <a:t>01/06/2023</a:t>
            </a:fld>
            <a:endParaRPr lang="en-GB"/>
          </a:p>
        </p:txBody>
      </p:sp>
      <p:sp>
        <p:nvSpPr>
          <p:cNvPr id="3" name="Footer Placeholder 2">
            <a:extLst>
              <a:ext uri="{FF2B5EF4-FFF2-40B4-BE49-F238E27FC236}">
                <a16:creationId xmlns:a16="http://schemas.microsoft.com/office/drawing/2014/main" id="{5E9456F2-89D1-9D7A-3281-1F4EFD363E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9DE3E7-8421-3DD1-9284-7AE61B0586BC}"/>
              </a:ext>
            </a:extLst>
          </p:cNvPr>
          <p:cNvSpPr>
            <a:spLocks noGrp="1"/>
          </p:cNvSpPr>
          <p:nvPr>
            <p:ph type="sldNum" sz="quarter" idx="12"/>
          </p:nvPr>
        </p:nvSpPr>
        <p:spPr/>
        <p:txBody>
          <a:bodyPr/>
          <a:lstStyle/>
          <a:p>
            <a:fld id="{33B29989-9C10-44DD-91D8-9098D470B976}" type="slidenum">
              <a:rPr lang="en-GB" smtClean="0"/>
              <a:t>‹#›</a:t>
            </a:fld>
            <a:endParaRPr lang="en-GB"/>
          </a:p>
        </p:txBody>
      </p:sp>
    </p:spTree>
    <p:extLst>
      <p:ext uri="{BB962C8B-B14F-4D97-AF65-F5344CB8AC3E}">
        <p14:creationId xmlns:p14="http://schemas.microsoft.com/office/powerpoint/2010/main" val="3404453547"/>
      </p:ext>
    </p:extLst>
  </p:cSld>
  <p:clrMapOvr>
    <a:masterClrMapping/>
  </p:clrMapOvr>
  <mc:AlternateContent xmlns:mc="http://schemas.openxmlformats.org/markup-compatibility/2006" xmlns:p14="http://schemas.microsoft.com/office/powerpoint/2010/main">
    <mc:Choice Requires="p14">
      <p:transition spd="med" p14:dur="700" advClick="0" advTm="1200000">
        <p:fade/>
      </p:transition>
    </mc:Choice>
    <mc:Fallback xmlns="">
      <p:transition spd="med" advClick="0" advTm="120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480D-77AE-2908-A342-38BC5F494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E99BD5-4559-9A16-A7C4-37449E8CC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867473-5A0D-D40D-F45E-B55A186B0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E82EC1-B98A-2584-BA73-BF3DA93DACF0}"/>
              </a:ext>
            </a:extLst>
          </p:cNvPr>
          <p:cNvSpPr>
            <a:spLocks noGrp="1"/>
          </p:cNvSpPr>
          <p:nvPr>
            <p:ph type="dt" sz="half" idx="10"/>
          </p:nvPr>
        </p:nvSpPr>
        <p:spPr/>
        <p:txBody>
          <a:bodyPr/>
          <a:lstStyle/>
          <a:p>
            <a:fld id="{3575645E-89FA-47D7-8B05-032F3E8174BB}" type="datetimeFigureOut">
              <a:rPr lang="en-GB" smtClean="0"/>
              <a:t>01/06/2023</a:t>
            </a:fld>
            <a:endParaRPr lang="en-GB"/>
          </a:p>
        </p:txBody>
      </p:sp>
      <p:sp>
        <p:nvSpPr>
          <p:cNvPr id="6" name="Footer Placeholder 5">
            <a:extLst>
              <a:ext uri="{FF2B5EF4-FFF2-40B4-BE49-F238E27FC236}">
                <a16:creationId xmlns:a16="http://schemas.microsoft.com/office/drawing/2014/main" id="{B515A06F-FE65-8B6F-288D-A683D67DA6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0158AA-C4F2-4A14-D61B-BEFEF00A9777}"/>
              </a:ext>
            </a:extLst>
          </p:cNvPr>
          <p:cNvSpPr>
            <a:spLocks noGrp="1"/>
          </p:cNvSpPr>
          <p:nvPr>
            <p:ph type="sldNum" sz="quarter" idx="12"/>
          </p:nvPr>
        </p:nvSpPr>
        <p:spPr/>
        <p:txBody>
          <a:bodyPr/>
          <a:lstStyle/>
          <a:p>
            <a:fld id="{33B29989-9C10-44DD-91D8-9098D470B976}" type="slidenum">
              <a:rPr lang="en-GB" smtClean="0"/>
              <a:t>‹#›</a:t>
            </a:fld>
            <a:endParaRPr lang="en-GB"/>
          </a:p>
        </p:txBody>
      </p:sp>
    </p:spTree>
    <p:extLst>
      <p:ext uri="{BB962C8B-B14F-4D97-AF65-F5344CB8AC3E}">
        <p14:creationId xmlns:p14="http://schemas.microsoft.com/office/powerpoint/2010/main" val="4227243564"/>
      </p:ext>
    </p:extLst>
  </p:cSld>
  <p:clrMapOvr>
    <a:masterClrMapping/>
  </p:clrMapOvr>
  <mc:AlternateContent xmlns:mc="http://schemas.openxmlformats.org/markup-compatibility/2006" xmlns:p14="http://schemas.microsoft.com/office/powerpoint/2010/main">
    <mc:Choice Requires="p14">
      <p:transition spd="med" p14:dur="700" advClick="0" advTm="1200000">
        <p:fade/>
      </p:transition>
    </mc:Choice>
    <mc:Fallback xmlns="">
      <p:transition spd="med" advClick="0" advTm="120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9ED7-6259-893D-B71F-E9E1B540E5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7E034D-0851-4312-B2C1-557B01DE1E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535C32-60B6-7D75-E2A1-E20048930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8D18DA-89D1-EFF3-1471-8B1AB8447CA0}"/>
              </a:ext>
            </a:extLst>
          </p:cNvPr>
          <p:cNvSpPr>
            <a:spLocks noGrp="1"/>
          </p:cNvSpPr>
          <p:nvPr>
            <p:ph type="dt" sz="half" idx="10"/>
          </p:nvPr>
        </p:nvSpPr>
        <p:spPr/>
        <p:txBody>
          <a:bodyPr/>
          <a:lstStyle/>
          <a:p>
            <a:fld id="{3575645E-89FA-47D7-8B05-032F3E8174BB}" type="datetimeFigureOut">
              <a:rPr lang="en-GB" smtClean="0"/>
              <a:t>01/06/2023</a:t>
            </a:fld>
            <a:endParaRPr lang="en-GB"/>
          </a:p>
        </p:txBody>
      </p:sp>
      <p:sp>
        <p:nvSpPr>
          <p:cNvPr id="6" name="Footer Placeholder 5">
            <a:extLst>
              <a:ext uri="{FF2B5EF4-FFF2-40B4-BE49-F238E27FC236}">
                <a16:creationId xmlns:a16="http://schemas.microsoft.com/office/drawing/2014/main" id="{C6258D34-D8DF-D442-EE2A-0A9FF0905A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B07A23-06C5-5038-CC45-F5CBF8238F2B}"/>
              </a:ext>
            </a:extLst>
          </p:cNvPr>
          <p:cNvSpPr>
            <a:spLocks noGrp="1"/>
          </p:cNvSpPr>
          <p:nvPr>
            <p:ph type="sldNum" sz="quarter" idx="12"/>
          </p:nvPr>
        </p:nvSpPr>
        <p:spPr/>
        <p:txBody>
          <a:bodyPr/>
          <a:lstStyle/>
          <a:p>
            <a:fld id="{33B29989-9C10-44DD-91D8-9098D470B976}" type="slidenum">
              <a:rPr lang="en-GB" smtClean="0"/>
              <a:t>‹#›</a:t>
            </a:fld>
            <a:endParaRPr lang="en-GB"/>
          </a:p>
        </p:txBody>
      </p:sp>
    </p:spTree>
    <p:extLst>
      <p:ext uri="{BB962C8B-B14F-4D97-AF65-F5344CB8AC3E}">
        <p14:creationId xmlns:p14="http://schemas.microsoft.com/office/powerpoint/2010/main" val="1818092638"/>
      </p:ext>
    </p:extLst>
  </p:cSld>
  <p:clrMapOvr>
    <a:masterClrMapping/>
  </p:clrMapOvr>
  <mc:AlternateContent xmlns:mc="http://schemas.openxmlformats.org/markup-compatibility/2006" xmlns:p14="http://schemas.microsoft.com/office/powerpoint/2010/main">
    <mc:Choice Requires="p14">
      <p:transition spd="med" p14:dur="700" advClick="0" advTm="1200000">
        <p:fade/>
      </p:transition>
    </mc:Choice>
    <mc:Fallback xmlns="">
      <p:transition spd="med" advClick="0" advTm="120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384F6C-6B8D-2AAA-069F-0A1755C58D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7E2BA6-2CC0-9F5F-FAD1-6FC7CC4AA7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8BF399-786E-3D49-02E8-99BD1533CB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5645E-89FA-47D7-8B05-032F3E8174BB}" type="datetimeFigureOut">
              <a:rPr lang="en-GB" smtClean="0"/>
              <a:t>01/06/2023</a:t>
            </a:fld>
            <a:endParaRPr lang="en-GB"/>
          </a:p>
        </p:txBody>
      </p:sp>
      <p:sp>
        <p:nvSpPr>
          <p:cNvPr id="5" name="Footer Placeholder 4">
            <a:extLst>
              <a:ext uri="{FF2B5EF4-FFF2-40B4-BE49-F238E27FC236}">
                <a16:creationId xmlns:a16="http://schemas.microsoft.com/office/drawing/2014/main" id="{F016638E-0C97-B9B0-47FC-5A7CA0F5A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AC1601-9D2B-9635-E706-B37BB2BA05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29989-9C10-44DD-91D8-9098D470B976}" type="slidenum">
              <a:rPr lang="en-GB" smtClean="0"/>
              <a:t>‹#›</a:t>
            </a:fld>
            <a:endParaRPr lang="en-GB"/>
          </a:p>
        </p:txBody>
      </p:sp>
    </p:spTree>
    <p:extLst>
      <p:ext uri="{BB962C8B-B14F-4D97-AF65-F5344CB8AC3E}">
        <p14:creationId xmlns:p14="http://schemas.microsoft.com/office/powerpoint/2010/main" val="340553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advClick="0" advTm="1200000">
        <p:fade/>
      </p:transition>
    </mc:Choice>
    <mc:Fallback xmlns="">
      <p:transition spd="med" advClick="0" advTm="120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ukkidney.org/sustainable-kidney-care-committee" TargetMode="External"/><Relationship Id="rId7" Type="http://schemas.openxmlformats.org/officeDocument/2006/relationships/diagramQuickStyle" Target="../diagrams/quickStyle1.xml"/><Relationship Id="rId12"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Layout" Target="../diagrams/layout1.xml"/><Relationship Id="rId11" Type="http://schemas.openxmlformats.org/officeDocument/2006/relationships/image" Target="../media/image2.png"/><Relationship Id="rId5" Type="http://schemas.openxmlformats.org/officeDocument/2006/relationships/diagramData" Target="../diagrams/data1.xml"/><Relationship Id="rId10" Type="http://schemas.openxmlformats.org/officeDocument/2006/relationships/image" Target="../media/image1.png"/><Relationship Id="rId4" Type="http://schemas.openxmlformats.org/officeDocument/2006/relationships/image" Target="../media/image5.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rb.gy/yxf0e" TargetMode="External"/><Relationship Id="rId7" Type="http://schemas.openxmlformats.org/officeDocument/2006/relationships/image" Target="../media/image8.png"/><Relationship Id="rId2" Type="http://schemas.openxmlformats.org/officeDocument/2006/relationships/hyperlink" Target="https://rb.gy/atont"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6.jpg"/><Relationship Id="rId10" Type="http://schemas.openxmlformats.org/officeDocument/2006/relationships/image" Target="../media/image3.png"/><Relationship Id="rId4" Type="http://schemas.openxmlformats.org/officeDocument/2006/relationships/hyperlink" Target="https://rb.gy/hknen" TargetMode="Externa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hyperlink" Target="https://rb.gy/hkn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5334" y="0"/>
            <a:ext cx="9227699" cy="5262979"/>
          </a:xfrm>
          <a:prstGeom prst="rect">
            <a:avLst/>
          </a:prstGeom>
          <a:noFill/>
        </p:spPr>
        <p:txBody>
          <a:bodyPr wrap="square" rtlCol="0">
            <a:spAutoFit/>
          </a:bodyPr>
          <a:lstStyle/>
          <a:p>
            <a:pPr algn="ctr"/>
            <a:r>
              <a:rPr lang="en-GB" sz="4400" dirty="0">
                <a:latin typeface="Consolas" panose="020B0609020204030204" pitchFamily="49" charset="0"/>
                <a:ea typeface="Microsoft Sans Serif" panose="020B0604020202020204" pitchFamily="34" charset="0"/>
                <a:cs typeface="Microsoft Sans Serif" panose="020B0604020202020204" pitchFamily="34" charset="0"/>
              </a:rPr>
              <a:t>Speak to us about </a:t>
            </a:r>
          </a:p>
          <a:p>
            <a:pPr algn="ctr"/>
            <a:r>
              <a:rPr lang="en-GB" sz="4400" dirty="0">
                <a:latin typeface="Consolas" panose="020B0609020204030204" pitchFamily="49" charset="0"/>
                <a:ea typeface="Microsoft Sans Serif" panose="020B0604020202020204" pitchFamily="34" charset="0"/>
                <a:cs typeface="Microsoft Sans Serif" panose="020B0604020202020204" pitchFamily="34" charset="0"/>
              </a:rPr>
              <a:t>Sustainable Kidney Care </a:t>
            </a:r>
          </a:p>
          <a:p>
            <a:pPr algn="ctr"/>
            <a:r>
              <a:rPr lang="en-GB" sz="4400" dirty="0">
                <a:latin typeface="Consolas" panose="020B0609020204030204" pitchFamily="49" charset="0"/>
                <a:ea typeface="Microsoft Sans Serif" panose="020B0604020202020204" pitchFamily="34" charset="0"/>
                <a:cs typeface="Microsoft Sans Serif" panose="020B0604020202020204" pitchFamily="34" charset="0"/>
              </a:rPr>
              <a:t>and Climate Emergency at the</a:t>
            </a:r>
          </a:p>
          <a:p>
            <a:pPr algn="ctr"/>
            <a:endParaRPr lang="en-GB" sz="3200" dirty="0">
              <a:latin typeface="Consolas" panose="020B0609020204030204" pitchFamily="49" charset="0"/>
              <a:ea typeface="Microsoft Sans Serif" panose="020B0604020202020204" pitchFamily="34" charset="0"/>
              <a:cs typeface="Microsoft Sans Serif" panose="020B0604020202020204" pitchFamily="34" charset="0"/>
            </a:endParaRPr>
          </a:p>
          <a:p>
            <a:pPr algn="ctr"/>
            <a:endParaRPr lang="en-GB" sz="4400" dirty="0">
              <a:latin typeface="Consolas" panose="020B0609020204030204" pitchFamily="49" charset="0"/>
            </a:endParaRPr>
          </a:p>
          <a:p>
            <a:pPr algn="ctr"/>
            <a:endParaRPr lang="en-GB" sz="4400" dirty="0">
              <a:latin typeface="Consolas" panose="020B0609020204030204" pitchFamily="49" charset="0"/>
            </a:endParaRPr>
          </a:p>
          <a:p>
            <a:pPr algn="ctr"/>
            <a:r>
              <a:rPr lang="en-GB" sz="4400" dirty="0">
                <a:latin typeface="Consolas" panose="020B0609020204030204" pitchFamily="49" charset="0"/>
              </a:rPr>
              <a:t>Tue 6th 13:15 – 14:15</a:t>
            </a:r>
          </a:p>
          <a:p>
            <a:pPr algn="ctr"/>
            <a:r>
              <a:rPr lang="en-GB" sz="4000" dirty="0">
                <a:latin typeface="Consolas" panose="020B0609020204030204" pitchFamily="49" charset="0"/>
                <a:ea typeface="Microsoft Sans Serif" panose="020B0604020202020204" pitchFamily="34" charset="0"/>
                <a:cs typeface="Microsoft Sans Serif" panose="020B0604020202020204" pitchFamily="34" charset="0"/>
              </a:rPr>
              <a:t>@ UKKA stand, exhibition hall</a:t>
            </a:r>
          </a:p>
        </p:txBody>
      </p:sp>
      <p:sp>
        <p:nvSpPr>
          <p:cNvPr id="5" name="TextBox 4"/>
          <p:cNvSpPr txBox="1"/>
          <p:nvPr/>
        </p:nvSpPr>
        <p:spPr>
          <a:xfrm>
            <a:off x="1126164" y="2184849"/>
            <a:ext cx="10014768" cy="1569660"/>
          </a:xfrm>
          <a:prstGeom prst="rect">
            <a:avLst/>
          </a:prstGeom>
          <a:solidFill>
            <a:srgbClr val="A8D492"/>
          </a:solidFill>
        </p:spPr>
        <p:txBody>
          <a:bodyPr wrap="square" rtlCol="0">
            <a:spAutoFit/>
          </a:bodyPr>
          <a:lstStyle/>
          <a:p>
            <a:pPr algn="ctr"/>
            <a:r>
              <a:rPr lang="en-GB" sz="9600" b="1" dirty="0">
                <a:latin typeface="Consolas" panose="020B0609020204030204" pitchFamily="49" charset="0"/>
                <a:ea typeface="Microsoft Sans Serif" panose="020B0604020202020204" pitchFamily="34" charset="0"/>
                <a:cs typeface="Microsoft Sans Serif" panose="020B0604020202020204" pitchFamily="34" charset="0"/>
              </a:rPr>
              <a:t>Climate Clinic</a:t>
            </a:r>
          </a:p>
        </p:txBody>
      </p:sp>
      <p:grpSp>
        <p:nvGrpSpPr>
          <p:cNvPr id="14" name="Group 13">
            <a:extLst>
              <a:ext uri="{FF2B5EF4-FFF2-40B4-BE49-F238E27FC236}">
                <a16:creationId xmlns:a16="http://schemas.microsoft.com/office/drawing/2014/main" id="{32F8728D-1759-7044-4686-7060158E5DBC}"/>
              </a:ext>
            </a:extLst>
          </p:cNvPr>
          <p:cNvGrpSpPr/>
          <p:nvPr/>
        </p:nvGrpSpPr>
        <p:grpSpPr>
          <a:xfrm>
            <a:off x="946464" y="5013468"/>
            <a:ext cx="9684018" cy="1742234"/>
            <a:chOff x="946464" y="5013468"/>
            <a:chExt cx="9684018" cy="1742234"/>
          </a:xfrm>
        </p:grpSpPr>
        <p:pic>
          <p:nvPicPr>
            <p:cNvPr id="6" name="Picture 5" descr="A picture containing text, font, screenshot, graphics&#10;&#10;Description automatically generated">
              <a:extLst>
                <a:ext uri="{FF2B5EF4-FFF2-40B4-BE49-F238E27FC236}">
                  <a16:creationId xmlns:a16="http://schemas.microsoft.com/office/drawing/2014/main" id="{4DBC5A67-CBA4-74D7-4CE9-EE8327118886}"/>
                </a:ext>
              </a:extLst>
            </p:cNvPr>
            <p:cNvPicPr>
              <a:picLocks noChangeAspect="1"/>
            </p:cNvPicPr>
            <p:nvPr/>
          </p:nvPicPr>
          <p:blipFill rotWithShape="1">
            <a:blip r:embed="rId3">
              <a:extLst>
                <a:ext uri="{28A0092B-C50C-407E-A947-70E740481C1C}">
                  <a14:useLocalDpi xmlns:a14="http://schemas.microsoft.com/office/drawing/2010/main" val="0"/>
                </a:ext>
              </a:extLst>
            </a:blip>
            <a:srcRect r="62005"/>
            <a:stretch/>
          </p:blipFill>
          <p:spPr bwMode="auto">
            <a:xfrm>
              <a:off x="6827469" y="5154510"/>
              <a:ext cx="3803013" cy="1601192"/>
            </a:xfrm>
            <a:prstGeom prst="rect">
              <a:avLst/>
            </a:prstGeom>
            <a:noFill/>
            <a:ln>
              <a:noFill/>
            </a:ln>
          </p:spPr>
        </p:pic>
        <p:pic>
          <p:nvPicPr>
            <p:cNvPr id="9" name="Picture 8" descr="A logo on a black background&#10;&#10;Description automatically generated with low confidence">
              <a:extLst>
                <a:ext uri="{FF2B5EF4-FFF2-40B4-BE49-F238E27FC236}">
                  <a16:creationId xmlns:a16="http://schemas.microsoft.com/office/drawing/2014/main" id="{C2FCC494-64B9-AED5-2693-3C1C8792E5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464" y="5013468"/>
              <a:ext cx="2880652" cy="1729621"/>
            </a:xfrm>
            <a:prstGeom prst="rect">
              <a:avLst/>
            </a:prstGeom>
          </p:spPr>
        </p:pic>
        <p:pic>
          <p:nvPicPr>
            <p:cNvPr id="13" name="Picture 12">
              <a:extLst>
                <a:ext uri="{FF2B5EF4-FFF2-40B4-BE49-F238E27FC236}">
                  <a16:creationId xmlns:a16="http://schemas.microsoft.com/office/drawing/2014/main" id="{78B2377A-6B38-5E68-37B8-7B51B73CB0CF}"/>
                </a:ext>
              </a:extLst>
            </p:cNvPr>
            <p:cNvPicPr>
              <a:picLocks noChangeAspect="1"/>
            </p:cNvPicPr>
            <p:nvPr/>
          </p:nvPicPr>
          <p:blipFill>
            <a:blip r:embed="rId5"/>
            <a:stretch>
              <a:fillRect/>
            </a:stretch>
          </p:blipFill>
          <p:spPr>
            <a:xfrm>
              <a:off x="3941701" y="5194702"/>
              <a:ext cx="2771183" cy="1367154"/>
            </a:xfrm>
            <a:prstGeom prst="rect">
              <a:avLst/>
            </a:prstGeom>
          </p:spPr>
        </p:pic>
      </p:gr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23370" y="5252772"/>
            <a:ext cx="1377565" cy="1377565"/>
          </a:xfrm>
          <a:prstGeom prst="rect">
            <a:avLst/>
          </a:prstGeom>
        </p:spPr>
      </p:pic>
    </p:spTree>
    <p:extLst>
      <p:ext uri="{BB962C8B-B14F-4D97-AF65-F5344CB8AC3E}">
        <p14:creationId xmlns:p14="http://schemas.microsoft.com/office/powerpoint/2010/main" val="2643457773"/>
      </p:ext>
    </p:extLst>
  </p:cSld>
  <p:clrMapOvr>
    <a:masterClrMapping/>
  </p:clrMapOvr>
  <mc:AlternateContent xmlns:mc="http://schemas.openxmlformats.org/markup-compatibility/2006" xmlns:p14="http://schemas.microsoft.com/office/powerpoint/2010/main">
    <mc:Choice Requires="p14">
      <p:transition spd="med" p14:dur="700" advClick="0" advTm="20689">
        <p:fade/>
      </p:transition>
    </mc:Choice>
    <mc:Fallback xmlns="">
      <p:transition spd="med" advClick="0" advTm="20689">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3" name="TextBox 2">
            <a:extLst>
              <a:ext uri="{FF2B5EF4-FFF2-40B4-BE49-F238E27FC236}">
                <a16:creationId xmlns:a16="http://schemas.microsoft.com/office/drawing/2014/main" id="{FD274230-E2E6-10FE-3A9D-38AA72B44FEE}"/>
              </a:ext>
            </a:extLst>
          </p:cNvPr>
          <p:cNvSpPr txBox="1"/>
          <p:nvPr/>
        </p:nvSpPr>
        <p:spPr>
          <a:xfrm>
            <a:off x="9522212" y="992063"/>
            <a:ext cx="2508705" cy="5201424"/>
          </a:xfrm>
          <a:prstGeom prst="rect">
            <a:avLst/>
          </a:prstGeom>
          <a:noFill/>
        </p:spPr>
        <p:txBody>
          <a:bodyPr wrap="square" rtlCol="0">
            <a:spAutoFit/>
          </a:bodyPr>
          <a:lstStyle/>
          <a:p>
            <a:pPr algn="ctr"/>
            <a:r>
              <a:rPr lang="en-GB" sz="2000" b="1" dirty="0"/>
              <a:t>For more</a:t>
            </a:r>
          </a:p>
          <a:p>
            <a:pPr algn="ctr"/>
            <a:r>
              <a:rPr lang="en-GB" sz="2000" b="1" dirty="0"/>
              <a:t> information go to </a:t>
            </a:r>
            <a:r>
              <a:rPr lang="en-GB" sz="2000" b="1" dirty="0">
                <a:hlinkClick r:id="rId3"/>
              </a:rPr>
              <a:t>https://ukkidney.org/sustainable-kidney-care-committee</a:t>
            </a:r>
            <a:endParaRPr lang="en-GB" sz="2000" b="1" dirty="0"/>
          </a:p>
          <a:p>
            <a:pPr algn="ctr"/>
            <a:endParaRPr lang="en-GB" sz="2000" b="1" dirty="0"/>
          </a:p>
          <a:p>
            <a:pPr algn="ctr"/>
            <a:r>
              <a:rPr lang="en-GB" sz="2000" b="1" dirty="0"/>
              <a:t> or scan the QR code</a:t>
            </a:r>
          </a:p>
          <a:p>
            <a:pPr algn="ctr"/>
            <a:endParaRPr lang="en-GB" sz="2000" b="1" i="1" dirty="0">
              <a:solidFill>
                <a:srgbClr val="FF0000"/>
              </a:solidFill>
              <a:highlight>
                <a:srgbClr val="FFFF00"/>
              </a:highlight>
              <a:hlinkClick r:id="rId3"/>
            </a:endParaRPr>
          </a:p>
          <a:p>
            <a:pPr algn="ctr"/>
            <a:endParaRPr lang="en-GB" sz="2000" b="1" i="1" dirty="0">
              <a:solidFill>
                <a:srgbClr val="FF0000"/>
              </a:solidFill>
              <a:highlight>
                <a:srgbClr val="FFFF00"/>
              </a:highlight>
              <a:hlinkClick r:id="rId3"/>
            </a:endParaRPr>
          </a:p>
          <a:p>
            <a:pPr algn="ctr"/>
            <a:endParaRPr lang="en-GB" sz="2000" b="1" i="1" dirty="0">
              <a:solidFill>
                <a:srgbClr val="FF0000"/>
              </a:solidFill>
              <a:highlight>
                <a:srgbClr val="FFFF00"/>
              </a:highlight>
              <a:hlinkClick r:id="rId3"/>
            </a:endParaRPr>
          </a:p>
          <a:p>
            <a:pPr algn="ctr"/>
            <a:endParaRPr lang="en-GB" sz="2000" b="1" i="1" dirty="0">
              <a:solidFill>
                <a:srgbClr val="FF0000"/>
              </a:solidFill>
              <a:highlight>
                <a:srgbClr val="FFFF00"/>
              </a:highlight>
              <a:hlinkClick r:id="rId3"/>
            </a:endParaRPr>
          </a:p>
          <a:p>
            <a:pPr algn="ctr"/>
            <a:endParaRPr lang="en-GB" sz="2000" b="1" i="1" dirty="0">
              <a:solidFill>
                <a:srgbClr val="FF0000"/>
              </a:solidFill>
              <a:highlight>
                <a:srgbClr val="FFFF00"/>
              </a:highlight>
              <a:hlinkClick r:id="rId3"/>
            </a:endParaRPr>
          </a:p>
          <a:p>
            <a:pPr algn="ctr"/>
            <a:endParaRPr lang="en-GB" sz="2000" b="1" i="1" dirty="0">
              <a:solidFill>
                <a:srgbClr val="FF0000"/>
              </a:solidFill>
              <a:highlight>
                <a:srgbClr val="FFFF00"/>
              </a:highlight>
              <a:hlinkClick r:id="rId3"/>
            </a:endParaRPr>
          </a:p>
          <a:p>
            <a:pPr algn="ctr"/>
            <a:r>
              <a:rPr lang="en-US" b="1" dirty="0">
                <a:hlinkClick r:id="rId3"/>
              </a:rPr>
              <a:t>Sustainable Kidney Care Committee | The UK Kidney Association</a:t>
            </a:r>
            <a:endParaRPr lang="en-GB" b="1" dirty="0"/>
          </a:p>
          <a:p>
            <a:pPr algn="ctr"/>
            <a:endParaRPr lang="en-GB" b="1" dirty="0"/>
          </a:p>
        </p:txBody>
      </p:sp>
      <p:pic>
        <p:nvPicPr>
          <p:cNvPr id="23" name="Picture 22" descr="A qr code on a white background&#10;&#10;Description automatically generated">
            <a:extLst>
              <a:ext uri="{FF2B5EF4-FFF2-40B4-BE49-F238E27FC236}">
                <a16:creationId xmlns:a16="http://schemas.microsoft.com/office/drawing/2014/main" id="{121C1A08-060F-6B47-FB73-95A519F4E6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5734" y="3351582"/>
            <a:ext cx="1360982" cy="1360982"/>
          </a:xfrm>
          <a:prstGeom prst="rect">
            <a:avLst/>
          </a:prstGeom>
        </p:spPr>
      </p:pic>
      <p:sp>
        <p:nvSpPr>
          <p:cNvPr id="182" name="Google Shape;182;p18"/>
          <p:cNvSpPr txBox="1">
            <a:spLocks noGrp="1"/>
          </p:cNvSpPr>
          <p:nvPr>
            <p:ph type="title"/>
          </p:nvPr>
        </p:nvSpPr>
        <p:spPr>
          <a:xfrm>
            <a:off x="0" y="139352"/>
            <a:ext cx="12192000" cy="675010"/>
          </a:xfrm>
          <a:prstGeom prst="rect">
            <a:avLst/>
          </a:prstGeom>
        </p:spPr>
        <p:txBody>
          <a:bodyPr spcFirstLastPara="1" vert="horz" wrap="square" lIns="121900" tIns="121900" rIns="121900" bIns="121900" rtlCol="0" anchor="t" anchorCtr="0">
            <a:noAutofit/>
          </a:bodyPr>
          <a:lstStyle/>
          <a:p>
            <a:pPr algn="ctr"/>
            <a:r>
              <a:rPr lang="en" sz="3200" b="1" dirty="0">
                <a:solidFill>
                  <a:schemeClr val="accent6">
                    <a:lumMod val="75000"/>
                  </a:schemeClr>
                </a:solidFill>
                <a:latin typeface="+mn-lt"/>
              </a:rPr>
              <a:t>We are members of the UKKA Sustainable Kidney Care Committee</a:t>
            </a:r>
            <a:br>
              <a:rPr lang="en" sz="3200" dirty="0"/>
            </a:br>
            <a:endParaRPr sz="3200" dirty="0"/>
          </a:p>
        </p:txBody>
      </p:sp>
      <p:graphicFrame>
        <p:nvGraphicFramePr>
          <p:cNvPr id="15" name="Diagram 14">
            <a:extLst>
              <a:ext uri="{FF2B5EF4-FFF2-40B4-BE49-F238E27FC236}">
                <a16:creationId xmlns:a16="http://schemas.microsoft.com/office/drawing/2014/main" id="{93C4B3EB-F797-8E28-3C79-C50106CEEA0B}"/>
              </a:ext>
            </a:extLst>
          </p:cNvPr>
          <p:cNvGraphicFramePr/>
          <p:nvPr>
            <p:extLst>
              <p:ext uri="{D42A27DB-BD31-4B8C-83A1-F6EECF244321}">
                <p14:modId xmlns:p14="http://schemas.microsoft.com/office/powerpoint/2010/main" val="2865109961"/>
              </p:ext>
            </p:extLst>
          </p:nvPr>
        </p:nvGraphicFramePr>
        <p:xfrm>
          <a:off x="777784" y="1355330"/>
          <a:ext cx="8529340" cy="41671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Box 16">
            <a:extLst>
              <a:ext uri="{FF2B5EF4-FFF2-40B4-BE49-F238E27FC236}">
                <a16:creationId xmlns:a16="http://schemas.microsoft.com/office/drawing/2014/main" id="{A3761794-0D4A-AAA9-0DC3-21E23E1D74DD}"/>
              </a:ext>
            </a:extLst>
          </p:cNvPr>
          <p:cNvSpPr txBox="1"/>
          <p:nvPr/>
        </p:nvSpPr>
        <p:spPr>
          <a:xfrm>
            <a:off x="1954908" y="942775"/>
            <a:ext cx="6175092" cy="369332"/>
          </a:xfrm>
          <a:prstGeom prst="rect">
            <a:avLst/>
          </a:prstGeom>
          <a:noFill/>
        </p:spPr>
        <p:txBody>
          <a:bodyPr wrap="square">
            <a:spAutoFit/>
          </a:bodyPr>
          <a:lstStyle/>
          <a:p>
            <a:pPr lvl="0" algn="ctr"/>
            <a:r>
              <a:rPr lang="en-GB" sz="1800" b="1" dirty="0">
                <a:solidFill>
                  <a:schemeClr val="accent6">
                    <a:lumMod val="60000"/>
                    <a:lumOff val="40000"/>
                  </a:schemeClr>
                </a:solidFill>
              </a:rPr>
              <a:t>Our three workstreams</a:t>
            </a:r>
            <a:endParaRPr lang="en-GB" dirty="0">
              <a:solidFill>
                <a:schemeClr val="accent6">
                  <a:lumMod val="60000"/>
                  <a:lumOff val="40000"/>
                </a:schemeClr>
              </a:solidFill>
            </a:endParaRPr>
          </a:p>
        </p:txBody>
      </p:sp>
      <p:sp>
        <p:nvSpPr>
          <p:cNvPr id="18" name="TextBox 17">
            <a:extLst>
              <a:ext uri="{FF2B5EF4-FFF2-40B4-BE49-F238E27FC236}">
                <a16:creationId xmlns:a16="http://schemas.microsoft.com/office/drawing/2014/main" id="{6A569D85-C322-10A9-6609-E5F0B4CC293C}"/>
              </a:ext>
            </a:extLst>
          </p:cNvPr>
          <p:cNvSpPr txBox="1"/>
          <p:nvPr/>
        </p:nvSpPr>
        <p:spPr>
          <a:xfrm rot="16200000">
            <a:off x="-2568174" y="3104785"/>
            <a:ext cx="6175092" cy="369332"/>
          </a:xfrm>
          <a:prstGeom prst="rect">
            <a:avLst/>
          </a:prstGeom>
          <a:noFill/>
        </p:spPr>
        <p:txBody>
          <a:bodyPr wrap="square">
            <a:spAutoFit/>
          </a:bodyPr>
          <a:lstStyle/>
          <a:p>
            <a:pPr lvl="0" algn="ctr"/>
            <a:r>
              <a:rPr lang="en-GB" sz="1800" b="1" dirty="0">
                <a:solidFill>
                  <a:schemeClr val="accent6">
                    <a:lumMod val="60000"/>
                    <a:lumOff val="40000"/>
                  </a:schemeClr>
                </a:solidFill>
              </a:rPr>
              <a:t>Deliverables</a:t>
            </a:r>
            <a:endParaRPr lang="en-GB" dirty="0">
              <a:solidFill>
                <a:schemeClr val="accent6">
                  <a:lumMod val="60000"/>
                  <a:lumOff val="40000"/>
                </a:schemeClr>
              </a:solidFill>
            </a:endParaRPr>
          </a:p>
        </p:txBody>
      </p:sp>
      <p:sp>
        <p:nvSpPr>
          <p:cNvPr id="20" name="Rectangle 19">
            <a:extLst>
              <a:ext uri="{FF2B5EF4-FFF2-40B4-BE49-F238E27FC236}">
                <a16:creationId xmlns:a16="http://schemas.microsoft.com/office/drawing/2014/main" id="{38FE95B5-8687-2639-3BB1-95A434B9D60B}"/>
              </a:ext>
            </a:extLst>
          </p:cNvPr>
          <p:cNvSpPr/>
          <p:nvPr/>
        </p:nvSpPr>
        <p:spPr>
          <a:xfrm>
            <a:off x="276830" y="872237"/>
            <a:ext cx="9217350" cy="4837744"/>
          </a:xfrm>
          <a:prstGeom prst="rect">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12769DB-2D88-3FC6-701C-A470708EB4D3}"/>
              </a:ext>
            </a:extLst>
          </p:cNvPr>
          <p:cNvSpPr/>
          <p:nvPr/>
        </p:nvSpPr>
        <p:spPr>
          <a:xfrm>
            <a:off x="10105733" y="3379809"/>
            <a:ext cx="1360983" cy="1331089"/>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3F0E06C-CF9F-C8FB-42F2-B59E5E72E849}"/>
              </a:ext>
            </a:extLst>
          </p:cNvPr>
          <p:cNvGrpSpPr/>
          <p:nvPr/>
        </p:nvGrpSpPr>
        <p:grpSpPr>
          <a:xfrm>
            <a:off x="3263324" y="5741000"/>
            <a:ext cx="5665351" cy="1019243"/>
            <a:chOff x="946464" y="5013468"/>
            <a:chExt cx="9684018" cy="1742234"/>
          </a:xfrm>
        </p:grpSpPr>
        <p:pic>
          <p:nvPicPr>
            <p:cNvPr id="4" name="Picture 3" descr="A picture containing text, font, screenshot, graphics&#10;&#10;Description automatically generated">
              <a:extLst>
                <a:ext uri="{FF2B5EF4-FFF2-40B4-BE49-F238E27FC236}">
                  <a16:creationId xmlns:a16="http://schemas.microsoft.com/office/drawing/2014/main" id="{79BEF321-D16E-F49A-DA92-D5198986B226}"/>
                </a:ext>
              </a:extLst>
            </p:cNvPr>
            <p:cNvPicPr>
              <a:picLocks noChangeAspect="1"/>
            </p:cNvPicPr>
            <p:nvPr/>
          </p:nvPicPr>
          <p:blipFill rotWithShape="1">
            <a:blip r:embed="rId10">
              <a:extLst>
                <a:ext uri="{28A0092B-C50C-407E-A947-70E740481C1C}">
                  <a14:useLocalDpi xmlns:a14="http://schemas.microsoft.com/office/drawing/2010/main" val="0"/>
                </a:ext>
              </a:extLst>
            </a:blip>
            <a:srcRect r="62005"/>
            <a:stretch/>
          </p:blipFill>
          <p:spPr bwMode="auto">
            <a:xfrm>
              <a:off x="6827469" y="5154510"/>
              <a:ext cx="3803013" cy="1601192"/>
            </a:xfrm>
            <a:prstGeom prst="rect">
              <a:avLst/>
            </a:prstGeom>
            <a:noFill/>
            <a:ln>
              <a:noFill/>
            </a:ln>
          </p:spPr>
        </p:pic>
        <p:pic>
          <p:nvPicPr>
            <p:cNvPr id="5" name="Picture 4" descr="A logo on a black background&#10;&#10;Description automatically generated with low confidence">
              <a:extLst>
                <a:ext uri="{FF2B5EF4-FFF2-40B4-BE49-F238E27FC236}">
                  <a16:creationId xmlns:a16="http://schemas.microsoft.com/office/drawing/2014/main" id="{F76F5C92-8316-9755-43DA-702FC39BD52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6464" y="5013468"/>
              <a:ext cx="2880652" cy="1729621"/>
            </a:xfrm>
            <a:prstGeom prst="rect">
              <a:avLst/>
            </a:prstGeom>
          </p:spPr>
        </p:pic>
        <p:pic>
          <p:nvPicPr>
            <p:cNvPr id="6" name="Picture 5">
              <a:extLst>
                <a:ext uri="{FF2B5EF4-FFF2-40B4-BE49-F238E27FC236}">
                  <a16:creationId xmlns:a16="http://schemas.microsoft.com/office/drawing/2014/main" id="{167FF217-1194-D5D1-2F8C-31AC9CD6C7C9}"/>
                </a:ext>
              </a:extLst>
            </p:cNvPr>
            <p:cNvPicPr>
              <a:picLocks noChangeAspect="1"/>
            </p:cNvPicPr>
            <p:nvPr/>
          </p:nvPicPr>
          <p:blipFill>
            <a:blip r:embed="rId12"/>
            <a:stretch>
              <a:fillRect/>
            </a:stretch>
          </p:blipFill>
          <p:spPr>
            <a:xfrm>
              <a:off x="3941701" y="5194702"/>
              <a:ext cx="2771183" cy="136715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20680">
        <p:fade/>
      </p:transition>
    </mc:Choice>
    <mc:Fallback xmlns="">
      <p:transition spd="med" advClick="0" advTm="2068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5972-E9BD-021F-B5D4-46FA175EBB25}"/>
              </a:ext>
            </a:extLst>
          </p:cNvPr>
          <p:cNvSpPr>
            <a:spLocks noGrp="1"/>
          </p:cNvSpPr>
          <p:nvPr>
            <p:ph type="title"/>
          </p:nvPr>
        </p:nvSpPr>
        <p:spPr/>
        <p:txBody>
          <a:bodyPr>
            <a:normAutofit/>
          </a:bodyPr>
          <a:lstStyle/>
          <a:p>
            <a:r>
              <a:rPr lang="en-US" sz="4000" b="1" dirty="0">
                <a:solidFill>
                  <a:schemeClr val="accent6">
                    <a:lumMod val="75000"/>
                  </a:schemeClr>
                </a:solidFill>
                <a:latin typeface="+mn-lt"/>
              </a:rPr>
              <a:t>How can we help you?</a:t>
            </a:r>
            <a:br>
              <a:rPr lang="en-US" sz="4000" b="1" dirty="0">
                <a:solidFill>
                  <a:schemeClr val="accent6">
                    <a:lumMod val="75000"/>
                  </a:schemeClr>
                </a:solidFill>
                <a:latin typeface="+mn-lt"/>
              </a:rPr>
            </a:br>
            <a:r>
              <a:rPr lang="en-US" sz="2800" dirty="0">
                <a:solidFill>
                  <a:schemeClr val="accent6">
                    <a:lumMod val="60000"/>
                    <a:lumOff val="40000"/>
                  </a:schemeClr>
                </a:solidFill>
                <a:latin typeface="+mn-lt"/>
              </a:rPr>
              <a:t>Feel free to ask us about…</a:t>
            </a:r>
            <a:endParaRPr lang="en-GB" sz="4000" dirty="0">
              <a:solidFill>
                <a:schemeClr val="accent6">
                  <a:lumMod val="60000"/>
                  <a:lumOff val="40000"/>
                </a:schemeClr>
              </a:solidFill>
              <a:latin typeface="+mn-lt"/>
            </a:endParaRPr>
          </a:p>
        </p:txBody>
      </p:sp>
      <p:graphicFrame>
        <p:nvGraphicFramePr>
          <p:cNvPr id="11" name="Content Placeholder 10">
            <a:extLst>
              <a:ext uri="{FF2B5EF4-FFF2-40B4-BE49-F238E27FC236}">
                <a16:creationId xmlns:a16="http://schemas.microsoft.com/office/drawing/2014/main" id="{341DD2B1-C006-E56E-DD2F-2EFFF7C61776}"/>
              </a:ext>
            </a:extLst>
          </p:cNvPr>
          <p:cNvGraphicFramePr>
            <a:graphicFrameLocks noGrp="1"/>
          </p:cNvGraphicFramePr>
          <p:nvPr>
            <p:ph sz="half" idx="2"/>
            <p:extLst>
              <p:ext uri="{D42A27DB-BD31-4B8C-83A1-F6EECF244321}">
                <p14:modId xmlns:p14="http://schemas.microsoft.com/office/powerpoint/2010/main" val="2432759873"/>
              </p:ext>
            </p:extLst>
          </p:nvPr>
        </p:nvGraphicFramePr>
        <p:xfrm>
          <a:off x="2438527" y="1655180"/>
          <a:ext cx="7314946" cy="4168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7467EEA8-C885-4CAD-C11E-B31D74917FC8}"/>
              </a:ext>
            </a:extLst>
          </p:cNvPr>
          <p:cNvGrpSpPr/>
          <p:nvPr/>
        </p:nvGrpSpPr>
        <p:grpSpPr>
          <a:xfrm>
            <a:off x="3263324" y="5823584"/>
            <a:ext cx="5665351" cy="1019243"/>
            <a:chOff x="946464" y="5013468"/>
            <a:chExt cx="9684018" cy="1742234"/>
          </a:xfrm>
        </p:grpSpPr>
        <p:pic>
          <p:nvPicPr>
            <p:cNvPr id="4" name="Picture 3" descr="A picture containing text, font, screenshot, graphics&#10;&#10;Description automatically generated">
              <a:extLst>
                <a:ext uri="{FF2B5EF4-FFF2-40B4-BE49-F238E27FC236}">
                  <a16:creationId xmlns:a16="http://schemas.microsoft.com/office/drawing/2014/main" id="{417F0848-B0A9-4B3C-0767-9C257B81BB67}"/>
                </a:ext>
              </a:extLst>
            </p:cNvPr>
            <p:cNvPicPr>
              <a:picLocks noChangeAspect="1"/>
            </p:cNvPicPr>
            <p:nvPr/>
          </p:nvPicPr>
          <p:blipFill rotWithShape="1">
            <a:blip r:embed="rId8">
              <a:extLst>
                <a:ext uri="{28A0092B-C50C-407E-A947-70E740481C1C}">
                  <a14:useLocalDpi xmlns:a14="http://schemas.microsoft.com/office/drawing/2010/main" val="0"/>
                </a:ext>
              </a:extLst>
            </a:blip>
            <a:srcRect r="62005"/>
            <a:stretch/>
          </p:blipFill>
          <p:spPr bwMode="auto">
            <a:xfrm>
              <a:off x="6827469" y="5154510"/>
              <a:ext cx="3803013" cy="1601192"/>
            </a:xfrm>
            <a:prstGeom prst="rect">
              <a:avLst/>
            </a:prstGeom>
            <a:noFill/>
            <a:ln>
              <a:noFill/>
            </a:ln>
          </p:spPr>
        </p:pic>
        <p:pic>
          <p:nvPicPr>
            <p:cNvPr id="8" name="Picture 7" descr="A logo on a black background&#10;&#10;Description automatically generated with low confidence">
              <a:extLst>
                <a:ext uri="{FF2B5EF4-FFF2-40B4-BE49-F238E27FC236}">
                  <a16:creationId xmlns:a16="http://schemas.microsoft.com/office/drawing/2014/main" id="{D04D9226-1228-DA2E-1066-715FAF4FBD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6464" y="5013468"/>
              <a:ext cx="2880652" cy="1729621"/>
            </a:xfrm>
            <a:prstGeom prst="rect">
              <a:avLst/>
            </a:prstGeom>
          </p:spPr>
        </p:pic>
        <p:pic>
          <p:nvPicPr>
            <p:cNvPr id="9" name="Picture 8">
              <a:extLst>
                <a:ext uri="{FF2B5EF4-FFF2-40B4-BE49-F238E27FC236}">
                  <a16:creationId xmlns:a16="http://schemas.microsoft.com/office/drawing/2014/main" id="{B4F13B1B-169E-9205-B8DB-E9F48EA2086F}"/>
                </a:ext>
              </a:extLst>
            </p:cNvPr>
            <p:cNvPicPr>
              <a:picLocks noChangeAspect="1"/>
            </p:cNvPicPr>
            <p:nvPr/>
          </p:nvPicPr>
          <p:blipFill>
            <a:blip r:embed="rId10"/>
            <a:stretch>
              <a:fillRect/>
            </a:stretch>
          </p:blipFill>
          <p:spPr>
            <a:xfrm>
              <a:off x="3941701" y="5194702"/>
              <a:ext cx="2771183" cy="1367154"/>
            </a:xfrm>
            <a:prstGeom prst="rect">
              <a:avLst/>
            </a:prstGeom>
          </p:spPr>
        </p:pic>
      </p:grpSp>
    </p:spTree>
    <p:extLst>
      <p:ext uri="{BB962C8B-B14F-4D97-AF65-F5344CB8AC3E}">
        <p14:creationId xmlns:p14="http://schemas.microsoft.com/office/powerpoint/2010/main" val="74917776"/>
      </p:ext>
    </p:extLst>
  </p:cSld>
  <p:clrMapOvr>
    <a:masterClrMapping/>
  </p:clrMapOvr>
  <mc:AlternateContent xmlns:mc="http://schemas.openxmlformats.org/markup-compatibility/2006" xmlns:p14="http://schemas.microsoft.com/office/powerpoint/2010/main">
    <mc:Choice Requires="p14">
      <p:transition spd="med" p14:dur="700" advClick="0" advTm="20680">
        <p:fade/>
      </p:transition>
    </mc:Choice>
    <mc:Fallback xmlns="">
      <p:transition spd="med" advClick="0" advTm="2068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1E52-4184-8CA8-AD75-FB9DD467BB67}"/>
              </a:ext>
            </a:extLst>
          </p:cNvPr>
          <p:cNvSpPr>
            <a:spLocks noGrp="1"/>
          </p:cNvSpPr>
          <p:nvPr>
            <p:ph type="title"/>
          </p:nvPr>
        </p:nvSpPr>
        <p:spPr>
          <a:xfrm>
            <a:off x="687728" y="136049"/>
            <a:ext cx="10515600" cy="651032"/>
          </a:xfrm>
        </p:spPr>
        <p:txBody>
          <a:bodyPr>
            <a:normAutofit/>
          </a:bodyPr>
          <a:lstStyle/>
          <a:p>
            <a:r>
              <a:rPr lang="en-US" sz="4000" b="1" dirty="0">
                <a:solidFill>
                  <a:schemeClr val="accent6">
                    <a:lumMod val="75000"/>
                  </a:schemeClr>
                </a:solidFill>
                <a:latin typeface="+mn-lt"/>
              </a:rPr>
              <a:t>How you can help us!</a:t>
            </a:r>
            <a:endParaRPr lang="en-GB" sz="4000" dirty="0">
              <a:solidFill>
                <a:schemeClr val="accent6">
                  <a:lumMod val="75000"/>
                </a:schemeClr>
              </a:solidFill>
            </a:endParaRPr>
          </a:p>
        </p:txBody>
      </p:sp>
      <p:sp>
        <p:nvSpPr>
          <p:cNvPr id="3" name="Content Placeholder 2">
            <a:extLst>
              <a:ext uri="{FF2B5EF4-FFF2-40B4-BE49-F238E27FC236}">
                <a16:creationId xmlns:a16="http://schemas.microsoft.com/office/drawing/2014/main" id="{08133FA2-E99C-B1E0-4058-B8B5A1AA4FD4}"/>
              </a:ext>
            </a:extLst>
          </p:cNvPr>
          <p:cNvSpPr>
            <a:spLocks noGrp="1"/>
          </p:cNvSpPr>
          <p:nvPr>
            <p:ph idx="1"/>
          </p:nvPr>
        </p:nvSpPr>
        <p:spPr>
          <a:xfrm>
            <a:off x="4449503" y="1054077"/>
            <a:ext cx="4868119" cy="4571219"/>
          </a:xfrm>
        </p:spPr>
        <p:txBody>
          <a:bodyPr>
            <a:normAutofit fontScale="70000" lnSpcReduction="20000"/>
          </a:bodyPr>
          <a:lstStyle/>
          <a:p>
            <a:pPr marL="0" indent="0" algn="just">
              <a:buNone/>
            </a:pPr>
            <a:r>
              <a:rPr lang="en-US" sz="3200" b="1" dirty="0">
                <a:solidFill>
                  <a:schemeClr val="accent6">
                    <a:lumMod val="60000"/>
                    <a:lumOff val="40000"/>
                  </a:schemeClr>
                </a:solidFill>
              </a:rPr>
              <a:t>Are you a member of staff? </a:t>
            </a:r>
          </a:p>
          <a:p>
            <a:pPr marL="0" indent="0" algn="just">
              <a:buNone/>
            </a:pPr>
            <a:r>
              <a:rPr lang="en-US" dirty="0"/>
              <a:t>A</a:t>
            </a:r>
            <a:r>
              <a:rPr lang="en-US" sz="2800" dirty="0"/>
              <a:t>sk to be your unit’s named staff Sustainability Champion – sign up by clicking here </a:t>
            </a:r>
            <a:r>
              <a:rPr lang="en-US" sz="2800" dirty="0">
                <a:hlinkClick r:id="rId2"/>
              </a:rPr>
              <a:t>https://rb.gy/atont</a:t>
            </a:r>
            <a:r>
              <a:rPr lang="en-US" sz="2800" dirty="0"/>
              <a:t> or scan the QR code</a:t>
            </a:r>
          </a:p>
          <a:p>
            <a:pPr marL="0" indent="0" algn="just">
              <a:buNone/>
            </a:pPr>
            <a:endParaRPr lang="en-US" sz="2800" dirty="0"/>
          </a:p>
          <a:p>
            <a:pPr marL="0" indent="0" algn="just">
              <a:buNone/>
            </a:pPr>
            <a:r>
              <a:rPr lang="en-US" sz="3200" b="1" dirty="0">
                <a:solidFill>
                  <a:schemeClr val="accent6">
                    <a:lumMod val="60000"/>
                    <a:lumOff val="40000"/>
                  </a:schemeClr>
                </a:solidFill>
              </a:rPr>
              <a:t>Are you a patient?</a:t>
            </a:r>
          </a:p>
          <a:p>
            <a:pPr marL="0" indent="0" algn="just">
              <a:buNone/>
            </a:pPr>
            <a:r>
              <a:rPr lang="en-US" dirty="0"/>
              <a:t>A</a:t>
            </a:r>
            <a:r>
              <a:rPr lang="en-US" sz="2800" dirty="0"/>
              <a:t>sk your Unit if you can be</a:t>
            </a:r>
            <a:r>
              <a:rPr lang="en-US" sz="2800" b="0" i="0" u="none" strike="noStrike" dirty="0">
                <a:effectLst/>
              </a:rPr>
              <a:t> a Kidney Community Green Ambassador - click here to </a:t>
            </a:r>
            <a:r>
              <a:rPr lang="en-US" dirty="0"/>
              <a:t>see an </a:t>
            </a:r>
            <a:r>
              <a:rPr lang="en-US" sz="2800" b="0" i="0" u="none" strike="noStrike" dirty="0">
                <a:effectLst/>
              </a:rPr>
              <a:t>example of role description </a:t>
            </a:r>
            <a:r>
              <a:rPr lang="en-US" sz="2800" b="0" i="0" u="none" strike="noStrike" dirty="0">
                <a:effectLst/>
                <a:hlinkClick r:id="rId3"/>
              </a:rPr>
              <a:t>https://rb.gy/yxf0e</a:t>
            </a:r>
            <a:r>
              <a:rPr lang="en-US" sz="2800" b="0" i="0" u="none" strike="noStrike" dirty="0">
                <a:effectLst/>
              </a:rPr>
              <a:t> or scan the QR code</a:t>
            </a:r>
          </a:p>
          <a:p>
            <a:pPr marL="0" indent="0" algn="just">
              <a:buNone/>
            </a:pPr>
            <a:endParaRPr lang="en-US" sz="2800" dirty="0"/>
          </a:p>
          <a:p>
            <a:pPr marL="0" indent="0" algn="just">
              <a:buNone/>
            </a:pPr>
            <a:r>
              <a:rPr lang="en-US" sz="2600" b="1" dirty="0"/>
              <a:t>All are welcome to sign up the free CSH Kidney Care Sustainability Network for access to the latest news, advice, case studies and to link with like minded others. We really want to hear about your ideas and case studies too! Click </a:t>
            </a:r>
            <a:r>
              <a:rPr lang="en-US" sz="2600" b="1" dirty="0">
                <a:hlinkClick r:id="rId4"/>
              </a:rPr>
              <a:t>https://rb.gy/hknen</a:t>
            </a:r>
            <a:r>
              <a:rPr lang="en-US" sz="2600" b="1" dirty="0"/>
              <a:t> or scan the QR code </a:t>
            </a:r>
          </a:p>
          <a:p>
            <a:pPr marL="0" indent="0" algn="just">
              <a:buNone/>
            </a:pPr>
            <a:endParaRPr lang="en-US" sz="2800" dirty="0"/>
          </a:p>
          <a:p>
            <a:pPr algn="just"/>
            <a:endParaRPr lang="en-US" sz="2800" dirty="0"/>
          </a:p>
          <a:p>
            <a:pPr algn="just"/>
            <a:endParaRPr lang="en-GB" sz="2800" dirty="0"/>
          </a:p>
          <a:p>
            <a:pPr algn="just"/>
            <a:endParaRPr lang="en-GB" dirty="0"/>
          </a:p>
        </p:txBody>
      </p:sp>
      <p:pic>
        <p:nvPicPr>
          <p:cNvPr id="4" name="Picture 3">
            <a:extLst>
              <a:ext uri="{FF2B5EF4-FFF2-40B4-BE49-F238E27FC236}">
                <a16:creationId xmlns:a16="http://schemas.microsoft.com/office/drawing/2014/main" id="{5DA71896-5CA2-7C0F-5E08-65245653782F}"/>
              </a:ext>
            </a:extLst>
          </p:cNvPr>
          <p:cNvPicPr>
            <a:picLocks noChangeAspect="1"/>
          </p:cNvPicPr>
          <p:nvPr/>
        </p:nvPicPr>
        <p:blipFill>
          <a:blip r:embed="rId5">
            <a:extLst>
              <a:ext uri="{28A0092B-C50C-407E-A947-70E740481C1C}">
                <a14:useLocalDpi xmlns:a14="http://schemas.microsoft.com/office/drawing/2010/main" val="0"/>
              </a:ext>
            </a:extLst>
          </a:blip>
          <a:srcRect t="151" b="151"/>
          <a:stretch/>
        </p:blipFill>
        <p:spPr>
          <a:xfrm>
            <a:off x="135118" y="1216708"/>
            <a:ext cx="3902663" cy="389087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Rectangle 4">
            <a:extLst>
              <a:ext uri="{FF2B5EF4-FFF2-40B4-BE49-F238E27FC236}">
                <a16:creationId xmlns:a16="http://schemas.microsoft.com/office/drawing/2014/main" id="{D394A1D4-DE48-5CDB-B64A-E40FE0F935DE}"/>
              </a:ext>
            </a:extLst>
          </p:cNvPr>
          <p:cNvSpPr/>
          <p:nvPr/>
        </p:nvSpPr>
        <p:spPr>
          <a:xfrm>
            <a:off x="4178462" y="858004"/>
            <a:ext cx="7280476" cy="4863672"/>
          </a:xfrm>
          <a:prstGeom prst="rect">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1485A70-848F-65C9-1DB1-EB9F51DED451}"/>
              </a:ext>
            </a:extLst>
          </p:cNvPr>
          <p:cNvSpPr/>
          <p:nvPr/>
        </p:nvSpPr>
        <p:spPr>
          <a:xfrm>
            <a:off x="9749746" y="1032149"/>
            <a:ext cx="1342529" cy="1331089"/>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65C29CF-B168-00FC-D005-2AB26F0A19A8}"/>
              </a:ext>
            </a:extLst>
          </p:cNvPr>
          <p:cNvSpPr/>
          <p:nvPr/>
        </p:nvSpPr>
        <p:spPr>
          <a:xfrm>
            <a:off x="9768199" y="2624295"/>
            <a:ext cx="1342529" cy="1331089"/>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FD8E665-0ADF-7A4E-ACA9-A7E4B6FADD7A}"/>
              </a:ext>
            </a:extLst>
          </p:cNvPr>
          <p:cNvSpPr/>
          <p:nvPr/>
        </p:nvSpPr>
        <p:spPr>
          <a:xfrm>
            <a:off x="9749746" y="4216441"/>
            <a:ext cx="1342529" cy="1331089"/>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qr code on a white background&#10;&#10;Description automatically generated">
            <a:extLst>
              <a:ext uri="{FF2B5EF4-FFF2-40B4-BE49-F238E27FC236}">
                <a16:creationId xmlns:a16="http://schemas.microsoft.com/office/drawing/2014/main" id="{55F69E28-BF97-F24A-182D-ADFE4265F1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2394" y="1124749"/>
            <a:ext cx="1180952" cy="1180952"/>
          </a:xfrm>
          <a:prstGeom prst="rect">
            <a:avLst/>
          </a:prstGeom>
        </p:spPr>
      </p:pic>
      <p:pic>
        <p:nvPicPr>
          <p:cNvPr id="17" name="Picture 16" descr="A qr code on a white background&#10;&#10;Description automatically generated">
            <a:extLst>
              <a:ext uri="{FF2B5EF4-FFF2-40B4-BE49-F238E27FC236}">
                <a16:creationId xmlns:a16="http://schemas.microsoft.com/office/drawing/2014/main" id="{DAB0951A-D05A-A263-5934-1C599F1D1D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6756" y="4291509"/>
            <a:ext cx="1180952" cy="1180952"/>
          </a:xfrm>
          <a:prstGeom prst="rect">
            <a:avLst/>
          </a:prstGeom>
        </p:spPr>
      </p:pic>
      <p:grpSp>
        <p:nvGrpSpPr>
          <p:cNvPr id="10" name="Group 9">
            <a:extLst>
              <a:ext uri="{FF2B5EF4-FFF2-40B4-BE49-F238E27FC236}">
                <a16:creationId xmlns:a16="http://schemas.microsoft.com/office/drawing/2014/main" id="{CE5CE988-548C-D1F5-9238-72C9ECA252E9}"/>
              </a:ext>
            </a:extLst>
          </p:cNvPr>
          <p:cNvGrpSpPr/>
          <p:nvPr/>
        </p:nvGrpSpPr>
        <p:grpSpPr>
          <a:xfrm>
            <a:off x="3112852" y="5812695"/>
            <a:ext cx="5665351" cy="1019243"/>
            <a:chOff x="946464" y="5013468"/>
            <a:chExt cx="9684018" cy="1742234"/>
          </a:xfrm>
        </p:grpSpPr>
        <p:pic>
          <p:nvPicPr>
            <p:cNvPr id="11" name="Picture 10" descr="A picture containing text, font, screenshot, graphics&#10;&#10;Description automatically generated">
              <a:extLst>
                <a:ext uri="{FF2B5EF4-FFF2-40B4-BE49-F238E27FC236}">
                  <a16:creationId xmlns:a16="http://schemas.microsoft.com/office/drawing/2014/main" id="{7C36C909-4A97-4430-CAE1-8FD555CF1AB8}"/>
                </a:ext>
              </a:extLst>
            </p:cNvPr>
            <p:cNvPicPr>
              <a:picLocks noChangeAspect="1"/>
            </p:cNvPicPr>
            <p:nvPr/>
          </p:nvPicPr>
          <p:blipFill rotWithShape="1">
            <a:blip r:embed="rId8">
              <a:extLst>
                <a:ext uri="{28A0092B-C50C-407E-A947-70E740481C1C}">
                  <a14:useLocalDpi xmlns:a14="http://schemas.microsoft.com/office/drawing/2010/main" val="0"/>
                </a:ext>
              </a:extLst>
            </a:blip>
            <a:srcRect r="62005"/>
            <a:stretch/>
          </p:blipFill>
          <p:spPr bwMode="auto">
            <a:xfrm>
              <a:off x="6827469" y="5154510"/>
              <a:ext cx="3803013" cy="1601192"/>
            </a:xfrm>
            <a:prstGeom prst="rect">
              <a:avLst/>
            </a:prstGeom>
            <a:noFill/>
            <a:ln>
              <a:noFill/>
            </a:ln>
          </p:spPr>
        </p:pic>
        <p:pic>
          <p:nvPicPr>
            <p:cNvPr id="14" name="Picture 13" descr="A logo on a black background&#10;&#10;Description automatically generated with low confidence">
              <a:extLst>
                <a:ext uri="{FF2B5EF4-FFF2-40B4-BE49-F238E27FC236}">
                  <a16:creationId xmlns:a16="http://schemas.microsoft.com/office/drawing/2014/main" id="{57229649-93CA-0710-EBCC-AE5C73B5C6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6464" y="5013468"/>
              <a:ext cx="2880652" cy="1729621"/>
            </a:xfrm>
            <a:prstGeom prst="rect">
              <a:avLst/>
            </a:prstGeom>
          </p:spPr>
        </p:pic>
        <p:pic>
          <p:nvPicPr>
            <p:cNvPr id="16" name="Picture 15">
              <a:extLst>
                <a:ext uri="{FF2B5EF4-FFF2-40B4-BE49-F238E27FC236}">
                  <a16:creationId xmlns:a16="http://schemas.microsoft.com/office/drawing/2014/main" id="{060604EB-FDAA-B2DD-A16A-03B0372D1A6D}"/>
                </a:ext>
              </a:extLst>
            </p:cNvPr>
            <p:cNvPicPr>
              <a:picLocks noChangeAspect="1"/>
            </p:cNvPicPr>
            <p:nvPr/>
          </p:nvPicPr>
          <p:blipFill>
            <a:blip r:embed="rId10"/>
            <a:stretch>
              <a:fillRect/>
            </a:stretch>
          </p:blipFill>
          <p:spPr>
            <a:xfrm>
              <a:off x="3941701" y="5194702"/>
              <a:ext cx="2771183" cy="1367154"/>
            </a:xfrm>
            <a:prstGeom prst="rect">
              <a:avLst/>
            </a:prstGeom>
          </p:spPr>
        </p:pic>
      </p:grpSp>
      <p:pic>
        <p:nvPicPr>
          <p:cNvPr id="7" name="Picture 6">
            <a:extLst>
              <a:ext uri="{FF2B5EF4-FFF2-40B4-BE49-F238E27FC236}">
                <a16:creationId xmlns:a16="http://schemas.microsoft.com/office/drawing/2014/main" id="{AD5F6D03-8CBB-D2BE-894C-9BBC12887367}"/>
              </a:ext>
            </a:extLst>
          </p:cNvPr>
          <p:cNvPicPr>
            <a:picLocks noChangeAspect="1"/>
          </p:cNvPicPr>
          <p:nvPr/>
        </p:nvPicPr>
        <p:blipFill>
          <a:blip r:embed="rId11"/>
          <a:stretch>
            <a:fillRect/>
          </a:stretch>
        </p:blipFill>
        <p:spPr>
          <a:xfrm>
            <a:off x="9862368" y="2723414"/>
            <a:ext cx="1181100" cy="1181100"/>
          </a:xfrm>
          <a:prstGeom prst="rect">
            <a:avLst/>
          </a:prstGeom>
        </p:spPr>
      </p:pic>
    </p:spTree>
    <p:extLst>
      <p:ext uri="{BB962C8B-B14F-4D97-AF65-F5344CB8AC3E}">
        <p14:creationId xmlns:p14="http://schemas.microsoft.com/office/powerpoint/2010/main" val="3100209631"/>
      </p:ext>
    </p:extLst>
  </p:cSld>
  <p:clrMapOvr>
    <a:masterClrMapping/>
  </p:clrMapOvr>
  <mc:AlternateContent xmlns:mc="http://schemas.openxmlformats.org/markup-compatibility/2006" xmlns:p14="http://schemas.microsoft.com/office/powerpoint/2010/main">
    <mc:Choice Requires="p14">
      <p:transition spd="med" p14:dur="700" advClick="0" advTm="20680">
        <p:fade/>
      </p:transition>
    </mc:Choice>
    <mc:Fallback xmlns="">
      <p:transition spd="med" advClick="0" advTm="2068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design&#10;&#10;Description automatically generated">
            <a:extLst>
              <a:ext uri="{FF2B5EF4-FFF2-40B4-BE49-F238E27FC236}">
                <a16:creationId xmlns:a16="http://schemas.microsoft.com/office/drawing/2014/main" id="{36F46B46-E019-99CE-63C3-A52BD5E16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 y="0"/>
            <a:ext cx="12181434" cy="6863953"/>
          </a:xfrm>
          <a:prstGeom prst="rect">
            <a:avLst/>
          </a:prstGeom>
        </p:spPr>
      </p:pic>
      <p:sp>
        <p:nvSpPr>
          <p:cNvPr id="18" name="Rectangle 17">
            <a:extLst>
              <a:ext uri="{FF2B5EF4-FFF2-40B4-BE49-F238E27FC236}">
                <a16:creationId xmlns:a16="http://schemas.microsoft.com/office/drawing/2014/main" id="{42780CBF-C2D0-ED05-BFC9-CCAE6FA67D33}"/>
              </a:ext>
            </a:extLst>
          </p:cNvPr>
          <p:cNvSpPr/>
          <p:nvPr/>
        </p:nvSpPr>
        <p:spPr>
          <a:xfrm>
            <a:off x="502418" y="5657222"/>
            <a:ext cx="5044272" cy="864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CD0EC19D-B996-96C8-92BB-B5043FEAE5F5}"/>
              </a:ext>
            </a:extLst>
          </p:cNvPr>
          <p:cNvGrpSpPr/>
          <p:nvPr/>
        </p:nvGrpSpPr>
        <p:grpSpPr>
          <a:xfrm>
            <a:off x="422034" y="5612665"/>
            <a:ext cx="5665351" cy="1019243"/>
            <a:chOff x="946464" y="5013468"/>
            <a:chExt cx="9684018" cy="1742234"/>
          </a:xfrm>
        </p:grpSpPr>
        <p:pic>
          <p:nvPicPr>
            <p:cNvPr id="15" name="Picture 14" descr="A picture containing text, font, screenshot, graphics&#10;&#10;Description automatically generated">
              <a:extLst>
                <a:ext uri="{FF2B5EF4-FFF2-40B4-BE49-F238E27FC236}">
                  <a16:creationId xmlns:a16="http://schemas.microsoft.com/office/drawing/2014/main" id="{A40D5928-43DD-DA11-7094-390EC56F068B}"/>
                </a:ext>
              </a:extLst>
            </p:cNvPr>
            <p:cNvPicPr>
              <a:picLocks noChangeAspect="1"/>
            </p:cNvPicPr>
            <p:nvPr/>
          </p:nvPicPr>
          <p:blipFill rotWithShape="1">
            <a:blip r:embed="rId4">
              <a:extLst>
                <a:ext uri="{28A0092B-C50C-407E-A947-70E740481C1C}">
                  <a14:useLocalDpi xmlns:a14="http://schemas.microsoft.com/office/drawing/2010/main" val="0"/>
                </a:ext>
              </a:extLst>
            </a:blip>
            <a:srcRect r="62005"/>
            <a:stretch/>
          </p:blipFill>
          <p:spPr bwMode="auto">
            <a:xfrm>
              <a:off x="6827469" y="5154510"/>
              <a:ext cx="3803013" cy="1601192"/>
            </a:xfrm>
            <a:prstGeom prst="rect">
              <a:avLst/>
            </a:prstGeom>
            <a:noFill/>
            <a:ln>
              <a:noFill/>
            </a:ln>
          </p:spPr>
        </p:pic>
        <p:pic>
          <p:nvPicPr>
            <p:cNvPr id="16" name="Picture 15" descr="A logo on a black background&#10;&#10;Description automatically generated with low confidence">
              <a:extLst>
                <a:ext uri="{FF2B5EF4-FFF2-40B4-BE49-F238E27FC236}">
                  <a16:creationId xmlns:a16="http://schemas.microsoft.com/office/drawing/2014/main" id="{EB13EA2A-94C1-7EA5-BCF6-869A9177FB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464" y="5013468"/>
              <a:ext cx="2880652" cy="1729621"/>
            </a:xfrm>
            <a:prstGeom prst="rect">
              <a:avLst/>
            </a:prstGeom>
          </p:spPr>
        </p:pic>
        <p:pic>
          <p:nvPicPr>
            <p:cNvPr id="17" name="Picture 16">
              <a:extLst>
                <a:ext uri="{FF2B5EF4-FFF2-40B4-BE49-F238E27FC236}">
                  <a16:creationId xmlns:a16="http://schemas.microsoft.com/office/drawing/2014/main" id="{55DB483D-01B0-43B6-3F29-37CC4C604EA1}"/>
                </a:ext>
              </a:extLst>
            </p:cNvPr>
            <p:cNvPicPr>
              <a:picLocks noChangeAspect="1"/>
            </p:cNvPicPr>
            <p:nvPr/>
          </p:nvPicPr>
          <p:blipFill>
            <a:blip r:embed="rId6"/>
            <a:stretch>
              <a:fillRect/>
            </a:stretch>
          </p:blipFill>
          <p:spPr>
            <a:xfrm>
              <a:off x="3941701" y="5194702"/>
              <a:ext cx="2771183" cy="1367154"/>
            </a:xfrm>
            <a:prstGeom prst="rect">
              <a:avLst/>
            </a:prstGeom>
          </p:spPr>
        </p:pic>
      </p:grpSp>
    </p:spTree>
    <p:extLst>
      <p:ext uri="{BB962C8B-B14F-4D97-AF65-F5344CB8AC3E}">
        <p14:creationId xmlns:p14="http://schemas.microsoft.com/office/powerpoint/2010/main" val="4011496526"/>
      </p:ext>
    </p:extLst>
  </p:cSld>
  <p:clrMapOvr>
    <a:masterClrMapping/>
  </p:clrMapOvr>
  <mc:AlternateContent xmlns:mc="http://schemas.openxmlformats.org/markup-compatibility/2006" xmlns:p14="http://schemas.microsoft.com/office/powerpoint/2010/main">
    <mc:Choice Requires="p14">
      <p:transition spd="med" p14:dur="700" advClick="0" advTm="20680">
        <p:fade/>
      </p:transition>
    </mc:Choice>
    <mc:Fallback xmlns="">
      <p:transition spd="med" advClick="0" advTm="2068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25189-4911-79C3-4408-D0EDA5726A58}"/>
              </a:ext>
            </a:extLst>
          </p:cNvPr>
          <p:cNvSpPr>
            <a:spLocks noGrp="1"/>
          </p:cNvSpPr>
          <p:nvPr>
            <p:ph type="title"/>
          </p:nvPr>
        </p:nvSpPr>
        <p:spPr>
          <a:xfrm>
            <a:off x="415600" y="211567"/>
            <a:ext cx="11360800" cy="763600"/>
          </a:xfrm>
        </p:spPr>
        <p:txBody>
          <a:bodyPr>
            <a:normAutofit fontScale="90000"/>
          </a:bodyPr>
          <a:lstStyle/>
          <a:p>
            <a:r>
              <a:rPr lang="en-GB" b="1" dirty="0">
                <a:solidFill>
                  <a:schemeClr val="accent6">
                    <a:lumMod val="75000"/>
                  </a:schemeClr>
                </a:solidFill>
                <a:latin typeface="+mn-lt"/>
              </a:rPr>
              <a:t>Kidney Care Sustainability Network &amp; Case Library</a:t>
            </a:r>
          </a:p>
        </p:txBody>
      </p:sp>
      <p:pic>
        <p:nvPicPr>
          <p:cNvPr id="7" name="Picture 6" descr="A screenshot of a computer&#10;&#10;Description automatically generated">
            <a:extLst>
              <a:ext uri="{FF2B5EF4-FFF2-40B4-BE49-F238E27FC236}">
                <a16:creationId xmlns:a16="http://schemas.microsoft.com/office/drawing/2014/main" id="{E0F58F07-926E-A9AB-A69C-8D92EE8C0946}"/>
              </a:ext>
            </a:extLst>
          </p:cNvPr>
          <p:cNvPicPr>
            <a:picLocks noChangeAspect="1"/>
          </p:cNvPicPr>
          <p:nvPr/>
        </p:nvPicPr>
        <p:blipFill>
          <a:blip r:embed="rId3"/>
          <a:stretch>
            <a:fillRect/>
          </a:stretch>
        </p:blipFill>
        <p:spPr>
          <a:xfrm>
            <a:off x="820201" y="873267"/>
            <a:ext cx="7667608" cy="5001842"/>
          </a:xfrm>
          <a:prstGeom prst="rect">
            <a:avLst/>
          </a:prstGeom>
        </p:spPr>
      </p:pic>
      <p:sp>
        <p:nvSpPr>
          <p:cNvPr id="10" name="TextBox 9">
            <a:extLst>
              <a:ext uri="{FF2B5EF4-FFF2-40B4-BE49-F238E27FC236}">
                <a16:creationId xmlns:a16="http://schemas.microsoft.com/office/drawing/2014/main" id="{4BE14F54-7352-21DE-EC00-D81F50A83DF9}"/>
              </a:ext>
            </a:extLst>
          </p:cNvPr>
          <p:cNvSpPr txBox="1"/>
          <p:nvPr/>
        </p:nvSpPr>
        <p:spPr>
          <a:xfrm>
            <a:off x="8969044" y="1049579"/>
            <a:ext cx="2918156" cy="1200329"/>
          </a:xfrm>
          <a:prstGeom prst="rect">
            <a:avLst/>
          </a:prstGeom>
          <a:noFill/>
        </p:spPr>
        <p:txBody>
          <a:bodyPr wrap="square">
            <a:spAutoFit/>
          </a:bodyPr>
          <a:lstStyle/>
          <a:p>
            <a:pPr marL="0" indent="0">
              <a:buNone/>
            </a:pPr>
            <a:r>
              <a:rPr lang="en-US" sz="2400" b="1" dirty="0"/>
              <a:t>Click </a:t>
            </a:r>
            <a:r>
              <a:rPr lang="en-US" sz="2400" b="1" dirty="0">
                <a:hlinkClick r:id="rId4"/>
              </a:rPr>
              <a:t>https://rb.gy/hknen</a:t>
            </a:r>
            <a:r>
              <a:rPr lang="en-US" sz="2400" b="1" dirty="0"/>
              <a:t> or scan the QR code </a:t>
            </a:r>
          </a:p>
        </p:txBody>
      </p:sp>
      <p:grpSp>
        <p:nvGrpSpPr>
          <p:cNvPr id="13" name="Group 12">
            <a:extLst>
              <a:ext uri="{FF2B5EF4-FFF2-40B4-BE49-F238E27FC236}">
                <a16:creationId xmlns:a16="http://schemas.microsoft.com/office/drawing/2014/main" id="{6AD31A0C-BBC9-94AA-CCE1-22A323F94F1B}"/>
              </a:ext>
            </a:extLst>
          </p:cNvPr>
          <p:cNvGrpSpPr/>
          <p:nvPr/>
        </p:nvGrpSpPr>
        <p:grpSpPr>
          <a:xfrm>
            <a:off x="9061642" y="2366734"/>
            <a:ext cx="1684364" cy="1670011"/>
            <a:chOff x="9085431" y="1770322"/>
            <a:chExt cx="1684364" cy="1670011"/>
          </a:xfrm>
        </p:grpSpPr>
        <p:sp>
          <p:nvSpPr>
            <p:cNvPr id="11" name="Rectangle 10">
              <a:extLst>
                <a:ext uri="{FF2B5EF4-FFF2-40B4-BE49-F238E27FC236}">
                  <a16:creationId xmlns:a16="http://schemas.microsoft.com/office/drawing/2014/main" id="{9B03ED62-0CBF-22E1-7107-C3CD2BB9469B}"/>
                </a:ext>
              </a:extLst>
            </p:cNvPr>
            <p:cNvSpPr/>
            <p:nvPr/>
          </p:nvSpPr>
          <p:spPr>
            <a:xfrm>
              <a:off x="9085431" y="1770322"/>
              <a:ext cx="1684364" cy="1670011"/>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qr code on a white background&#10;&#10;Description automatically generated">
              <a:extLst>
                <a:ext uri="{FF2B5EF4-FFF2-40B4-BE49-F238E27FC236}">
                  <a16:creationId xmlns:a16="http://schemas.microsoft.com/office/drawing/2014/main" id="{580005B8-3E49-A5BB-2519-603FA027C9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5543" y="1883618"/>
              <a:ext cx="1481646" cy="1481646"/>
            </a:xfrm>
            <a:prstGeom prst="rect">
              <a:avLst/>
            </a:prstGeom>
          </p:spPr>
        </p:pic>
      </p:grpSp>
      <p:grpSp>
        <p:nvGrpSpPr>
          <p:cNvPr id="3" name="Group 2">
            <a:extLst>
              <a:ext uri="{FF2B5EF4-FFF2-40B4-BE49-F238E27FC236}">
                <a16:creationId xmlns:a16="http://schemas.microsoft.com/office/drawing/2014/main" id="{B24E5E74-2B26-7E7D-EF97-B2DA616BCCA8}"/>
              </a:ext>
            </a:extLst>
          </p:cNvPr>
          <p:cNvGrpSpPr/>
          <p:nvPr/>
        </p:nvGrpSpPr>
        <p:grpSpPr>
          <a:xfrm>
            <a:off x="3236827" y="5792597"/>
            <a:ext cx="5665351" cy="1019243"/>
            <a:chOff x="946464" y="5013468"/>
            <a:chExt cx="9684018" cy="1742234"/>
          </a:xfrm>
        </p:grpSpPr>
        <p:pic>
          <p:nvPicPr>
            <p:cNvPr id="8" name="Picture 7" descr="A picture containing text, font, screenshot, graphics&#10;&#10;Description automatically generated">
              <a:extLst>
                <a:ext uri="{FF2B5EF4-FFF2-40B4-BE49-F238E27FC236}">
                  <a16:creationId xmlns:a16="http://schemas.microsoft.com/office/drawing/2014/main" id="{0D34417F-622B-22D8-5F83-414A50FEE596}"/>
                </a:ext>
              </a:extLst>
            </p:cNvPr>
            <p:cNvPicPr>
              <a:picLocks noChangeAspect="1"/>
            </p:cNvPicPr>
            <p:nvPr/>
          </p:nvPicPr>
          <p:blipFill rotWithShape="1">
            <a:blip r:embed="rId6">
              <a:extLst>
                <a:ext uri="{28A0092B-C50C-407E-A947-70E740481C1C}">
                  <a14:useLocalDpi xmlns:a14="http://schemas.microsoft.com/office/drawing/2010/main" val="0"/>
                </a:ext>
              </a:extLst>
            </a:blip>
            <a:srcRect r="62005"/>
            <a:stretch/>
          </p:blipFill>
          <p:spPr bwMode="auto">
            <a:xfrm>
              <a:off x="6827469" y="5154510"/>
              <a:ext cx="3803013" cy="1601192"/>
            </a:xfrm>
            <a:prstGeom prst="rect">
              <a:avLst/>
            </a:prstGeom>
            <a:noFill/>
            <a:ln>
              <a:noFill/>
            </a:ln>
          </p:spPr>
        </p:pic>
        <p:pic>
          <p:nvPicPr>
            <p:cNvPr id="9" name="Picture 8" descr="A logo on a black background&#10;&#10;Description automatically generated with low confidence">
              <a:extLst>
                <a:ext uri="{FF2B5EF4-FFF2-40B4-BE49-F238E27FC236}">
                  <a16:creationId xmlns:a16="http://schemas.microsoft.com/office/drawing/2014/main" id="{E25E5DE2-0201-875C-72B1-390392055F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464" y="5013468"/>
              <a:ext cx="2880652" cy="1729621"/>
            </a:xfrm>
            <a:prstGeom prst="rect">
              <a:avLst/>
            </a:prstGeom>
          </p:spPr>
        </p:pic>
        <p:pic>
          <p:nvPicPr>
            <p:cNvPr id="14" name="Picture 13">
              <a:extLst>
                <a:ext uri="{FF2B5EF4-FFF2-40B4-BE49-F238E27FC236}">
                  <a16:creationId xmlns:a16="http://schemas.microsoft.com/office/drawing/2014/main" id="{7C054506-397C-B83C-C258-7DC95314296E}"/>
                </a:ext>
              </a:extLst>
            </p:cNvPr>
            <p:cNvPicPr>
              <a:picLocks noChangeAspect="1"/>
            </p:cNvPicPr>
            <p:nvPr/>
          </p:nvPicPr>
          <p:blipFill>
            <a:blip r:embed="rId8"/>
            <a:stretch>
              <a:fillRect/>
            </a:stretch>
          </p:blipFill>
          <p:spPr>
            <a:xfrm>
              <a:off x="3941701" y="5194702"/>
              <a:ext cx="2771183" cy="1367154"/>
            </a:xfrm>
            <a:prstGeom prst="rect">
              <a:avLst/>
            </a:prstGeom>
          </p:spPr>
        </p:pic>
      </p:grpSp>
    </p:spTree>
    <p:extLst>
      <p:ext uri="{BB962C8B-B14F-4D97-AF65-F5344CB8AC3E}">
        <p14:creationId xmlns:p14="http://schemas.microsoft.com/office/powerpoint/2010/main" val="3552421060"/>
      </p:ext>
    </p:extLst>
  </p:cSld>
  <p:clrMapOvr>
    <a:masterClrMapping/>
  </p:clrMapOvr>
  <mc:AlternateContent xmlns:mc="http://schemas.openxmlformats.org/markup-compatibility/2006" xmlns:p14="http://schemas.microsoft.com/office/powerpoint/2010/main">
    <mc:Choice Requires="p14">
      <p:transition spd="med" p14:dur="700" advClick="0" advTm="20680">
        <p:fade/>
      </p:transition>
    </mc:Choice>
    <mc:Fallback xmlns="">
      <p:transition spd="med" advClick="0" advTm="2068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1697</TotalTime>
  <Words>364</Words>
  <Application>Microsoft Office PowerPoint</Application>
  <PresentationFormat>Widescreen</PresentationFormat>
  <Paragraphs>54</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Consolas</vt:lpstr>
      <vt:lpstr>Office Theme</vt:lpstr>
      <vt:lpstr>PowerPoint Presentation</vt:lpstr>
      <vt:lpstr>We are members of the UKKA Sustainable Kidney Care Committee </vt:lpstr>
      <vt:lpstr>How can we help you? Feel free to ask us about…</vt:lpstr>
      <vt:lpstr>How you can help us!</vt:lpstr>
      <vt:lpstr>PowerPoint Presentation</vt:lpstr>
      <vt:lpstr>Kidney Care Sustainability Network &amp; Case Library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floyd</dc:creator>
  <cp:lastModifiedBy>catherine floyd</cp:lastModifiedBy>
  <cp:revision>26</cp:revision>
  <dcterms:created xsi:type="dcterms:W3CDTF">2023-05-23T09:45:14Z</dcterms:created>
  <dcterms:modified xsi:type="dcterms:W3CDTF">2023-06-01T11:47:46Z</dcterms:modified>
</cp:coreProperties>
</file>